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4"/>
  </p:notesMasterIdLst>
  <p:sldIdLst>
    <p:sldId id="316" r:id="rId6"/>
    <p:sldId id="420" r:id="rId7"/>
    <p:sldId id="399" r:id="rId8"/>
    <p:sldId id="425" r:id="rId9"/>
    <p:sldId id="406" r:id="rId10"/>
    <p:sldId id="426" r:id="rId11"/>
    <p:sldId id="407" r:id="rId12"/>
    <p:sldId id="424" r:id="rId13"/>
    <p:sldId id="423" r:id="rId14"/>
    <p:sldId id="419" r:id="rId15"/>
    <p:sldId id="387" r:id="rId16"/>
    <p:sldId id="376" r:id="rId17"/>
    <p:sldId id="393" r:id="rId18"/>
    <p:sldId id="421" r:id="rId19"/>
    <p:sldId id="281" r:id="rId20"/>
    <p:sldId id="269" r:id="rId21"/>
    <p:sldId id="395" r:id="rId22"/>
    <p:sldId id="271"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75D5"/>
    <a:srgbClr val="C7A1E3"/>
    <a:srgbClr val="FFFFCC"/>
    <a:srgbClr val="FFE0C1"/>
    <a:srgbClr val="0094DA"/>
    <a:srgbClr val="75BDE3"/>
    <a:srgbClr val="FFD685"/>
    <a:srgbClr val="FFCC66"/>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Styl ciemny 2 - Akcent 1/Ak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Styl z motywem 2 — Ak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Styl pośredni 4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yl pośredni 1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tyl jasny 2 — Ak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yl pośredni 1 — Ak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Styl pośredni 1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Styl jasny 1 — Ak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Styl jasny 3 — Ak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Styl jasny 2 — Ak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yl jasny 2 — Ak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Styl pośredni 3 — Ak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21" autoAdjust="0"/>
    <p:restoredTop sz="72990" autoAdjust="0"/>
  </p:normalViewPr>
  <p:slideViewPr>
    <p:cSldViewPr snapToGrid="0">
      <p:cViewPr varScale="1">
        <p:scale>
          <a:sx n="90" d="100"/>
          <a:sy n="90" d="100"/>
        </p:scale>
        <p:origin x="96"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349BF-EC7D-4AE1-8134-EFEA8BA7EDEB}"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pl-PL"/>
        </a:p>
      </dgm:t>
    </dgm:pt>
    <dgm:pt modelId="{1F4027A8-B0DA-462E-9B85-B8BBD61D1238}">
      <dgm:prSet phldrT="[Tekst]"/>
      <dgm:spPr/>
      <dgm:t>
        <a:bodyPr/>
        <a:lstStyle/>
        <a:p>
          <a:r>
            <a:rPr lang="pl-PL">
              <a:solidFill>
                <a:schemeClr val="tx1"/>
              </a:solidFill>
            </a:rPr>
            <a:t>Znajomość uwarunkowań lokalnych</a:t>
          </a:r>
          <a:endParaRPr lang="pl-PL" dirty="0">
            <a:solidFill>
              <a:schemeClr val="tx1"/>
            </a:solidFill>
          </a:endParaRPr>
        </a:p>
      </dgm:t>
    </dgm:pt>
    <dgm:pt modelId="{B0F29B12-5EC3-49FF-A770-889D9562FE7F}" type="parTrans" cxnId="{A9CAE301-3DF1-4956-93AB-608497BC6232}">
      <dgm:prSet/>
      <dgm:spPr/>
      <dgm:t>
        <a:bodyPr/>
        <a:lstStyle/>
        <a:p>
          <a:endParaRPr lang="pl-PL">
            <a:solidFill>
              <a:schemeClr val="tx1"/>
            </a:solidFill>
          </a:endParaRPr>
        </a:p>
      </dgm:t>
    </dgm:pt>
    <dgm:pt modelId="{C40C5BB8-C599-4586-A5AF-5A59ED03FDEE}" type="sibTrans" cxnId="{A9CAE301-3DF1-4956-93AB-608497BC6232}">
      <dgm:prSet/>
      <dgm:spPr/>
      <dgm:t>
        <a:bodyPr/>
        <a:lstStyle/>
        <a:p>
          <a:endParaRPr lang="pl-PL">
            <a:solidFill>
              <a:schemeClr val="tx1"/>
            </a:solidFill>
          </a:endParaRPr>
        </a:p>
      </dgm:t>
    </dgm:pt>
    <dgm:pt modelId="{898D0EDF-1BA7-4BF5-93EE-A2C077AEC535}">
      <dgm:prSet phldrT="[Tekst]"/>
      <dgm:spPr/>
      <dgm:t>
        <a:bodyPr/>
        <a:lstStyle/>
        <a:p>
          <a:r>
            <a:rPr lang="pl-PL">
              <a:solidFill>
                <a:schemeClr val="tx1"/>
              </a:solidFill>
            </a:rPr>
            <a:t>Organizacja i koordynacja działań</a:t>
          </a:r>
          <a:endParaRPr lang="pl-PL" dirty="0">
            <a:solidFill>
              <a:schemeClr val="tx1"/>
            </a:solidFill>
          </a:endParaRPr>
        </a:p>
      </dgm:t>
    </dgm:pt>
    <dgm:pt modelId="{7F39BC56-EFFA-45FF-80C4-BE4DA27DC080}" type="parTrans" cxnId="{CACFA170-1BFD-450C-9931-4F2768C65C05}">
      <dgm:prSet/>
      <dgm:spPr/>
      <dgm:t>
        <a:bodyPr/>
        <a:lstStyle/>
        <a:p>
          <a:endParaRPr lang="pl-PL">
            <a:solidFill>
              <a:schemeClr val="tx1"/>
            </a:solidFill>
          </a:endParaRPr>
        </a:p>
      </dgm:t>
    </dgm:pt>
    <dgm:pt modelId="{359E5326-296B-41CB-8A56-42ABA2532FFA}" type="sibTrans" cxnId="{CACFA170-1BFD-450C-9931-4F2768C65C05}">
      <dgm:prSet/>
      <dgm:spPr/>
      <dgm:t>
        <a:bodyPr/>
        <a:lstStyle/>
        <a:p>
          <a:endParaRPr lang="pl-PL">
            <a:solidFill>
              <a:schemeClr val="tx1"/>
            </a:solidFill>
          </a:endParaRPr>
        </a:p>
      </dgm:t>
    </dgm:pt>
    <dgm:pt modelId="{0E914244-8E9C-4A82-AC4A-5D001E2ADD34}">
      <dgm:prSet phldrT="[Tekst]"/>
      <dgm:spPr/>
      <dgm:t>
        <a:bodyPr/>
        <a:lstStyle/>
        <a:p>
          <a:r>
            <a:rPr lang="pl-PL">
              <a:solidFill>
                <a:schemeClr val="tx1"/>
              </a:solidFill>
            </a:rPr>
            <a:t>Możliwość szybkiego dotarcia do mieszkańców</a:t>
          </a:r>
          <a:endParaRPr lang="pl-PL" dirty="0">
            <a:solidFill>
              <a:schemeClr val="tx1"/>
            </a:solidFill>
          </a:endParaRPr>
        </a:p>
      </dgm:t>
    </dgm:pt>
    <dgm:pt modelId="{5359352D-D2E4-4E4C-83C5-CF9E7D2809EF}" type="parTrans" cxnId="{D6FCA49A-FE56-45A5-853F-DBD40AAFCA36}">
      <dgm:prSet/>
      <dgm:spPr/>
      <dgm:t>
        <a:bodyPr/>
        <a:lstStyle/>
        <a:p>
          <a:endParaRPr lang="pl-PL">
            <a:solidFill>
              <a:schemeClr val="tx1"/>
            </a:solidFill>
          </a:endParaRPr>
        </a:p>
      </dgm:t>
    </dgm:pt>
    <dgm:pt modelId="{65696E19-AFE9-45CB-93B3-2B9697B56C62}" type="sibTrans" cxnId="{D6FCA49A-FE56-45A5-853F-DBD40AAFCA36}">
      <dgm:prSet/>
      <dgm:spPr/>
      <dgm:t>
        <a:bodyPr/>
        <a:lstStyle/>
        <a:p>
          <a:endParaRPr lang="pl-PL">
            <a:solidFill>
              <a:schemeClr val="tx1"/>
            </a:solidFill>
          </a:endParaRPr>
        </a:p>
      </dgm:t>
    </dgm:pt>
    <dgm:pt modelId="{0BC609D0-D034-4354-AD7E-B624B53C61A3}">
      <dgm:prSet phldrT="[Tekst]"/>
      <dgm:spPr/>
      <dgm:t>
        <a:bodyPr/>
        <a:lstStyle/>
        <a:p>
          <a:r>
            <a:rPr lang="pl-PL">
              <a:solidFill>
                <a:schemeClr val="tx1"/>
              </a:solidFill>
            </a:rPr>
            <a:t>Określenie bieżących potrzeb i wskazanie najbardziej wrażliwych obszarów</a:t>
          </a:r>
          <a:endParaRPr lang="pl-PL" dirty="0">
            <a:solidFill>
              <a:schemeClr val="tx1"/>
            </a:solidFill>
          </a:endParaRPr>
        </a:p>
      </dgm:t>
    </dgm:pt>
    <dgm:pt modelId="{44D1B36E-9825-4F5A-873F-2285A705A9AC}" type="parTrans" cxnId="{637A50A4-D32A-42CD-810D-5D0E2B563DA6}">
      <dgm:prSet/>
      <dgm:spPr/>
      <dgm:t>
        <a:bodyPr/>
        <a:lstStyle/>
        <a:p>
          <a:endParaRPr lang="pl-PL">
            <a:solidFill>
              <a:schemeClr val="tx1"/>
            </a:solidFill>
          </a:endParaRPr>
        </a:p>
      </dgm:t>
    </dgm:pt>
    <dgm:pt modelId="{6A6405BB-4ECC-4C7E-9195-4275AC459137}" type="sibTrans" cxnId="{637A50A4-D32A-42CD-810D-5D0E2B563DA6}">
      <dgm:prSet/>
      <dgm:spPr/>
      <dgm:t>
        <a:bodyPr/>
        <a:lstStyle/>
        <a:p>
          <a:endParaRPr lang="pl-PL">
            <a:solidFill>
              <a:schemeClr val="tx1"/>
            </a:solidFill>
          </a:endParaRPr>
        </a:p>
      </dgm:t>
    </dgm:pt>
    <dgm:pt modelId="{254F9EA9-E3EE-4661-A89C-D268062498C4}">
      <dgm:prSet phldrT="[Tekst]"/>
      <dgm:spPr/>
      <dgm:t>
        <a:bodyPr/>
        <a:lstStyle/>
        <a:p>
          <a:r>
            <a:rPr lang="pl-PL" dirty="0">
              <a:solidFill>
                <a:schemeClr val="tx1"/>
              </a:solidFill>
            </a:rPr>
            <a:t>Edukacja, informacja i wsparcie mieszkańców (zapobieganie ubóstwu energetycznemu)</a:t>
          </a:r>
        </a:p>
      </dgm:t>
    </dgm:pt>
    <dgm:pt modelId="{8A3FA75E-679C-4A0C-92E0-876A8CEB2975}" type="parTrans" cxnId="{91A1484E-E8CA-456F-91AE-F40D45F228BD}">
      <dgm:prSet/>
      <dgm:spPr/>
      <dgm:t>
        <a:bodyPr/>
        <a:lstStyle/>
        <a:p>
          <a:endParaRPr lang="pl-PL">
            <a:solidFill>
              <a:schemeClr val="tx1"/>
            </a:solidFill>
          </a:endParaRPr>
        </a:p>
      </dgm:t>
    </dgm:pt>
    <dgm:pt modelId="{355018FB-D0DE-418B-939D-6FCBD2F0CA26}" type="sibTrans" cxnId="{91A1484E-E8CA-456F-91AE-F40D45F228BD}">
      <dgm:prSet/>
      <dgm:spPr/>
      <dgm:t>
        <a:bodyPr/>
        <a:lstStyle/>
        <a:p>
          <a:endParaRPr lang="pl-PL">
            <a:solidFill>
              <a:schemeClr val="tx1"/>
            </a:solidFill>
          </a:endParaRPr>
        </a:p>
      </dgm:t>
    </dgm:pt>
    <dgm:pt modelId="{9A3A820D-0B95-42EC-9B91-B12E37883C0F}">
      <dgm:prSet phldrT="[Tekst]"/>
      <dgm:spPr/>
      <dgm:t>
        <a:bodyPr/>
        <a:lstStyle/>
        <a:p>
          <a:r>
            <a:rPr lang="pl-PL">
              <a:solidFill>
                <a:schemeClr val="tx1"/>
              </a:solidFill>
            </a:rPr>
            <a:t>Wykorzystanie dostępnych narzędzi</a:t>
          </a:r>
          <a:endParaRPr lang="pl-PL" dirty="0">
            <a:solidFill>
              <a:schemeClr val="tx1"/>
            </a:solidFill>
          </a:endParaRPr>
        </a:p>
      </dgm:t>
    </dgm:pt>
    <dgm:pt modelId="{F95B517E-47FC-459F-87CA-9BF18C781369}" type="parTrans" cxnId="{BC956F2C-306B-4574-974B-335659A37D1E}">
      <dgm:prSet/>
      <dgm:spPr/>
      <dgm:t>
        <a:bodyPr/>
        <a:lstStyle/>
        <a:p>
          <a:endParaRPr lang="pl-PL">
            <a:solidFill>
              <a:schemeClr val="tx1"/>
            </a:solidFill>
          </a:endParaRPr>
        </a:p>
      </dgm:t>
    </dgm:pt>
    <dgm:pt modelId="{FFF1BBBB-D7EA-463B-8BA4-1C810C5B8B48}" type="sibTrans" cxnId="{BC956F2C-306B-4574-974B-335659A37D1E}">
      <dgm:prSet/>
      <dgm:spPr/>
      <dgm:t>
        <a:bodyPr/>
        <a:lstStyle/>
        <a:p>
          <a:endParaRPr lang="pl-PL">
            <a:solidFill>
              <a:schemeClr val="tx1"/>
            </a:solidFill>
          </a:endParaRPr>
        </a:p>
      </dgm:t>
    </dgm:pt>
    <dgm:pt modelId="{0292FB6B-6B75-4BDE-942F-D2571E5B8542}" type="pres">
      <dgm:prSet presAssocID="{F8B349BF-EC7D-4AE1-8134-EFEA8BA7EDEB}" presName="Name0" presStyleCnt="0">
        <dgm:presLayoutVars>
          <dgm:chMax val="7"/>
          <dgm:chPref val="7"/>
          <dgm:dir/>
        </dgm:presLayoutVars>
      </dgm:prSet>
      <dgm:spPr/>
    </dgm:pt>
    <dgm:pt modelId="{8268A0E8-F149-47CD-A3BE-8A11520182EA}" type="pres">
      <dgm:prSet presAssocID="{F8B349BF-EC7D-4AE1-8134-EFEA8BA7EDEB}" presName="Name1" presStyleCnt="0"/>
      <dgm:spPr/>
    </dgm:pt>
    <dgm:pt modelId="{17728EF8-5CF7-4975-87E5-1E65FBD2D13B}" type="pres">
      <dgm:prSet presAssocID="{F8B349BF-EC7D-4AE1-8134-EFEA8BA7EDEB}" presName="cycle" presStyleCnt="0"/>
      <dgm:spPr/>
    </dgm:pt>
    <dgm:pt modelId="{DE4E2F48-B479-43DA-A8BB-5971C8F9D87C}" type="pres">
      <dgm:prSet presAssocID="{F8B349BF-EC7D-4AE1-8134-EFEA8BA7EDEB}" presName="srcNode" presStyleLbl="node1" presStyleIdx="0" presStyleCnt="6"/>
      <dgm:spPr/>
    </dgm:pt>
    <dgm:pt modelId="{1AE238CC-C7C4-48A9-B5ED-59D0E6A0EFED}" type="pres">
      <dgm:prSet presAssocID="{F8B349BF-EC7D-4AE1-8134-EFEA8BA7EDEB}" presName="conn" presStyleLbl="parChTrans1D2" presStyleIdx="0" presStyleCnt="1"/>
      <dgm:spPr/>
    </dgm:pt>
    <dgm:pt modelId="{1AD12AD1-D51C-488C-827B-C599200C0572}" type="pres">
      <dgm:prSet presAssocID="{F8B349BF-EC7D-4AE1-8134-EFEA8BA7EDEB}" presName="extraNode" presStyleLbl="node1" presStyleIdx="0" presStyleCnt="6"/>
      <dgm:spPr/>
    </dgm:pt>
    <dgm:pt modelId="{36B65CBF-1F02-401B-8ECB-67900AE0E78A}" type="pres">
      <dgm:prSet presAssocID="{F8B349BF-EC7D-4AE1-8134-EFEA8BA7EDEB}" presName="dstNode" presStyleLbl="node1" presStyleIdx="0" presStyleCnt="6"/>
      <dgm:spPr/>
    </dgm:pt>
    <dgm:pt modelId="{EA6509F2-499C-4066-8132-CA43C946D339}" type="pres">
      <dgm:prSet presAssocID="{1F4027A8-B0DA-462E-9B85-B8BBD61D1238}" presName="text_1" presStyleLbl="node1" presStyleIdx="0" presStyleCnt="6">
        <dgm:presLayoutVars>
          <dgm:bulletEnabled val="1"/>
        </dgm:presLayoutVars>
      </dgm:prSet>
      <dgm:spPr/>
    </dgm:pt>
    <dgm:pt modelId="{F387F50A-C1CE-49C1-861D-E917DD70D0EE}" type="pres">
      <dgm:prSet presAssocID="{1F4027A8-B0DA-462E-9B85-B8BBD61D1238}" presName="accent_1" presStyleCnt="0"/>
      <dgm:spPr/>
    </dgm:pt>
    <dgm:pt modelId="{76B6F9A9-C9DE-4857-9FAF-E71F28E03FB4}" type="pres">
      <dgm:prSet presAssocID="{1F4027A8-B0DA-462E-9B85-B8BBD61D1238}" presName="accentRepeatNode" presStyleLbl="solidFgAcc1" presStyleIdx="0" presStyleCnt="6"/>
      <dgm:spPr>
        <a:solidFill>
          <a:srgbClr val="C00000"/>
        </a:solidFill>
        <a:ln>
          <a:solidFill>
            <a:srgbClr val="C00000"/>
          </a:solidFill>
        </a:ln>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97F791B7-CA0F-4522-81FB-37B21C0E1149}" type="pres">
      <dgm:prSet presAssocID="{0E914244-8E9C-4A82-AC4A-5D001E2ADD34}" presName="text_2" presStyleLbl="node1" presStyleIdx="1" presStyleCnt="6">
        <dgm:presLayoutVars>
          <dgm:bulletEnabled val="1"/>
        </dgm:presLayoutVars>
      </dgm:prSet>
      <dgm:spPr/>
    </dgm:pt>
    <dgm:pt modelId="{2E1E3982-73AC-4D6F-AC72-64F1E4D0DA58}" type="pres">
      <dgm:prSet presAssocID="{0E914244-8E9C-4A82-AC4A-5D001E2ADD34}" presName="accent_2" presStyleCnt="0"/>
      <dgm:spPr/>
    </dgm:pt>
    <dgm:pt modelId="{8E41CE18-B41D-44AA-A7C7-65F28B4E6F26}" type="pres">
      <dgm:prSet presAssocID="{0E914244-8E9C-4A82-AC4A-5D001E2ADD34}" presName="accentRepeatNode" presStyleLbl="solidFgAcc1" presStyleIdx="1" presStyleCnt="6"/>
      <dgm:spPr/>
    </dgm:pt>
    <dgm:pt modelId="{D542CFB0-7917-4569-9FA5-353FA14CBC94}" type="pres">
      <dgm:prSet presAssocID="{0BC609D0-D034-4354-AD7E-B624B53C61A3}" presName="text_3" presStyleLbl="node1" presStyleIdx="2" presStyleCnt="6">
        <dgm:presLayoutVars>
          <dgm:bulletEnabled val="1"/>
        </dgm:presLayoutVars>
      </dgm:prSet>
      <dgm:spPr/>
    </dgm:pt>
    <dgm:pt modelId="{CAC84BE3-08F8-4DFE-81CB-3959A4A1B366}" type="pres">
      <dgm:prSet presAssocID="{0BC609D0-D034-4354-AD7E-B624B53C61A3}" presName="accent_3" presStyleCnt="0"/>
      <dgm:spPr/>
    </dgm:pt>
    <dgm:pt modelId="{3E4B5DD0-D58F-41B0-8DD6-6ED3A2123845}" type="pres">
      <dgm:prSet presAssocID="{0BC609D0-D034-4354-AD7E-B624B53C61A3}" presName="accentRepeatNode" presStyleLbl="solidFgAcc1" presStyleIdx="2" presStyleCnt="6"/>
      <dgm:spPr/>
    </dgm:pt>
    <dgm:pt modelId="{9DE72139-D6D4-486E-86B3-1FA01E29304E}" type="pres">
      <dgm:prSet presAssocID="{898D0EDF-1BA7-4BF5-93EE-A2C077AEC535}" presName="text_4" presStyleLbl="node1" presStyleIdx="3" presStyleCnt="6">
        <dgm:presLayoutVars>
          <dgm:bulletEnabled val="1"/>
        </dgm:presLayoutVars>
      </dgm:prSet>
      <dgm:spPr/>
    </dgm:pt>
    <dgm:pt modelId="{490B3E6A-D12A-4A4E-98A5-959DC8BC334D}" type="pres">
      <dgm:prSet presAssocID="{898D0EDF-1BA7-4BF5-93EE-A2C077AEC535}" presName="accent_4" presStyleCnt="0"/>
      <dgm:spPr/>
    </dgm:pt>
    <dgm:pt modelId="{C55704BC-A41B-4270-86BC-992BD11BE2B3}" type="pres">
      <dgm:prSet presAssocID="{898D0EDF-1BA7-4BF5-93EE-A2C077AEC535}" presName="accentRepeatNode" presStyleLbl="solidFgAcc1" presStyleIdx="3" presStyleCnt="6"/>
      <dgm:spPr/>
    </dgm:pt>
    <dgm:pt modelId="{EB25C71A-9036-4BA4-9179-0BBD32DCF4FE}" type="pres">
      <dgm:prSet presAssocID="{9A3A820D-0B95-42EC-9B91-B12E37883C0F}" presName="text_5" presStyleLbl="node1" presStyleIdx="4" presStyleCnt="6">
        <dgm:presLayoutVars>
          <dgm:bulletEnabled val="1"/>
        </dgm:presLayoutVars>
      </dgm:prSet>
      <dgm:spPr/>
    </dgm:pt>
    <dgm:pt modelId="{C8EC51FA-5ADA-42F0-AFCB-01076264F8BE}" type="pres">
      <dgm:prSet presAssocID="{9A3A820D-0B95-42EC-9B91-B12E37883C0F}" presName="accent_5" presStyleCnt="0"/>
      <dgm:spPr/>
    </dgm:pt>
    <dgm:pt modelId="{83211E82-F5A7-4446-9DDD-25E2915C9CB3}" type="pres">
      <dgm:prSet presAssocID="{9A3A820D-0B95-42EC-9B91-B12E37883C0F}" presName="accentRepeatNode" presStyleLbl="solidFgAcc1" presStyleIdx="4" presStyleCnt="6"/>
      <dgm:spPr/>
    </dgm:pt>
    <dgm:pt modelId="{56F99E1F-794C-4AA6-A7AD-126B06E7EA85}" type="pres">
      <dgm:prSet presAssocID="{254F9EA9-E3EE-4661-A89C-D268062498C4}" presName="text_6" presStyleLbl="node1" presStyleIdx="5" presStyleCnt="6">
        <dgm:presLayoutVars>
          <dgm:bulletEnabled val="1"/>
        </dgm:presLayoutVars>
      </dgm:prSet>
      <dgm:spPr/>
    </dgm:pt>
    <dgm:pt modelId="{2AD0E383-5D94-4BE3-8AAE-6F4A8D8685CB}" type="pres">
      <dgm:prSet presAssocID="{254F9EA9-E3EE-4661-A89C-D268062498C4}" presName="accent_6" presStyleCnt="0"/>
      <dgm:spPr/>
    </dgm:pt>
    <dgm:pt modelId="{E06CEA86-7A09-4C83-A59F-FBC804488F3B}" type="pres">
      <dgm:prSet presAssocID="{254F9EA9-E3EE-4661-A89C-D268062498C4}" presName="accentRepeatNode" presStyleLbl="solidFgAcc1" presStyleIdx="5" presStyleCnt="6"/>
      <dgm:spPr/>
    </dgm:pt>
  </dgm:ptLst>
  <dgm:cxnLst>
    <dgm:cxn modelId="{A9CAE301-3DF1-4956-93AB-608497BC6232}" srcId="{F8B349BF-EC7D-4AE1-8134-EFEA8BA7EDEB}" destId="{1F4027A8-B0DA-462E-9B85-B8BBD61D1238}" srcOrd="0" destOrd="0" parTransId="{B0F29B12-5EC3-49FF-A770-889D9562FE7F}" sibTransId="{C40C5BB8-C599-4586-A5AF-5A59ED03FDEE}"/>
    <dgm:cxn modelId="{81FF641F-9D6E-4D2A-9BC6-8F55F5419B3D}" type="presOf" srcId="{0BC609D0-D034-4354-AD7E-B624B53C61A3}" destId="{D542CFB0-7917-4569-9FA5-353FA14CBC94}" srcOrd="0" destOrd="0" presId="urn:microsoft.com/office/officeart/2008/layout/VerticalCurvedList"/>
    <dgm:cxn modelId="{BC956F2C-306B-4574-974B-335659A37D1E}" srcId="{F8B349BF-EC7D-4AE1-8134-EFEA8BA7EDEB}" destId="{9A3A820D-0B95-42EC-9B91-B12E37883C0F}" srcOrd="4" destOrd="0" parTransId="{F95B517E-47FC-459F-87CA-9BF18C781369}" sibTransId="{FFF1BBBB-D7EA-463B-8BA4-1C810C5B8B48}"/>
    <dgm:cxn modelId="{2BF16437-2F96-4554-BA4D-400EB54EEDDA}" type="presOf" srcId="{F8B349BF-EC7D-4AE1-8134-EFEA8BA7EDEB}" destId="{0292FB6B-6B75-4BDE-942F-D2571E5B8542}" srcOrd="0" destOrd="0" presId="urn:microsoft.com/office/officeart/2008/layout/VerticalCurvedList"/>
    <dgm:cxn modelId="{ACED0F6A-7D31-41EE-834F-ADF3A1D97C14}" type="presOf" srcId="{0E914244-8E9C-4A82-AC4A-5D001E2ADD34}" destId="{97F791B7-CA0F-4522-81FB-37B21C0E1149}" srcOrd="0" destOrd="0" presId="urn:microsoft.com/office/officeart/2008/layout/VerticalCurvedList"/>
    <dgm:cxn modelId="{464AD84D-3F9F-4AD3-A355-34DBB66A8B50}" type="presOf" srcId="{254F9EA9-E3EE-4661-A89C-D268062498C4}" destId="{56F99E1F-794C-4AA6-A7AD-126B06E7EA85}" srcOrd="0" destOrd="0" presId="urn:microsoft.com/office/officeart/2008/layout/VerticalCurvedList"/>
    <dgm:cxn modelId="{91A1484E-E8CA-456F-91AE-F40D45F228BD}" srcId="{F8B349BF-EC7D-4AE1-8134-EFEA8BA7EDEB}" destId="{254F9EA9-E3EE-4661-A89C-D268062498C4}" srcOrd="5" destOrd="0" parTransId="{8A3FA75E-679C-4A0C-92E0-876A8CEB2975}" sibTransId="{355018FB-D0DE-418B-939D-6FCBD2F0CA26}"/>
    <dgm:cxn modelId="{CACFA170-1BFD-450C-9931-4F2768C65C05}" srcId="{F8B349BF-EC7D-4AE1-8134-EFEA8BA7EDEB}" destId="{898D0EDF-1BA7-4BF5-93EE-A2C077AEC535}" srcOrd="3" destOrd="0" parTransId="{7F39BC56-EFFA-45FF-80C4-BE4DA27DC080}" sibTransId="{359E5326-296B-41CB-8A56-42ABA2532FFA}"/>
    <dgm:cxn modelId="{4572ED59-C31A-46CD-A5CD-9543BBED053B}" type="presOf" srcId="{898D0EDF-1BA7-4BF5-93EE-A2C077AEC535}" destId="{9DE72139-D6D4-486E-86B3-1FA01E29304E}" srcOrd="0" destOrd="0" presId="urn:microsoft.com/office/officeart/2008/layout/VerticalCurvedList"/>
    <dgm:cxn modelId="{E9F20298-E229-4167-9801-A64675716797}" type="presOf" srcId="{9A3A820D-0B95-42EC-9B91-B12E37883C0F}" destId="{EB25C71A-9036-4BA4-9179-0BBD32DCF4FE}" srcOrd="0" destOrd="0" presId="urn:microsoft.com/office/officeart/2008/layout/VerticalCurvedList"/>
    <dgm:cxn modelId="{D6FCA49A-FE56-45A5-853F-DBD40AAFCA36}" srcId="{F8B349BF-EC7D-4AE1-8134-EFEA8BA7EDEB}" destId="{0E914244-8E9C-4A82-AC4A-5D001E2ADD34}" srcOrd="1" destOrd="0" parTransId="{5359352D-D2E4-4E4C-83C5-CF9E7D2809EF}" sibTransId="{65696E19-AFE9-45CB-93B3-2B9697B56C62}"/>
    <dgm:cxn modelId="{444DF0A3-F97A-40B2-9299-C0FCCC10D07C}" type="presOf" srcId="{1F4027A8-B0DA-462E-9B85-B8BBD61D1238}" destId="{EA6509F2-499C-4066-8132-CA43C946D339}" srcOrd="0" destOrd="0" presId="urn:microsoft.com/office/officeart/2008/layout/VerticalCurvedList"/>
    <dgm:cxn modelId="{637A50A4-D32A-42CD-810D-5D0E2B563DA6}" srcId="{F8B349BF-EC7D-4AE1-8134-EFEA8BA7EDEB}" destId="{0BC609D0-D034-4354-AD7E-B624B53C61A3}" srcOrd="2" destOrd="0" parTransId="{44D1B36E-9825-4F5A-873F-2285A705A9AC}" sibTransId="{6A6405BB-4ECC-4C7E-9195-4275AC459137}"/>
    <dgm:cxn modelId="{9531F6A9-89C0-4BDC-8D6C-03FAA4B0A782}" type="presOf" srcId="{C40C5BB8-C599-4586-A5AF-5A59ED03FDEE}" destId="{1AE238CC-C7C4-48A9-B5ED-59D0E6A0EFED}" srcOrd="0" destOrd="0" presId="urn:microsoft.com/office/officeart/2008/layout/VerticalCurvedList"/>
    <dgm:cxn modelId="{D6B00890-4FB5-4399-8B9D-3C3CCF40D333}" type="presParOf" srcId="{0292FB6B-6B75-4BDE-942F-D2571E5B8542}" destId="{8268A0E8-F149-47CD-A3BE-8A11520182EA}" srcOrd="0" destOrd="0" presId="urn:microsoft.com/office/officeart/2008/layout/VerticalCurvedList"/>
    <dgm:cxn modelId="{969A3FDF-D366-406E-95AD-9F56AA0AF42F}" type="presParOf" srcId="{8268A0E8-F149-47CD-A3BE-8A11520182EA}" destId="{17728EF8-5CF7-4975-87E5-1E65FBD2D13B}" srcOrd="0" destOrd="0" presId="urn:microsoft.com/office/officeart/2008/layout/VerticalCurvedList"/>
    <dgm:cxn modelId="{3F8FDB43-0E17-4C7B-9AF1-F10DFD3FCB18}" type="presParOf" srcId="{17728EF8-5CF7-4975-87E5-1E65FBD2D13B}" destId="{DE4E2F48-B479-43DA-A8BB-5971C8F9D87C}" srcOrd="0" destOrd="0" presId="urn:microsoft.com/office/officeart/2008/layout/VerticalCurvedList"/>
    <dgm:cxn modelId="{961277AD-3616-46A9-BB06-12FAE56FA750}" type="presParOf" srcId="{17728EF8-5CF7-4975-87E5-1E65FBD2D13B}" destId="{1AE238CC-C7C4-48A9-B5ED-59D0E6A0EFED}" srcOrd="1" destOrd="0" presId="urn:microsoft.com/office/officeart/2008/layout/VerticalCurvedList"/>
    <dgm:cxn modelId="{DCF51EAF-9BC4-40C6-926D-B9E06F8E8074}" type="presParOf" srcId="{17728EF8-5CF7-4975-87E5-1E65FBD2D13B}" destId="{1AD12AD1-D51C-488C-827B-C599200C0572}" srcOrd="2" destOrd="0" presId="urn:microsoft.com/office/officeart/2008/layout/VerticalCurvedList"/>
    <dgm:cxn modelId="{597CA992-2E92-4711-BCB9-C03140B9AD0A}" type="presParOf" srcId="{17728EF8-5CF7-4975-87E5-1E65FBD2D13B}" destId="{36B65CBF-1F02-401B-8ECB-67900AE0E78A}" srcOrd="3" destOrd="0" presId="urn:microsoft.com/office/officeart/2008/layout/VerticalCurvedList"/>
    <dgm:cxn modelId="{3FD8969E-FBF4-479C-A8C2-9D270BC35D9B}" type="presParOf" srcId="{8268A0E8-F149-47CD-A3BE-8A11520182EA}" destId="{EA6509F2-499C-4066-8132-CA43C946D339}" srcOrd="1" destOrd="0" presId="urn:microsoft.com/office/officeart/2008/layout/VerticalCurvedList"/>
    <dgm:cxn modelId="{8978DBB7-2DE7-4381-B0A0-0F2FEEA973B9}" type="presParOf" srcId="{8268A0E8-F149-47CD-A3BE-8A11520182EA}" destId="{F387F50A-C1CE-49C1-861D-E917DD70D0EE}" srcOrd="2" destOrd="0" presId="urn:microsoft.com/office/officeart/2008/layout/VerticalCurvedList"/>
    <dgm:cxn modelId="{D6FAAC84-290B-4A8A-80E9-9D833F5A09B7}" type="presParOf" srcId="{F387F50A-C1CE-49C1-861D-E917DD70D0EE}" destId="{76B6F9A9-C9DE-4857-9FAF-E71F28E03FB4}" srcOrd="0" destOrd="0" presId="urn:microsoft.com/office/officeart/2008/layout/VerticalCurvedList"/>
    <dgm:cxn modelId="{52EC57FA-3910-4EBE-8B5C-E9D47EA93904}" type="presParOf" srcId="{8268A0E8-F149-47CD-A3BE-8A11520182EA}" destId="{97F791B7-CA0F-4522-81FB-37B21C0E1149}" srcOrd="3" destOrd="0" presId="urn:microsoft.com/office/officeart/2008/layout/VerticalCurvedList"/>
    <dgm:cxn modelId="{3E0DF9AD-C1A9-4F88-B19C-0515C99ECFF4}" type="presParOf" srcId="{8268A0E8-F149-47CD-A3BE-8A11520182EA}" destId="{2E1E3982-73AC-4D6F-AC72-64F1E4D0DA58}" srcOrd="4" destOrd="0" presId="urn:microsoft.com/office/officeart/2008/layout/VerticalCurvedList"/>
    <dgm:cxn modelId="{E5439B73-7A6E-44E8-93D1-EF53B52E201C}" type="presParOf" srcId="{2E1E3982-73AC-4D6F-AC72-64F1E4D0DA58}" destId="{8E41CE18-B41D-44AA-A7C7-65F28B4E6F26}" srcOrd="0" destOrd="0" presId="urn:microsoft.com/office/officeart/2008/layout/VerticalCurvedList"/>
    <dgm:cxn modelId="{FE7498A2-13A6-4058-B2B6-2B4F67409293}" type="presParOf" srcId="{8268A0E8-F149-47CD-A3BE-8A11520182EA}" destId="{D542CFB0-7917-4569-9FA5-353FA14CBC94}" srcOrd="5" destOrd="0" presId="urn:microsoft.com/office/officeart/2008/layout/VerticalCurvedList"/>
    <dgm:cxn modelId="{F7367573-9AED-4AB5-8019-CBFE6534C2A7}" type="presParOf" srcId="{8268A0E8-F149-47CD-A3BE-8A11520182EA}" destId="{CAC84BE3-08F8-4DFE-81CB-3959A4A1B366}" srcOrd="6" destOrd="0" presId="urn:microsoft.com/office/officeart/2008/layout/VerticalCurvedList"/>
    <dgm:cxn modelId="{476423F8-BFCC-4CB5-A227-038C8F8D9490}" type="presParOf" srcId="{CAC84BE3-08F8-4DFE-81CB-3959A4A1B366}" destId="{3E4B5DD0-D58F-41B0-8DD6-6ED3A2123845}" srcOrd="0" destOrd="0" presId="urn:microsoft.com/office/officeart/2008/layout/VerticalCurvedList"/>
    <dgm:cxn modelId="{B2AED95D-F15F-4712-B1AC-8C3DE989EDD7}" type="presParOf" srcId="{8268A0E8-F149-47CD-A3BE-8A11520182EA}" destId="{9DE72139-D6D4-486E-86B3-1FA01E29304E}" srcOrd="7" destOrd="0" presId="urn:microsoft.com/office/officeart/2008/layout/VerticalCurvedList"/>
    <dgm:cxn modelId="{55CF8E83-0345-4CD4-BD9C-89863BD2C4C8}" type="presParOf" srcId="{8268A0E8-F149-47CD-A3BE-8A11520182EA}" destId="{490B3E6A-D12A-4A4E-98A5-959DC8BC334D}" srcOrd="8" destOrd="0" presId="urn:microsoft.com/office/officeart/2008/layout/VerticalCurvedList"/>
    <dgm:cxn modelId="{05DC5850-7CF3-4913-AA89-6F2EAB58D63F}" type="presParOf" srcId="{490B3E6A-D12A-4A4E-98A5-959DC8BC334D}" destId="{C55704BC-A41B-4270-86BC-992BD11BE2B3}" srcOrd="0" destOrd="0" presId="urn:microsoft.com/office/officeart/2008/layout/VerticalCurvedList"/>
    <dgm:cxn modelId="{940E7D8B-E6E5-40A1-BB0D-5663B3A66F09}" type="presParOf" srcId="{8268A0E8-F149-47CD-A3BE-8A11520182EA}" destId="{EB25C71A-9036-4BA4-9179-0BBD32DCF4FE}" srcOrd="9" destOrd="0" presId="urn:microsoft.com/office/officeart/2008/layout/VerticalCurvedList"/>
    <dgm:cxn modelId="{35D7B1A9-C052-46D7-BD73-A9FD944026DB}" type="presParOf" srcId="{8268A0E8-F149-47CD-A3BE-8A11520182EA}" destId="{C8EC51FA-5ADA-42F0-AFCB-01076264F8BE}" srcOrd="10" destOrd="0" presId="urn:microsoft.com/office/officeart/2008/layout/VerticalCurvedList"/>
    <dgm:cxn modelId="{4CE840DD-74EE-4C9E-B88A-D61ED3E72008}" type="presParOf" srcId="{C8EC51FA-5ADA-42F0-AFCB-01076264F8BE}" destId="{83211E82-F5A7-4446-9DDD-25E2915C9CB3}" srcOrd="0" destOrd="0" presId="urn:microsoft.com/office/officeart/2008/layout/VerticalCurvedList"/>
    <dgm:cxn modelId="{BEB6C9E9-F2C4-403F-B11F-5CCCC148BF1C}" type="presParOf" srcId="{8268A0E8-F149-47CD-A3BE-8A11520182EA}" destId="{56F99E1F-794C-4AA6-A7AD-126B06E7EA85}" srcOrd="11" destOrd="0" presId="urn:microsoft.com/office/officeart/2008/layout/VerticalCurvedList"/>
    <dgm:cxn modelId="{EFF35CC6-AD65-49A1-A250-48A315237194}" type="presParOf" srcId="{8268A0E8-F149-47CD-A3BE-8A11520182EA}" destId="{2AD0E383-5D94-4BE3-8AAE-6F4A8D8685CB}" srcOrd="12" destOrd="0" presId="urn:microsoft.com/office/officeart/2008/layout/VerticalCurvedList"/>
    <dgm:cxn modelId="{E6561D72-9FDE-473C-AD15-C2C49F92EDFF}" type="presParOf" srcId="{2AD0E383-5D94-4BE3-8AAE-6F4A8D8685CB}" destId="{E06CEA86-7A09-4C83-A59F-FBC804488F3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DE7D63-8A31-4CE0-B020-7343D8F1B9BC}" type="doc">
      <dgm:prSet loTypeId="urn:microsoft.com/office/officeart/2009/3/layout/IncreasingArrowsProcess" loCatId="process" qsTypeId="urn:microsoft.com/office/officeart/2005/8/quickstyle/simple1" qsCatId="simple" csTypeId="urn:microsoft.com/office/officeart/2005/8/colors/accent6_3" csCatId="accent6" phldr="1"/>
      <dgm:spPr/>
      <dgm:t>
        <a:bodyPr/>
        <a:lstStyle/>
        <a:p>
          <a:endParaRPr lang="pl-PL"/>
        </a:p>
      </dgm:t>
    </dgm:pt>
    <dgm:pt modelId="{D7C4F658-9BD7-4B09-B784-C8DE0340BC02}">
      <dgm:prSet/>
      <dgm:spPr/>
      <dgm:t>
        <a:bodyPr/>
        <a:lstStyle/>
        <a:p>
          <a:pPr rtl="0"/>
          <a:r>
            <a:rPr lang="pl-PL" dirty="0">
              <a:solidFill>
                <a:schemeClr val="tx1"/>
              </a:solidFill>
            </a:rPr>
            <a:t>Prawne:</a:t>
          </a:r>
        </a:p>
      </dgm:t>
    </dgm:pt>
    <dgm:pt modelId="{F4E3C8F7-A190-47FD-A536-AC2B6176160E}" type="parTrans" cxnId="{118A7C04-FBFA-49A4-BE28-204716765A6B}">
      <dgm:prSet/>
      <dgm:spPr/>
      <dgm:t>
        <a:bodyPr/>
        <a:lstStyle/>
        <a:p>
          <a:endParaRPr lang="pl-PL">
            <a:solidFill>
              <a:schemeClr val="tx1"/>
            </a:solidFill>
          </a:endParaRPr>
        </a:p>
      </dgm:t>
    </dgm:pt>
    <dgm:pt modelId="{EAD8D32E-61EA-4DE6-B173-FB041D133BB7}" type="sibTrans" cxnId="{118A7C04-FBFA-49A4-BE28-204716765A6B}">
      <dgm:prSet/>
      <dgm:spPr/>
      <dgm:t>
        <a:bodyPr/>
        <a:lstStyle/>
        <a:p>
          <a:endParaRPr lang="pl-PL">
            <a:solidFill>
              <a:schemeClr val="tx1"/>
            </a:solidFill>
          </a:endParaRPr>
        </a:p>
      </dgm:t>
    </dgm:pt>
    <dgm:pt modelId="{C953A027-8C93-4829-98E1-88E5C352F60B}">
      <dgm:prSet/>
      <dgm:spPr/>
      <dgm:t>
        <a:bodyPr/>
        <a:lstStyle/>
        <a:p>
          <a:pPr rtl="0"/>
          <a:r>
            <a:rPr lang="pl-PL" dirty="0">
              <a:solidFill>
                <a:schemeClr val="tx1"/>
              </a:solidFill>
            </a:rPr>
            <a:t>Organizacyjne:</a:t>
          </a:r>
        </a:p>
      </dgm:t>
    </dgm:pt>
    <dgm:pt modelId="{DEC0A10E-049D-49E0-A148-B61CA7227A81}" type="parTrans" cxnId="{10B34909-0A01-417C-82F8-31FDDC854CED}">
      <dgm:prSet/>
      <dgm:spPr/>
      <dgm:t>
        <a:bodyPr/>
        <a:lstStyle/>
        <a:p>
          <a:endParaRPr lang="pl-PL">
            <a:solidFill>
              <a:schemeClr val="tx1"/>
            </a:solidFill>
          </a:endParaRPr>
        </a:p>
      </dgm:t>
    </dgm:pt>
    <dgm:pt modelId="{4D5BF3E2-ED51-44C4-B377-1B91D061BFFC}" type="sibTrans" cxnId="{10B34909-0A01-417C-82F8-31FDDC854CED}">
      <dgm:prSet/>
      <dgm:spPr/>
      <dgm:t>
        <a:bodyPr/>
        <a:lstStyle/>
        <a:p>
          <a:endParaRPr lang="pl-PL">
            <a:solidFill>
              <a:schemeClr val="tx1"/>
            </a:solidFill>
          </a:endParaRPr>
        </a:p>
      </dgm:t>
    </dgm:pt>
    <dgm:pt modelId="{415EB8FC-E235-403E-AD1E-0BB6A9085F33}">
      <dgm:prSet/>
      <dgm:spPr/>
      <dgm:t>
        <a:bodyPr/>
        <a:lstStyle/>
        <a:p>
          <a:pPr rtl="0"/>
          <a:r>
            <a:rPr lang="pl-PL" dirty="0">
              <a:solidFill>
                <a:schemeClr val="tx1"/>
              </a:solidFill>
            </a:rPr>
            <a:t>Finansowe:</a:t>
          </a:r>
        </a:p>
      </dgm:t>
    </dgm:pt>
    <dgm:pt modelId="{93AF1F59-1B0C-4EBA-9E40-7972D017E3C0}" type="parTrans" cxnId="{F7B40A8A-A3AE-4524-A719-982918F9BA87}">
      <dgm:prSet/>
      <dgm:spPr/>
      <dgm:t>
        <a:bodyPr/>
        <a:lstStyle/>
        <a:p>
          <a:endParaRPr lang="pl-PL">
            <a:solidFill>
              <a:schemeClr val="tx1"/>
            </a:solidFill>
          </a:endParaRPr>
        </a:p>
      </dgm:t>
    </dgm:pt>
    <dgm:pt modelId="{6B3BC6B6-C3AC-4171-9FEA-C087B3985F9D}" type="sibTrans" cxnId="{F7B40A8A-A3AE-4524-A719-982918F9BA87}">
      <dgm:prSet/>
      <dgm:spPr/>
      <dgm:t>
        <a:bodyPr/>
        <a:lstStyle/>
        <a:p>
          <a:endParaRPr lang="pl-PL">
            <a:solidFill>
              <a:schemeClr val="tx1"/>
            </a:solidFill>
          </a:endParaRPr>
        </a:p>
      </dgm:t>
    </dgm:pt>
    <dgm:pt modelId="{97DFD5FC-ED65-4CFA-A938-A00CA7DD0E26}">
      <dgm:prSet custT="1"/>
      <dgm:spPr/>
      <dgm:t>
        <a:bodyPr/>
        <a:lstStyle/>
        <a:p>
          <a:pPr rtl="0">
            <a:lnSpc>
              <a:spcPct val="100000"/>
            </a:lnSpc>
            <a:spcAft>
              <a:spcPts val="100"/>
            </a:spcAft>
          </a:pPr>
          <a:r>
            <a:rPr lang="pl-PL" sz="2000" dirty="0">
              <a:solidFill>
                <a:schemeClr val="tx1"/>
              </a:solidFill>
            </a:rPr>
            <a:t>Radykalnie i często zmieniające się prawo</a:t>
          </a:r>
        </a:p>
      </dgm:t>
    </dgm:pt>
    <dgm:pt modelId="{AAA4DDF1-957A-4DA5-8350-84EFE4B96EC6}" type="parTrans" cxnId="{0E2FE509-836B-4F58-B8A0-2F87780708B1}">
      <dgm:prSet/>
      <dgm:spPr/>
      <dgm:t>
        <a:bodyPr/>
        <a:lstStyle/>
        <a:p>
          <a:endParaRPr lang="pl-PL">
            <a:solidFill>
              <a:schemeClr val="tx1"/>
            </a:solidFill>
          </a:endParaRPr>
        </a:p>
      </dgm:t>
    </dgm:pt>
    <dgm:pt modelId="{619A66DC-3207-41C0-BAB6-3830F26B7AB8}" type="sibTrans" cxnId="{0E2FE509-836B-4F58-B8A0-2F87780708B1}">
      <dgm:prSet/>
      <dgm:spPr/>
      <dgm:t>
        <a:bodyPr/>
        <a:lstStyle/>
        <a:p>
          <a:endParaRPr lang="pl-PL">
            <a:solidFill>
              <a:schemeClr val="tx1"/>
            </a:solidFill>
          </a:endParaRPr>
        </a:p>
      </dgm:t>
    </dgm:pt>
    <dgm:pt modelId="{4D1A65CE-706E-4DC7-AE26-A545C7C54A8D}">
      <dgm:prSet custT="1"/>
      <dgm:spPr/>
      <dgm:t>
        <a:bodyPr/>
        <a:lstStyle/>
        <a:p>
          <a:pPr rtl="0">
            <a:lnSpc>
              <a:spcPct val="100000"/>
            </a:lnSpc>
            <a:spcAft>
              <a:spcPts val="100"/>
            </a:spcAft>
          </a:pPr>
          <a:r>
            <a:rPr lang="pl-PL" sz="1400" dirty="0">
              <a:solidFill>
                <a:schemeClr val="tx1"/>
              </a:solidFill>
            </a:rPr>
            <a:t>przepisy prawne spowalniające rozwój OZE, np. ustawa wiatrakowa</a:t>
          </a:r>
        </a:p>
      </dgm:t>
    </dgm:pt>
    <dgm:pt modelId="{95D37677-A693-4D4A-AC46-4D4EB1F7A61D}" type="parTrans" cxnId="{09CFA227-C55F-420C-B73C-8A4610666A6C}">
      <dgm:prSet/>
      <dgm:spPr/>
      <dgm:t>
        <a:bodyPr/>
        <a:lstStyle/>
        <a:p>
          <a:endParaRPr lang="pl-PL">
            <a:solidFill>
              <a:schemeClr val="tx1"/>
            </a:solidFill>
          </a:endParaRPr>
        </a:p>
      </dgm:t>
    </dgm:pt>
    <dgm:pt modelId="{F23BF774-D84F-4F95-90D3-397053B00043}" type="sibTrans" cxnId="{09CFA227-C55F-420C-B73C-8A4610666A6C}">
      <dgm:prSet/>
      <dgm:spPr/>
      <dgm:t>
        <a:bodyPr/>
        <a:lstStyle/>
        <a:p>
          <a:endParaRPr lang="pl-PL">
            <a:solidFill>
              <a:schemeClr val="tx1"/>
            </a:solidFill>
          </a:endParaRPr>
        </a:p>
      </dgm:t>
    </dgm:pt>
    <dgm:pt modelId="{3133A4B7-EDB1-430A-9A47-08D990993475}">
      <dgm:prSet custT="1"/>
      <dgm:spPr/>
      <dgm:t>
        <a:bodyPr/>
        <a:lstStyle/>
        <a:p>
          <a:pPr rtl="0">
            <a:lnSpc>
              <a:spcPct val="100000"/>
            </a:lnSpc>
            <a:spcAft>
              <a:spcPts val="100"/>
            </a:spcAft>
          </a:pPr>
          <a:r>
            <a:rPr lang="pl-PL" sz="1400" dirty="0">
              <a:solidFill>
                <a:schemeClr val="tx1"/>
              </a:solidFill>
            </a:rPr>
            <a:t>strategia energetyczna kraju - nie adekwatna do potrzeb wyzwań klimatycznych</a:t>
          </a:r>
        </a:p>
      </dgm:t>
    </dgm:pt>
    <dgm:pt modelId="{CCFDD87A-AA4A-4A07-B98B-5143082FB8EF}" type="parTrans" cxnId="{148EDC2E-DE1C-40C9-9EB9-9962FF49CAA4}">
      <dgm:prSet/>
      <dgm:spPr/>
      <dgm:t>
        <a:bodyPr/>
        <a:lstStyle/>
        <a:p>
          <a:endParaRPr lang="pl-PL">
            <a:solidFill>
              <a:schemeClr val="tx1"/>
            </a:solidFill>
          </a:endParaRPr>
        </a:p>
      </dgm:t>
    </dgm:pt>
    <dgm:pt modelId="{3C37874A-0E5E-4D08-97D1-5281ACFA5203}" type="sibTrans" cxnId="{148EDC2E-DE1C-40C9-9EB9-9962FF49CAA4}">
      <dgm:prSet/>
      <dgm:spPr/>
      <dgm:t>
        <a:bodyPr/>
        <a:lstStyle/>
        <a:p>
          <a:endParaRPr lang="pl-PL">
            <a:solidFill>
              <a:schemeClr val="tx1"/>
            </a:solidFill>
          </a:endParaRPr>
        </a:p>
      </dgm:t>
    </dgm:pt>
    <dgm:pt modelId="{7D95915A-6CC6-472E-A02E-73CD5F639A90}">
      <dgm:prSet custT="1"/>
      <dgm:spPr/>
      <dgm:t>
        <a:bodyPr/>
        <a:lstStyle/>
        <a:p>
          <a:pPr rtl="0">
            <a:lnSpc>
              <a:spcPct val="100000"/>
            </a:lnSpc>
            <a:spcAft>
              <a:spcPts val="100"/>
            </a:spcAft>
          </a:pPr>
          <a:r>
            <a:rPr lang="pl-PL" sz="1400" dirty="0">
              <a:solidFill>
                <a:schemeClr val="tx1"/>
              </a:solidFill>
            </a:rPr>
            <a:t>niejasne plany dywersyfikacji źródeł energii (węgiel, atom, gaz, </a:t>
          </a:r>
          <a:r>
            <a:rPr lang="pl-PL" sz="1400" dirty="0" err="1">
              <a:solidFill>
                <a:schemeClr val="tx1"/>
              </a:solidFill>
            </a:rPr>
            <a:t>oze</a:t>
          </a:r>
          <a:r>
            <a:rPr lang="pl-PL" sz="1400" dirty="0">
              <a:solidFill>
                <a:schemeClr val="tx1"/>
              </a:solidFill>
            </a:rPr>
            <a:t>)</a:t>
          </a:r>
        </a:p>
      </dgm:t>
    </dgm:pt>
    <dgm:pt modelId="{681E2F7F-7336-4F31-99EF-44BEBADBEA97}" type="parTrans" cxnId="{397D7961-AB56-4E8C-9B02-F7236CF59905}">
      <dgm:prSet/>
      <dgm:spPr/>
      <dgm:t>
        <a:bodyPr/>
        <a:lstStyle/>
        <a:p>
          <a:endParaRPr lang="pl-PL">
            <a:solidFill>
              <a:schemeClr val="tx1"/>
            </a:solidFill>
          </a:endParaRPr>
        </a:p>
      </dgm:t>
    </dgm:pt>
    <dgm:pt modelId="{1D52BD39-52A0-4F53-BB65-E61687F5F8D8}" type="sibTrans" cxnId="{397D7961-AB56-4E8C-9B02-F7236CF59905}">
      <dgm:prSet/>
      <dgm:spPr/>
      <dgm:t>
        <a:bodyPr/>
        <a:lstStyle/>
        <a:p>
          <a:endParaRPr lang="pl-PL">
            <a:solidFill>
              <a:schemeClr val="tx1"/>
            </a:solidFill>
          </a:endParaRPr>
        </a:p>
      </dgm:t>
    </dgm:pt>
    <dgm:pt modelId="{8EF4F587-C0C8-4167-BDBB-4D01EF047D84}">
      <dgm:prSet custT="1"/>
      <dgm:spPr/>
      <dgm:t>
        <a:bodyPr/>
        <a:lstStyle/>
        <a:p>
          <a:pPr>
            <a:lnSpc>
              <a:spcPct val="100000"/>
            </a:lnSpc>
            <a:spcAft>
              <a:spcPts val="100"/>
            </a:spcAft>
          </a:pPr>
          <a:r>
            <a:rPr lang="pl-PL" sz="2000" dirty="0">
              <a:solidFill>
                <a:schemeClr val="tx1"/>
              </a:solidFill>
            </a:rPr>
            <a:t>W planowaniu strategicznym</a:t>
          </a:r>
        </a:p>
      </dgm:t>
    </dgm:pt>
    <dgm:pt modelId="{0BFE1E36-6C2D-4A71-9D36-6A3495F65731}" type="parTrans" cxnId="{EBE7AD3A-A207-4ABD-9236-C7AA1D06A862}">
      <dgm:prSet/>
      <dgm:spPr/>
      <dgm:t>
        <a:bodyPr/>
        <a:lstStyle/>
        <a:p>
          <a:endParaRPr lang="pl-PL">
            <a:solidFill>
              <a:schemeClr val="tx1"/>
            </a:solidFill>
          </a:endParaRPr>
        </a:p>
      </dgm:t>
    </dgm:pt>
    <dgm:pt modelId="{60AF1304-290E-4B96-96D2-9B3A988EAD71}" type="sibTrans" cxnId="{EBE7AD3A-A207-4ABD-9236-C7AA1D06A862}">
      <dgm:prSet/>
      <dgm:spPr/>
      <dgm:t>
        <a:bodyPr/>
        <a:lstStyle/>
        <a:p>
          <a:endParaRPr lang="pl-PL">
            <a:solidFill>
              <a:schemeClr val="tx1"/>
            </a:solidFill>
          </a:endParaRPr>
        </a:p>
      </dgm:t>
    </dgm:pt>
    <dgm:pt modelId="{E3EF7532-9F08-49F5-84FE-F332417D3B51}">
      <dgm:prSet custT="1"/>
      <dgm:spPr/>
      <dgm:t>
        <a:bodyPr/>
        <a:lstStyle/>
        <a:p>
          <a:pPr rtl="0">
            <a:lnSpc>
              <a:spcPct val="100000"/>
            </a:lnSpc>
            <a:spcAft>
              <a:spcPts val="100"/>
            </a:spcAft>
          </a:pPr>
          <a:r>
            <a:rPr lang="pl-PL" sz="2000" dirty="0">
              <a:solidFill>
                <a:schemeClr val="tx1"/>
              </a:solidFill>
            </a:rPr>
            <a:t>W działalności instytucji</a:t>
          </a:r>
        </a:p>
      </dgm:t>
    </dgm:pt>
    <dgm:pt modelId="{002590A1-022D-446F-B009-9C91E95FC7ED}" type="parTrans" cxnId="{347F2A56-2D2D-4E60-9A0A-95687BD6E0F2}">
      <dgm:prSet/>
      <dgm:spPr/>
      <dgm:t>
        <a:bodyPr/>
        <a:lstStyle/>
        <a:p>
          <a:endParaRPr lang="pl-PL">
            <a:solidFill>
              <a:schemeClr val="tx1"/>
            </a:solidFill>
          </a:endParaRPr>
        </a:p>
      </dgm:t>
    </dgm:pt>
    <dgm:pt modelId="{3105DF26-5D00-4303-BD5F-D7C1A1B774A9}" type="sibTrans" cxnId="{347F2A56-2D2D-4E60-9A0A-95687BD6E0F2}">
      <dgm:prSet/>
      <dgm:spPr/>
      <dgm:t>
        <a:bodyPr/>
        <a:lstStyle/>
        <a:p>
          <a:endParaRPr lang="pl-PL">
            <a:solidFill>
              <a:schemeClr val="tx1"/>
            </a:solidFill>
          </a:endParaRPr>
        </a:p>
      </dgm:t>
    </dgm:pt>
    <dgm:pt modelId="{DA372C69-F180-47EA-A7EE-9660125B1435}">
      <dgm:prSet custT="1"/>
      <dgm:spPr/>
      <dgm:t>
        <a:bodyPr/>
        <a:lstStyle/>
        <a:p>
          <a:pPr rtl="0">
            <a:lnSpc>
              <a:spcPct val="100000"/>
            </a:lnSpc>
            <a:spcAft>
              <a:spcPts val="100"/>
            </a:spcAft>
          </a:pPr>
          <a:r>
            <a:rPr lang="pl-PL" sz="2000" dirty="0">
              <a:solidFill>
                <a:schemeClr val="tx1"/>
              </a:solidFill>
            </a:rPr>
            <a:t>Słaba koordynacja funduszy wspierających działania:</a:t>
          </a:r>
        </a:p>
      </dgm:t>
    </dgm:pt>
    <dgm:pt modelId="{E65B1C56-E28B-4DB1-A71C-D8F4FF46E7C8}" type="parTrans" cxnId="{5E3A8282-D1B9-49E2-A6C8-39ADAF012DD3}">
      <dgm:prSet/>
      <dgm:spPr/>
      <dgm:t>
        <a:bodyPr/>
        <a:lstStyle/>
        <a:p>
          <a:endParaRPr lang="pl-PL">
            <a:solidFill>
              <a:schemeClr val="tx1"/>
            </a:solidFill>
          </a:endParaRPr>
        </a:p>
      </dgm:t>
    </dgm:pt>
    <dgm:pt modelId="{11A8EE32-4F43-4CF1-B9F4-D87C0FEA4230}" type="sibTrans" cxnId="{5E3A8282-D1B9-49E2-A6C8-39ADAF012DD3}">
      <dgm:prSet/>
      <dgm:spPr/>
      <dgm:t>
        <a:bodyPr/>
        <a:lstStyle/>
        <a:p>
          <a:endParaRPr lang="pl-PL">
            <a:solidFill>
              <a:schemeClr val="tx1"/>
            </a:solidFill>
          </a:endParaRPr>
        </a:p>
      </dgm:t>
    </dgm:pt>
    <dgm:pt modelId="{ED9763D2-2F4F-4F01-9E4C-F7A53020AA91}">
      <dgm:prSet custT="1"/>
      <dgm:spPr/>
      <dgm:t>
        <a:bodyPr/>
        <a:lstStyle/>
        <a:p>
          <a:pPr rtl="0">
            <a:lnSpc>
              <a:spcPct val="100000"/>
            </a:lnSpc>
            <a:spcAft>
              <a:spcPts val="100"/>
            </a:spcAft>
          </a:pPr>
          <a:r>
            <a:rPr lang="pl-PL" sz="1400" dirty="0">
              <a:solidFill>
                <a:schemeClr val="tx1"/>
              </a:solidFill>
            </a:rPr>
            <a:t>podział kompetencji</a:t>
          </a:r>
        </a:p>
      </dgm:t>
    </dgm:pt>
    <dgm:pt modelId="{89C97E44-D5BB-40AA-9F7F-E334F4ECD81A}" type="parTrans" cxnId="{76EFDDD8-047F-4F58-BB3F-0537870E15DA}">
      <dgm:prSet/>
      <dgm:spPr/>
      <dgm:t>
        <a:bodyPr/>
        <a:lstStyle/>
        <a:p>
          <a:endParaRPr lang="pl-PL">
            <a:solidFill>
              <a:schemeClr val="tx1"/>
            </a:solidFill>
          </a:endParaRPr>
        </a:p>
      </dgm:t>
    </dgm:pt>
    <dgm:pt modelId="{EB97117A-37CD-447C-AC92-42498C722F5A}" type="sibTrans" cxnId="{76EFDDD8-047F-4F58-BB3F-0537870E15DA}">
      <dgm:prSet/>
      <dgm:spPr/>
      <dgm:t>
        <a:bodyPr/>
        <a:lstStyle/>
        <a:p>
          <a:endParaRPr lang="pl-PL">
            <a:solidFill>
              <a:schemeClr val="tx1"/>
            </a:solidFill>
          </a:endParaRPr>
        </a:p>
      </dgm:t>
    </dgm:pt>
    <dgm:pt modelId="{55AD9B78-E255-4D8D-802E-68D192891770}">
      <dgm:prSet custT="1"/>
      <dgm:spPr/>
      <dgm:t>
        <a:bodyPr/>
        <a:lstStyle/>
        <a:p>
          <a:pPr rtl="0">
            <a:lnSpc>
              <a:spcPct val="100000"/>
            </a:lnSpc>
            <a:spcAft>
              <a:spcPts val="100"/>
            </a:spcAft>
          </a:pPr>
          <a:r>
            <a:rPr lang="pl-PL" sz="1400" dirty="0">
              <a:solidFill>
                <a:schemeClr val="tx1"/>
              </a:solidFill>
            </a:rPr>
            <a:t>brak jasno określonej demarkacji w finansowaniu poszczególnych obszarów przez poszczególne instytucje</a:t>
          </a:r>
        </a:p>
      </dgm:t>
    </dgm:pt>
    <dgm:pt modelId="{59EA34D8-6C83-4D9A-99DD-0929A617400B}" type="parTrans" cxnId="{DC6F2F66-CFE8-4270-AE9B-DEA7B8AF70A3}">
      <dgm:prSet/>
      <dgm:spPr/>
      <dgm:t>
        <a:bodyPr/>
        <a:lstStyle/>
        <a:p>
          <a:endParaRPr lang="pl-PL">
            <a:solidFill>
              <a:schemeClr val="tx1"/>
            </a:solidFill>
          </a:endParaRPr>
        </a:p>
      </dgm:t>
    </dgm:pt>
    <dgm:pt modelId="{A00F44C0-9D36-4142-B9BB-7AA8A539EC87}" type="sibTrans" cxnId="{DC6F2F66-CFE8-4270-AE9B-DEA7B8AF70A3}">
      <dgm:prSet/>
      <dgm:spPr/>
      <dgm:t>
        <a:bodyPr/>
        <a:lstStyle/>
        <a:p>
          <a:endParaRPr lang="pl-PL">
            <a:solidFill>
              <a:schemeClr val="tx1"/>
            </a:solidFill>
          </a:endParaRPr>
        </a:p>
      </dgm:t>
    </dgm:pt>
    <dgm:pt modelId="{34D97D7D-C0ED-4864-BB9C-1463C6375D51}">
      <dgm:prSet custT="1"/>
      <dgm:spPr/>
      <dgm:t>
        <a:bodyPr/>
        <a:lstStyle/>
        <a:p>
          <a:pPr rtl="0">
            <a:lnSpc>
              <a:spcPct val="100000"/>
            </a:lnSpc>
            <a:spcAft>
              <a:spcPts val="100"/>
            </a:spcAft>
          </a:pPr>
          <a:r>
            <a:rPr lang="pl-PL" sz="1400" dirty="0">
              <a:solidFill>
                <a:schemeClr val="tx1"/>
              </a:solidFill>
            </a:rPr>
            <a:t>kanibalizm funduszy</a:t>
          </a:r>
        </a:p>
      </dgm:t>
    </dgm:pt>
    <dgm:pt modelId="{8797C8A7-561E-4266-A6CE-C5D0A3C14518}" type="parTrans" cxnId="{8ECE93E7-FDDC-4141-852F-060B0772E3C0}">
      <dgm:prSet/>
      <dgm:spPr/>
      <dgm:t>
        <a:bodyPr/>
        <a:lstStyle/>
        <a:p>
          <a:endParaRPr lang="pl-PL">
            <a:solidFill>
              <a:schemeClr val="tx1"/>
            </a:solidFill>
          </a:endParaRPr>
        </a:p>
      </dgm:t>
    </dgm:pt>
    <dgm:pt modelId="{9BE94A39-7C49-42E0-89B9-51F3BD2C984A}" type="sibTrans" cxnId="{8ECE93E7-FDDC-4141-852F-060B0772E3C0}">
      <dgm:prSet/>
      <dgm:spPr/>
      <dgm:t>
        <a:bodyPr/>
        <a:lstStyle/>
        <a:p>
          <a:endParaRPr lang="pl-PL">
            <a:solidFill>
              <a:schemeClr val="tx1"/>
            </a:solidFill>
          </a:endParaRPr>
        </a:p>
      </dgm:t>
    </dgm:pt>
    <dgm:pt modelId="{B82D5306-D432-4C97-B94E-A84104D29D0E}">
      <dgm:prSet custT="1"/>
      <dgm:spPr/>
      <dgm:t>
        <a:bodyPr/>
        <a:lstStyle/>
        <a:p>
          <a:pPr rtl="0">
            <a:lnSpc>
              <a:spcPct val="100000"/>
            </a:lnSpc>
            <a:spcAft>
              <a:spcPts val="100"/>
            </a:spcAft>
          </a:pPr>
          <a:r>
            <a:rPr lang="pl-PL" sz="1400" dirty="0">
              <a:solidFill>
                <a:schemeClr val="tx1"/>
              </a:solidFill>
            </a:rPr>
            <a:t>brak MPZP</a:t>
          </a:r>
        </a:p>
      </dgm:t>
    </dgm:pt>
    <dgm:pt modelId="{E420D58A-59AF-4BA5-BD6C-5DC971AE81D6}" type="parTrans" cxnId="{1E8AE6CF-35E7-4C9A-B965-CF692DA1ED97}">
      <dgm:prSet/>
      <dgm:spPr/>
      <dgm:t>
        <a:bodyPr/>
        <a:lstStyle/>
        <a:p>
          <a:endParaRPr lang="pl-PL">
            <a:solidFill>
              <a:schemeClr val="tx1"/>
            </a:solidFill>
          </a:endParaRPr>
        </a:p>
      </dgm:t>
    </dgm:pt>
    <dgm:pt modelId="{A21C96D4-6BC2-45BB-A13B-172006265342}" type="sibTrans" cxnId="{1E8AE6CF-35E7-4C9A-B965-CF692DA1ED97}">
      <dgm:prSet/>
      <dgm:spPr/>
      <dgm:t>
        <a:bodyPr/>
        <a:lstStyle/>
        <a:p>
          <a:endParaRPr lang="pl-PL">
            <a:solidFill>
              <a:schemeClr val="tx1"/>
            </a:solidFill>
          </a:endParaRPr>
        </a:p>
      </dgm:t>
    </dgm:pt>
    <dgm:pt modelId="{B3013847-69E9-4E27-ADC0-68845134C7B7}">
      <dgm:prSet custT="1"/>
      <dgm:spPr/>
      <dgm:t>
        <a:bodyPr/>
        <a:lstStyle/>
        <a:p>
          <a:pPr rtl="0">
            <a:lnSpc>
              <a:spcPct val="100000"/>
            </a:lnSpc>
            <a:spcAft>
              <a:spcPts val="100"/>
            </a:spcAft>
          </a:pPr>
          <a:r>
            <a:rPr lang="pl-PL" sz="2000" dirty="0">
              <a:solidFill>
                <a:schemeClr val="tx1"/>
              </a:solidFill>
            </a:rPr>
            <a:t>W planowaniu przestrzennym</a:t>
          </a:r>
        </a:p>
      </dgm:t>
    </dgm:pt>
    <dgm:pt modelId="{F8607D9D-2221-403A-A51D-12C7900BABF2}" type="sibTrans" cxnId="{6D16216F-EEB0-44B3-9B9E-D91B98014C03}">
      <dgm:prSet/>
      <dgm:spPr/>
      <dgm:t>
        <a:bodyPr/>
        <a:lstStyle/>
        <a:p>
          <a:endParaRPr lang="pl-PL">
            <a:solidFill>
              <a:schemeClr val="tx1"/>
            </a:solidFill>
          </a:endParaRPr>
        </a:p>
      </dgm:t>
    </dgm:pt>
    <dgm:pt modelId="{8DC64D46-82EE-432C-83A1-495FFD6BC2F6}" type="parTrans" cxnId="{6D16216F-EEB0-44B3-9B9E-D91B98014C03}">
      <dgm:prSet/>
      <dgm:spPr/>
      <dgm:t>
        <a:bodyPr/>
        <a:lstStyle/>
        <a:p>
          <a:endParaRPr lang="pl-PL">
            <a:solidFill>
              <a:schemeClr val="tx1"/>
            </a:solidFill>
          </a:endParaRPr>
        </a:p>
      </dgm:t>
    </dgm:pt>
    <dgm:pt modelId="{D0CA5A63-B943-4D88-BD61-FFBBAACD7B40}">
      <dgm:prSet custT="1"/>
      <dgm:spPr/>
      <dgm:t>
        <a:bodyPr/>
        <a:lstStyle/>
        <a:p>
          <a:pPr rtl="0">
            <a:lnSpc>
              <a:spcPct val="100000"/>
            </a:lnSpc>
            <a:spcAft>
              <a:spcPts val="100"/>
            </a:spcAft>
          </a:pPr>
          <a:r>
            <a:rPr lang="pl-PL" sz="1400" dirty="0">
              <a:solidFill>
                <a:schemeClr val="tx1"/>
              </a:solidFill>
            </a:rPr>
            <a:t>przenoszenie kompetencji</a:t>
          </a:r>
        </a:p>
      </dgm:t>
    </dgm:pt>
    <dgm:pt modelId="{D01E1020-0A7E-4CF2-ACC6-0294DB5489C3}" type="parTrans" cxnId="{E9D7021A-8923-4FEF-B1F8-606F28730A5C}">
      <dgm:prSet/>
      <dgm:spPr/>
      <dgm:t>
        <a:bodyPr/>
        <a:lstStyle/>
        <a:p>
          <a:endParaRPr lang="pl-PL">
            <a:solidFill>
              <a:schemeClr val="tx1"/>
            </a:solidFill>
          </a:endParaRPr>
        </a:p>
      </dgm:t>
    </dgm:pt>
    <dgm:pt modelId="{873A1DD6-7984-4303-B034-B7D1DFBBA571}" type="sibTrans" cxnId="{E9D7021A-8923-4FEF-B1F8-606F28730A5C}">
      <dgm:prSet/>
      <dgm:spPr/>
      <dgm:t>
        <a:bodyPr/>
        <a:lstStyle/>
        <a:p>
          <a:endParaRPr lang="pl-PL">
            <a:solidFill>
              <a:schemeClr val="tx1"/>
            </a:solidFill>
          </a:endParaRPr>
        </a:p>
      </dgm:t>
    </dgm:pt>
    <dgm:pt modelId="{A6A11792-19FD-4301-8D74-D980C958F763}">
      <dgm:prSet custT="1"/>
      <dgm:spPr/>
      <dgm:t>
        <a:bodyPr/>
        <a:lstStyle/>
        <a:p>
          <a:pPr rtl="0">
            <a:lnSpc>
              <a:spcPct val="100000"/>
            </a:lnSpc>
            <a:spcAft>
              <a:spcPts val="100"/>
            </a:spcAft>
          </a:pPr>
          <a:r>
            <a:rPr lang="pl-PL" sz="1400" dirty="0">
              <a:solidFill>
                <a:schemeClr val="tx1"/>
              </a:solidFill>
            </a:rPr>
            <a:t>brak ciągłości realizacji zadań, </a:t>
          </a:r>
          <a:br>
            <a:rPr lang="pl-PL" sz="1400" dirty="0">
              <a:solidFill>
                <a:schemeClr val="tx1"/>
              </a:solidFill>
            </a:rPr>
          </a:br>
          <a:r>
            <a:rPr lang="pl-PL" sz="1400" dirty="0">
              <a:solidFill>
                <a:schemeClr val="tx1"/>
              </a:solidFill>
            </a:rPr>
            <a:t>np. dzielenie resortów</a:t>
          </a:r>
        </a:p>
      </dgm:t>
    </dgm:pt>
    <dgm:pt modelId="{8DFD7652-EF8F-46DE-9124-B49E71ACF513}" type="parTrans" cxnId="{FE87BBE7-7028-44C4-A3E7-92BC34F9E379}">
      <dgm:prSet/>
      <dgm:spPr/>
      <dgm:t>
        <a:bodyPr/>
        <a:lstStyle/>
        <a:p>
          <a:endParaRPr lang="pl-PL">
            <a:solidFill>
              <a:schemeClr val="tx1"/>
            </a:solidFill>
          </a:endParaRPr>
        </a:p>
      </dgm:t>
    </dgm:pt>
    <dgm:pt modelId="{7F193F8E-D67C-4366-B139-F39695E7ED9B}" type="sibTrans" cxnId="{FE87BBE7-7028-44C4-A3E7-92BC34F9E379}">
      <dgm:prSet/>
      <dgm:spPr/>
      <dgm:t>
        <a:bodyPr/>
        <a:lstStyle/>
        <a:p>
          <a:endParaRPr lang="pl-PL">
            <a:solidFill>
              <a:schemeClr val="tx1"/>
            </a:solidFill>
          </a:endParaRPr>
        </a:p>
      </dgm:t>
    </dgm:pt>
    <dgm:pt modelId="{51EEFD12-4765-42FD-BB18-FDA09BA4CF3D}">
      <dgm:prSet custT="1"/>
      <dgm:spPr/>
      <dgm:t>
        <a:bodyPr/>
        <a:lstStyle/>
        <a:p>
          <a:pPr rtl="0">
            <a:lnSpc>
              <a:spcPct val="100000"/>
            </a:lnSpc>
            <a:spcAft>
              <a:spcPts val="100"/>
            </a:spcAft>
          </a:pPr>
          <a:r>
            <a:rPr lang="pl-PL" sz="1400" dirty="0">
              <a:solidFill>
                <a:schemeClr val="tx1"/>
              </a:solidFill>
            </a:rPr>
            <a:t>migracja kompetencji między organami</a:t>
          </a:r>
        </a:p>
      </dgm:t>
    </dgm:pt>
    <dgm:pt modelId="{B40656EA-5504-44C9-A63A-05D2EBC91BD7}" type="sibTrans" cxnId="{8D644CE0-05EF-49D4-AAF8-FD9FE08D73D4}">
      <dgm:prSet/>
      <dgm:spPr/>
      <dgm:t>
        <a:bodyPr/>
        <a:lstStyle/>
        <a:p>
          <a:endParaRPr lang="pl-PL">
            <a:solidFill>
              <a:schemeClr val="tx1"/>
            </a:solidFill>
          </a:endParaRPr>
        </a:p>
      </dgm:t>
    </dgm:pt>
    <dgm:pt modelId="{2118ACF8-469A-4801-9698-1D7CC6BA365D}" type="parTrans" cxnId="{8D644CE0-05EF-49D4-AAF8-FD9FE08D73D4}">
      <dgm:prSet/>
      <dgm:spPr/>
      <dgm:t>
        <a:bodyPr/>
        <a:lstStyle/>
        <a:p>
          <a:endParaRPr lang="pl-PL">
            <a:solidFill>
              <a:schemeClr val="tx1"/>
            </a:solidFill>
          </a:endParaRPr>
        </a:p>
      </dgm:t>
    </dgm:pt>
    <dgm:pt modelId="{01F7666E-2687-424F-801F-D94B219815D3}">
      <dgm:prSet custT="1"/>
      <dgm:spPr/>
      <dgm:t>
        <a:bodyPr/>
        <a:lstStyle/>
        <a:p>
          <a:pPr rtl="0">
            <a:lnSpc>
              <a:spcPct val="100000"/>
            </a:lnSpc>
            <a:spcAft>
              <a:spcPts val="100"/>
            </a:spcAft>
          </a:pPr>
          <a:r>
            <a:rPr lang="pl-PL" sz="1400" dirty="0">
              <a:solidFill>
                <a:schemeClr val="tx1"/>
              </a:solidFill>
            </a:rPr>
            <a:t>nieprecyzyjne zapisy ustaw, opóźnienia lub brak przepisów wykonawczych</a:t>
          </a:r>
        </a:p>
      </dgm:t>
    </dgm:pt>
    <dgm:pt modelId="{07256935-BB89-486A-A15D-EBAE09DFCB6F}" type="parTrans" cxnId="{725F5351-5FE8-4D3B-9055-866283D83C8E}">
      <dgm:prSet/>
      <dgm:spPr/>
      <dgm:t>
        <a:bodyPr/>
        <a:lstStyle/>
        <a:p>
          <a:endParaRPr lang="pl-PL">
            <a:solidFill>
              <a:schemeClr val="tx1"/>
            </a:solidFill>
          </a:endParaRPr>
        </a:p>
      </dgm:t>
    </dgm:pt>
    <dgm:pt modelId="{925BAFDE-918A-4F71-B2E6-185CAE5EFD67}" type="sibTrans" cxnId="{725F5351-5FE8-4D3B-9055-866283D83C8E}">
      <dgm:prSet/>
      <dgm:spPr/>
      <dgm:t>
        <a:bodyPr/>
        <a:lstStyle/>
        <a:p>
          <a:endParaRPr lang="pl-PL">
            <a:solidFill>
              <a:schemeClr val="tx1"/>
            </a:solidFill>
          </a:endParaRPr>
        </a:p>
      </dgm:t>
    </dgm:pt>
    <dgm:pt modelId="{C05DD1D9-7B81-45ED-8479-27C3D837ADDD}">
      <dgm:prSet custT="1"/>
      <dgm:spPr/>
      <dgm:t>
        <a:bodyPr/>
        <a:lstStyle/>
        <a:p>
          <a:pPr rtl="0">
            <a:lnSpc>
              <a:spcPct val="100000"/>
            </a:lnSpc>
            <a:spcAft>
              <a:spcPts val="100"/>
            </a:spcAft>
          </a:pPr>
          <a:r>
            <a:rPr lang="pl-PL" sz="1400" dirty="0">
              <a:solidFill>
                <a:schemeClr val="tx1"/>
              </a:solidFill>
            </a:rPr>
            <a:t>brak przepisów umożliwiających egzekwowanie nałożonych obowiązków</a:t>
          </a:r>
        </a:p>
      </dgm:t>
    </dgm:pt>
    <dgm:pt modelId="{74C99CC2-8076-4647-8C9E-2BB3855FE4A7}" type="parTrans" cxnId="{1BAC5654-DBDA-424F-B86C-6B96F59A39F5}">
      <dgm:prSet/>
      <dgm:spPr/>
      <dgm:t>
        <a:bodyPr/>
        <a:lstStyle/>
        <a:p>
          <a:endParaRPr lang="pl-PL">
            <a:solidFill>
              <a:schemeClr val="tx1"/>
            </a:solidFill>
          </a:endParaRPr>
        </a:p>
      </dgm:t>
    </dgm:pt>
    <dgm:pt modelId="{141BBB5A-3ADD-4A39-959E-1A2CACB1512B}" type="sibTrans" cxnId="{1BAC5654-DBDA-424F-B86C-6B96F59A39F5}">
      <dgm:prSet/>
      <dgm:spPr/>
      <dgm:t>
        <a:bodyPr/>
        <a:lstStyle/>
        <a:p>
          <a:endParaRPr lang="pl-PL">
            <a:solidFill>
              <a:schemeClr val="tx1"/>
            </a:solidFill>
          </a:endParaRPr>
        </a:p>
      </dgm:t>
    </dgm:pt>
    <dgm:pt modelId="{66456F38-F917-421F-9CC4-6670B2854EA8}">
      <dgm:prSet custT="1"/>
      <dgm:spPr/>
      <dgm:t>
        <a:bodyPr/>
        <a:lstStyle/>
        <a:p>
          <a:pPr rtl="0">
            <a:lnSpc>
              <a:spcPct val="100000"/>
            </a:lnSpc>
            <a:spcAft>
              <a:spcPts val="100"/>
            </a:spcAft>
          </a:pPr>
          <a:r>
            <a:rPr lang="pl-PL" sz="2000" dirty="0">
              <a:solidFill>
                <a:schemeClr val="tx1"/>
              </a:solidFill>
            </a:rPr>
            <a:t>Niedopracowane rozwiązania</a:t>
          </a:r>
        </a:p>
      </dgm:t>
    </dgm:pt>
    <dgm:pt modelId="{9CBC61F3-FD96-4342-8081-38281EBB553B}" type="parTrans" cxnId="{C01F6B8D-3F02-42CB-8743-EDB44F3DCF5D}">
      <dgm:prSet/>
      <dgm:spPr/>
      <dgm:t>
        <a:bodyPr/>
        <a:lstStyle/>
        <a:p>
          <a:endParaRPr lang="pl-PL">
            <a:solidFill>
              <a:schemeClr val="tx1"/>
            </a:solidFill>
          </a:endParaRPr>
        </a:p>
      </dgm:t>
    </dgm:pt>
    <dgm:pt modelId="{C4F53280-AB25-434C-938D-796CE12B265E}" type="sibTrans" cxnId="{C01F6B8D-3F02-42CB-8743-EDB44F3DCF5D}">
      <dgm:prSet/>
      <dgm:spPr/>
      <dgm:t>
        <a:bodyPr/>
        <a:lstStyle/>
        <a:p>
          <a:endParaRPr lang="pl-PL">
            <a:solidFill>
              <a:schemeClr val="tx1"/>
            </a:solidFill>
          </a:endParaRPr>
        </a:p>
      </dgm:t>
    </dgm:pt>
    <dgm:pt modelId="{05415530-FC1D-4196-977A-7872E614C5E6}" type="pres">
      <dgm:prSet presAssocID="{58DE7D63-8A31-4CE0-B020-7343D8F1B9BC}" presName="Name0" presStyleCnt="0">
        <dgm:presLayoutVars>
          <dgm:chMax val="5"/>
          <dgm:chPref val="5"/>
          <dgm:dir/>
          <dgm:animLvl val="lvl"/>
        </dgm:presLayoutVars>
      </dgm:prSet>
      <dgm:spPr/>
    </dgm:pt>
    <dgm:pt modelId="{5D844DC9-3BC1-4E5E-A697-C1206F6CD47F}" type="pres">
      <dgm:prSet presAssocID="{D7C4F658-9BD7-4B09-B784-C8DE0340BC02}" presName="parentText1" presStyleLbl="node1" presStyleIdx="0" presStyleCnt="3">
        <dgm:presLayoutVars>
          <dgm:chMax/>
          <dgm:chPref val="3"/>
          <dgm:bulletEnabled val="1"/>
        </dgm:presLayoutVars>
      </dgm:prSet>
      <dgm:spPr/>
    </dgm:pt>
    <dgm:pt modelId="{CE281863-0060-49A4-8CC4-91EF472DDF28}" type="pres">
      <dgm:prSet presAssocID="{D7C4F658-9BD7-4B09-B784-C8DE0340BC02}" presName="childText1" presStyleLbl="solidAlignAcc1" presStyleIdx="0" presStyleCnt="3" custScaleY="135126" custLinFactNeighborX="249" custLinFactNeighborY="15684">
        <dgm:presLayoutVars>
          <dgm:chMax val="0"/>
          <dgm:chPref val="0"/>
          <dgm:bulletEnabled val="1"/>
        </dgm:presLayoutVars>
      </dgm:prSet>
      <dgm:spPr/>
    </dgm:pt>
    <dgm:pt modelId="{7DAEE851-1C5F-4C10-8A68-990414EA498A}" type="pres">
      <dgm:prSet presAssocID="{C953A027-8C93-4829-98E1-88E5C352F60B}" presName="parentText2" presStyleLbl="node1" presStyleIdx="1" presStyleCnt="3" custScaleX="102592">
        <dgm:presLayoutVars>
          <dgm:chMax/>
          <dgm:chPref val="3"/>
          <dgm:bulletEnabled val="1"/>
        </dgm:presLayoutVars>
      </dgm:prSet>
      <dgm:spPr/>
    </dgm:pt>
    <dgm:pt modelId="{B86825A1-3E82-48F7-AFEB-95DAAFAFFDA7}" type="pres">
      <dgm:prSet presAssocID="{C953A027-8C93-4829-98E1-88E5C352F60B}" presName="childText2" presStyleLbl="solidAlignAcc1" presStyleIdx="1" presStyleCnt="3" custScaleX="110076" custScaleY="124157" custLinFactNeighborX="2508" custLinFactNeighborY="3629">
        <dgm:presLayoutVars>
          <dgm:chMax val="0"/>
          <dgm:chPref val="0"/>
          <dgm:bulletEnabled val="1"/>
        </dgm:presLayoutVars>
      </dgm:prSet>
      <dgm:spPr/>
    </dgm:pt>
    <dgm:pt modelId="{E43B6F14-662F-498B-BB83-0D20DD34695C}" type="pres">
      <dgm:prSet presAssocID="{415EB8FC-E235-403E-AD1E-0BB6A9085F33}" presName="parentText3" presStyleLbl="node1" presStyleIdx="2" presStyleCnt="3">
        <dgm:presLayoutVars>
          <dgm:chMax/>
          <dgm:chPref val="3"/>
          <dgm:bulletEnabled val="1"/>
        </dgm:presLayoutVars>
      </dgm:prSet>
      <dgm:spPr/>
    </dgm:pt>
    <dgm:pt modelId="{CFF2475A-3B7B-4B55-9608-00A61BF6FAA0}" type="pres">
      <dgm:prSet presAssocID="{415EB8FC-E235-403E-AD1E-0BB6A9085F33}" presName="childText3" presStyleLbl="solidAlignAcc1" presStyleIdx="2" presStyleCnt="3" custScaleX="96688" custLinFactNeighborX="-1345" custLinFactNeighborY="-2163">
        <dgm:presLayoutVars>
          <dgm:chMax val="0"/>
          <dgm:chPref val="0"/>
          <dgm:bulletEnabled val="1"/>
        </dgm:presLayoutVars>
      </dgm:prSet>
      <dgm:spPr/>
    </dgm:pt>
  </dgm:ptLst>
  <dgm:cxnLst>
    <dgm:cxn modelId="{118A7C04-FBFA-49A4-BE28-204716765A6B}" srcId="{58DE7D63-8A31-4CE0-B020-7343D8F1B9BC}" destId="{D7C4F658-9BD7-4B09-B784-C8DE0340BC02}" srcOrd="0" destOrd="0" parTransId="{F4E3C8F7-A190-47FD-A536-AC2B6176160E}" sibTransId="{EAD8D32E-61EA-4DE6-B173-FB041D133BB7}"/>
    <dgm:cxn modelId="{10B34909-0A01-417C-82F8-31FDDC854CED}" srcId="{58DE7D63-8A31-4CE0-B020-7343D8F1B9BC}" destId="{C953A027-8C93-4829-98E1-88E5C352F60B}" srcOrd="1" destOrd="0" parTransId="{DEC0A10E-049D-49E0-A148-B61CA7227A81}" sibTransId="{4D5BF3E2-ED51-44C4-B377-1B91D061BFFC}"/>
    <dgm:cxn modelId="{0E2FE509-836B-4F58-B8A0-2F87780708B1}" srcId="{D7C4F658-9BD7-4B09-B784-C8DE0340BC02}" destId="{97DFD5FC-ED65-4CFA-A938-A00CA7DD0E26}" srcOrd="0" destOrd="0" parTransId="{AAA4DDF1-957A-4DA5-8350-84EFE4B96EC6}" sibTransId="{619A66DC-3207-41C0-BAB6-3830F26B7AB8}"/>
    <dgm:cxn modelId="{23E21A0E-2BC3-4128-8588-E02D956AEDCD}" type="presOf" srcId="{A6A11792-19FD-4301-8D74-D980C958F763}" destId="{B86825A1-3E82-48F7-AFEB-95DAAFAFFDA7}" srcOrd="0" destOrd="6" presId="urn:microsoft.com/office/officeart/2009/3/layout/IncreasingArrowsProcess"/>
    <dgm:cxn modelId="{5E0E5B0F-2821-44D7-90A6-775438A3FB02}" type="presOf" srcId="{D7C4F658-9BD7-4B09-B784-C8DE0340BC02}" destId="{5D844DC9-3BC1-4E5E-A697-C1206F6CD47F}" srcOrd="0" destOrd="0" presId="urn:microsoft.com/office/officeart/2009/3/layout/IncreasingArrowsProcess"/>
    <dgm:cxn modelId="{44144A19-D64D-4050-93D8-7C3F19433593}" type="presOf" srcId="{01F7666E-2687-424F-801F-D94B219815D3}" destId="{CE281863-0060-49A4-8CC4-91EF472DDF28}" srcOrd="0" destOrd="2" presId="urn:microsoft.com/office/officeart/2009/3/layout/IncreasingArrowsProcess"/>
    <dgm:cxn modelId="{E9D7021A-8923-4FEF-B1F8-606F28730A5C}" srcId="{E3EF7532-9F08-49F5-84FE-F332417D3B51}" destId="{D0CA5A63-B943-4D88-BD61-FFBBAACD7B40}" srcOrd="1" destOrd="0" parTransId="{D01E1020-0A7E-4CF2-ACC6-0294DB5489C3}" sibTransId="{873A1DD6-7984-4303-B034-B7D1DFBBA571}"/>
    <dgm:cxn modelId="{59EE2A21-1D89-44FC-8B18-1DBECDB70593}" type="presOf" srcId="{B3013847-69E9-4E27-ADC0-68845134C7B7}" destId="{B86825A1-3E82-48F7-AFEB-95DAAFAFFDA7}" srcOrd="0" destOrd="3" presId="urn:microsoft.com/office/officeart/2009/3/layout/IncreasingArrowsProcess"/>
    <dgm:cxn modelId="{5F0BD622-647B-48FB-9575-FB6453490C32}" type="presOf" srcId="{55AD9B78-E255-4D8D-802E-68D192891770}" destId="{CFF2475A-3B7B-4B55-9608-00A61BF6FAA0}" srcOrd="0" destOrd="2" presId="urn:microsoft.com/office/officeart/2009/3/layout/IncreasingArrowsProcess"/>
    <dgm:cxn modelId="{79A45127-B49C-479D-AFF9-69C2BD3DD2FD}" type="presOf" srcId="{B82D5306-D432-4C97-B94E-A84104D29D0E}" destId="{B86825A1-3E82-48F7-AFEB-95DAAFAFFDA7}" srcOrd="0" destOrd="4" presId="urn:microsoft.com/office/officeart/2009/3/layout/IncreasingArrowsProcess"/>
    <dgm:cxn modelId="{09CFA227-C55F-420C-B73C-8A4610666A6C}" srcId="{97DFD5FC-ED65-4CFA-A938-A00CA7DD0E26}" destId="{4D1A65CE-706E-4DC7-AE26-A545C7C54A8D}" srcOrd="2" destOrd="0" parTransId="{95D37677-A693-4D4A-AC46-4D4EB1F7A61D}" sibTransId="{F23BF774-D84F-4F95-90D3-397053B00043}"/>
    <dgm:cxn modelId="{4FD5D927-151C-42F0-8967-8898948DAB65}" type="presOf" srcId="{58DE7D63-8A31-4CE0-B020-7343D8F1B9BC}" destId="{05415530-FC1D-4196-977A-7872E614C5E6}" srcOrd="0" destOrd="0" presId="urn:microsoft.com/office/officeart/2009/3/layout/IncreasingArrowsProcess"/>
    <dgm:cxn modelId="{148EDC2E-DE1C-40C9-9EB9-9962FF49CAA4}" srcId="{8EF4F587-C0C8-4167-BDBB-4D01EF047D84}" destId="{3133A4B7-EDB1-430A-9A47-08D990993475}" srcOrd="0" destOrd="0" parTransId="{CCFDD87A-AA4A-4A07-B98B-5143082FB8EF}" sibTransId="{3C37874A-0E5E-4D08-97D1-5281ACFA5203}"/>
    <dgm:cxn modelId="{EBE7AD3A-A207-4ABD-9236-C7AA1D06A862}" srcId="{C953A027-8C93-4829-98E1-88E5C352F60B}" destId="{8EF4F587-C0C8-4167-BDBB-4D01EF047D84}" srcOrd="0" destOrd="0" parTransId="{0BFE1E36-6C2D-4A71-9D36-6A3495F65731}" sibTransId="{60AF1304-290E-4B96-96D2-9B3A988EAD71}"/>
    <dgm:cxn modelId="{397D7961-AB56-4E8C-9B02-F7236CF59905}" srcId="{8EF4F587-C0C8-4167-BDBB-4D01EF047D84}" destId="{7D95915A-6CC6-472E-A02E-73CD5F639A90}" srcOrd="1" destOrd="0" parTransId="{681E2F7F-7336-4F31-99EF-44BEBADBEA97}" sibTransId="{1D52BD39-52A0-4F53-BB65-E61687F5F8D8}"/>
    <dgm:cxn modelId="{F939BD41-9929-4752-990E-146517AE6D43}" type="presOf" srcId="{97DFD5FC-ED65-4CFA-A938-A00CA7DD0E26}" destId="{CE281863-0060-49A4-8CC4-91EF472DDF28}" srcOrd="0" destOrd="0" presId="urn:microsoft.com/office/officeart/2009/3/layout/IncreasingArrowsProcess"/>
    <dgm:cxn modelId="{DC6F2F66-CFE8-4270-AE9B-DEA7B8AF70A3}" srcId="{DA372C69-F180-47EA-A7EE-9660125B1435}" destId="{55AD9B78-E255-4D8D-802E-68D192891770}" srcOrd="1" destOrd="0" parTransId="{59EA34D8-6C83-4D9A-99DD-0929A617400B}" sibTransId="{A00F44C0-9D36-4142-B9BB-7AA8A539EC87}"/>
    <dgm:cxn modelId="{6D16216F-EEB0-44B3-9B9E-D91B98014C03}" srcId="{C953A027-8C93-4829-98E1-88E5C352F60B}" destId="{B3013847-69E9-4E27-ADC0-68845134C7B7}" srcOrd="1" destOrd="0" parTransId="{8DC64D46-82EE-432C-83A1-495FFD6BC2F6}" sibTransId="{F8607D9D-2221-403A-A51D-12C7900BABF2}"/>
    <dgm:cxn modelId="{74B3A14F-06B5-4282-B29C-4C3BED1FD27B}" type="presOf" srcId="{C953A027-8C93-4829-98E1-88E5C352F60B}" destId="{7DAEE851-1C5F-4C10-8A68-990414EA498A}" srcOrd="0" destOrd="0" presId="urn:microsoft.com/office/officeart/2009/3/layout/IncreasingArrowsProcess"/>
    <dgm:cxn modelId="{30930950-87E8-4302-8012-809D8D608309}" type="presOf" srcId="{4D1A65CE-706E-4DC7-AE26-A545C7C54A8D}" destId="{CE281863-0060-49A4-8CC4-91EF472DDF28}" srcOrd="0" destOrd="3" presId="urn:microsoft.com/office/officeart/2009/3/layout/IncreasingArrowsProcess"/>
    <dgm:cxn modelId="{0D9DE470-DCC1-4153-A7FF-4ADE1831328A}" type="presOf" srcId="{51EEFD12-4765-42FD-BB18-FDA09BA4CF3D}" destId="{CE281863-0060-49A4-8CC4-91EF472DDF28}" srcOrd="0" destOrd="1" presId="urn:microsoft.com/office/officeart/2009/3/layout/IncreasingArrowsProcess"/>
    <dgm:cxn modelId="{725F5351-5FE8-4D3B-9055-866283D83C8E}" srcId="{97DFD5FC-ED65-4CFA-A938-A00CA7DD0E26}" destId="{01F7666E-2687-424F-801F-D94B219815D3}" srcOrd="1" destOrd="0" parTransId="{07256935-BB89-486A-A15D-EBAE09DFCB6F}" sibTransId="{925BAFDE-918A-4F71-B2E6-185CAE5EFD67}"/>
    <dgm:cxn modelId="{1BAC5654-DBDA-424F-B86C-6B96F59A39F5}" srcId="{66456F38-F917-421F-9CC4-6670B2854EA8}" destId="{C05DD1D9-7B81-45ED-8479-27C3D837ADDD}" srcOrd="0" destOrd="0" parTransId="{74C99CC2-8076-4647-8C9E-2BB3855FE4A7}" sibTransId="{141BBB5A-3ADD-4A39-959E-1A2CACB1512B}"/>
    <dgm:cxn modelId="{347F2A56-2D2D-4E60-9A0A-95687BD6E0F2}" srcId="{C953A027-8C93-4829-98E1-88E5C352F60B}" destId="{E3EF7532-9F08-49F5-84FE-F332417D3B51}" srcOrd="2" destOrd="0" parTransId="{002590A1-022D-446F-B009-9C91E95FC7ED}" sibTransId="{3105DF26-5D00-4303-BD5F-D7C1A1B774A9}"/>
    <dgm:cxn modelId="{63A3EB78-95BC-4C04-B9AF-3CA3B9CFD00B}" type="presOf" srcId="{7D95915A-6CC6-472E-A02E-73CD5F639A90}" destId="{B86825A1-3E82-48F7-AFEB-95DAAFAFFDA7}" srcOrd="0" destOrd="2" presId="urn:microsoft.com/office/officeart/2009/3/layout/IncreasingArrowsProcess"/>
    <dgm:cxn modelId="{5E3A8282-D1B9-49E2-A6C8-39ADAF012DD3}" srcId="{415EB8FC-E235-403E-AD1E-0BB6A9085F33}" destId="{DA372C69-F180-47EA-A7EE-9660125B1435}" srcOrd="0" destOrd="0" parTransId="{E65B1C56-E28B-4DB1-A71C-D8F4FF46E7C8}" sibTransId="{11A8EE32-4F43-4CF1-B9F4-D87C0FEA4230}"/>
    <dgm:cxn modelId="{F7B40A8A-A3AE-4524-A719-982918F9BA87}" srcId="{58DE7D63-8A31-4CE0-B020-7343D8F1B9BC}" destId="{415EB8FC-E235-403E-AD1E-0BB6A9085F33}" srcOrd="2" destOrd="0" parTransId="{93AF1F59-1B0C-4EBA-9E40-7972D017E3C0}" sibTransId="{6B3BC6B6-C3AC-4171-9FEA-C087B3985F9D}"/>
    <dgm:cxn modelId="{C01F6B8D-3F02-42CB-8743-EDB44F3DCF5D}" srcId="{D7C4F658-9BD7-4B09-B784-C8DE0340BC02}" destId="{66456F38-F917-421F-9CC4-6670B2854EA8}" srcOrd="1" destOrd="0" parTransId="{9CBC61F3-FD96-4342-8081-38281EBB553B}" sibTransId="{C4F53280-AB25-434C-938D-796CE12B265E}"/>
    <dgm:cxn modelId="{80674BA6-FDA1-434D-BB5D-77BD26CDCEA0}" type="presOf" srcId="{34D97D7D-C0ED-4864-BB9C-1463C6375D51}" destId="{CFF2475A-3B7B-4B55-9608-00A61BF6FAA0}" srcOrd="0" destOrd="3" presId="urn:microsoft.com/office/officeart/2009/3/layout/IncreasingArrowsProcess"/>
    <dgm:cxn modelId="{91B5FAA6-2906-4C6B-A926-4220F3EAFA80}" type="presOf" srcId="{E3EF7532-9F08-49F5-84FE-F332417D3B51}" destId="{B86825A1-3E82-48F7-AFEB-95DAAFAFFDA7}" srcOrd="0" destOrd="5" presId="urn:microsoft.com/office/officeart/2009/3/layout/IncreasingArrowsProcess"/>
    <dgm:cxn modelId="{9B8CFAB5-D965-43C2-8DE5-F415E4598BBC}" type="presOf" srcId="{DA372C69-F180-47EA-A7EE-9660125B1435}" destId="{CFF2475A-3B7B-4B55-9608-00A61BF6FAA0}" srcOrd="0" destOrd="0" presId="urn:microsoft.com/office/officeart/2009/3/layout/IncreasingArrowsProcess"/>
    <dgm:cxn modelId="{9CB9B9CB-3B13-4872-B6A9-56FBF02ECD4C}" type="presOf" srcId="{66456F38-F917-421F-9CC4-6670B2854EA8}" destId="{CE281863-0060-49A4-8CC4-91EF472DDF28}" srcOrd="0" destOrd="4" presId="urn:microsoft.com/office/officeart/2009/3/layout/IncreasingArrowsProcess"/>
    <dgm:cxn modelId="{115AFBCD-6B5D-4135-9A9E-60A3B3F5E128}" type="presOf" srcId="{C05DD1D9-7B81-45ED-8479-27C3D837ADDD}" destId="{CE281863-0060-49A4-8CC4-91EF472DDF28}" srcOrd="0" destOrd="5" presId="urn:microsoft.com/office/officeart/2009/3/layout/IncreasingArrowsProcess"/>
    <dgm:cxn modelId="{1E8AE6CF-35E7-4C9A-B965-CF692DA1ED97}" srcId="{B3013847-69E9-4E27-ADC0-68845134C7B7}" destId="{B82D5306-D432-4C97-B94E-A84104D29D0E}" srcOrd="0" destOrd="0" parTransId="{E420D58A-59AF-4BA5-BD6C-5DC971AE81D6}" sibTransId="{A21C96D4-6BC2-45BB-A13B-172006265342}"/>
    <dgm:cxn modelId="{588BA1D7-FE56-4E2E-A978-BD77494F841B}" type="presOf" srcId="{415EB8FC-E235-403E-AD1E-0BB6A9085F33}" destId="{E43B6F14-662F-498B-BB83-0D20DD34695C}" srcOrd="0" destOrd="0" presId="urn:microsoft.com/office/officeart/2009/3/layout/IncreasingArrowsProcess"/>
    <dgm:cxn modelId="{76EFDDD8-047F-4F58-BB3F-0537870E15DA}" srcId="{DA372C69-F180-47EA-A7EE-9660125B1435}" destId="{ED9763D2-2F4F-4F01-9E4C-F7A53020AA91}" srcOrd="0" destOrd="0" parTransId="{89C97E44-D5BB-40AA-9F7F-E334F4ECD81A}" sibTransId="{EB97117A-37CD-447C-AC92-42498C722F5A}"/>
    <dgm:cxn modelId="{E78AEBD9-3C2A-4DB7-839E-C33873AB01AD}" type="presOf" srcId="{ED9763D2-2F4F-4F01-9E4C-F7A53020AA91}" destId="{CFF2475A-3B7B-4B55-9608-00A61BF6FAA0}" srcOrd="0" destOrd="1" presId="urn:microsoft.com/office/officeart/2009/3/layout/IncreasingArrowsProcess"/>
    <dgm:cxn modelId="{6018BEDE-7F50-4506-89D5-1C7FD5520B89}" type="presOf" srcId="{D0CA5A63-B943-4D88-BD61-FFBBAACD7B40}" destId="{B86825A1-3E82-48F7-AFEB-95DAAFAFFDA7}" srcOrd="0" destOrd="7" presId="urn:microsoft.com/office/officeart/2009/3/layout/IncreasingArrowsProcess"/>
    <dgm:cxn modelId="{8D644CE0-05EF-49D4-AAF8-FD9FE08D73D4}" srcId="{97DFD5FC-ED65-4CFA-A938-A00CA7DD0E26}" destId="{51EEFD12-4765-42FD-BB18-FDA09BA4CF3D}" srcOrd="0" destOrd="0" parTransId="{2118ACF8-469A-4801-9698-1D7CC6BA365D}" sibTransId="{B40656EA-5504-44C9-A63A-05D2EBC91BD7}"/>
    <dgm:cxn modelId="{8ECE93E7-FDDC-4141-852F-060B0772E3C0}" srcId="{DA372C69-F180-47EA-A7EE-9660125B1435}" destId="{34D97D7D-C0ED-4864-BB9C-1463C6375D51}" srcOrd="2" destOrd="0" parTransId="{8797C8A7-561E-4266-A6CE-C5D0A3C14518}" sibTransId="{9BE94A39-7C49-42E0-89B9-51F3BD2C984A}"/>
    <dgm:cxn modelId="{FE87BBE7-7028-44C4-A3E7-92BC34F9E379}" srcId="{E3EF7532-9F08-49F5-84FE-F332417D3B51}" destId="{A6A11792-19FD-4301-8D74-D980C958F763}" srcOrd="0" destOrd="0" parTransId="{8DFD7652-EF8F-46DE-9124-B49E71ACF513}" sibTransId="{7F193F8E-D67C-4366-B139-F39695E7ED9B}"/>
    <dgm:cxn modelId="{C43814F0-996D-481B-9088-21435931D656}" type="presOf" srcId="{3133A4B7-EDB1-430A-9A47-08D990993475}" destId="{B86825A1-3E82-48F7-AFEB-95DAAFAFFDA7}" srcOrd="0" destOrd="1" presId="urn:microsoft.com/office/officeart/2009/3/layout/IncreasingArrowsProcess"/>
    <dgm:cxn modelId="{931835FF-9F0A-45AE-A421-C53D96C9AC1D}" type="presOf" srcId="{8EF4F587-C0C8-4167-BDBB-4D01EF047D84}" destId="{B86825A1-3E82-48F7-AFEB-95DAAFAFFDA7}" srcOrd="0" destOrd="0" presId="urn:microsoft.com/office/officeart/2009/3/layout/IncreasingArrowsProcess"/>
    <dgm:cxn modelId="{4565656B-1CE9-46DC-9C08-3CE884603520}" type="presParOf" srcId="{05415530-FC1D-4196-977A-7872E614C5E6}" destId="{5D844DC9-3BC1-4E5E-A697-C1206F6CD47F}" srcOrd="0" destOrd="0" presId="urn:microsoft.com/office/officeart/2009/3/layout/IncreasingArrowsProcess"/>
    <dgm:cxn modelId="{10C953AC-24BE-4B0F-A666-17960630B54C}" type="presParOf" srcId="{05415530-FC1D-4196-977A-7872E614C5E6}" destId="{CE281863-0060-49A4-8CC4-91EF472DDF28}" srcOrd="1" destOrd="0" presId="urn:microsoft.com/office/officeart/2009/3/layout/IncreasingArrowsProcess"/>
    <dgm:cxn modelId="{7BD7CFA7-AC75-45A5-BE91-AE33A3003342}" type="presParOf" srcId="{05415530-FC1D-4196-977A-7872E614C5E6}" destId="{7DAEE851-1C5F-4C10-8A68-990414EA498A}" srcOrd="2" destOrd="0" presId="urn:microsoft.com/office/officeart/2009/3/layout/IncreasingArrowsProcess"/>
    <dgm:cxn modelId="{8EA4410A-4EB3-4D2F-A0F6-383212D74016}" type="presParOf" srcId="{05415530-FC1D-4196-977A-7872E614C5E6}" destId="{B86825A1-3E82-48F7-AFEB-95DAAFAFFDA7}" srcOrd="3" destOrd="0" presId="urn:microsoft.com/office/officeart/2009/3/layout/IncreasingArrowsProcess"/>
    <dgm:cxn modelId="{329F9432-A38B-43D8-AA09-BD0E171EB1BE}" type="presParOf" srcId="{05415530-FC1D-4196-977A-7872E614C5E6}" destId="{E43B6F14-662F-498B-BB83-0D20DD34695C}" srcOrd="4" destOrd="0" presId="urn:microsoft.com/office/officeart/2009/3/layout/IncreasingArrowsProcess"/>
    <dgm:cxn modelId="{9217A523-6F45-413E-843D-91F93333358C}" type="presParOf" srcId="{05415530-FC1D-4196-977A-7872E614C5E6}" destId="{CFF2475A-3B7B-4B55-9608-00A61BF6FAA0}"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B81509-BD14-42A5-844F-486BAF35C702}" type="doc">
      <dgm:prSet loTypeId="urn:microsoft.com/office/officeart/2005/8/layout/vList2" loCatId="list" qsTypeId="urn:microsoft.com/office/officeart/2005/8/quickstyle/simple1" qsCatId="simple" csTypeId="urn:microsoft.com/office/officeart/2005/8/colors/accent5_4" csCatId="accent5" phldr="1"/>
      <dgm:spPr/>
    </dgm:pt>
    <dgm:pt modelId="{1D212D75-E7AE-496A-85EB-11D953559A9A}">
      <dgm:prSet custT="1"/>
      <dgm:spPr>
        <a:solidFill>
          <a:schemeClr val="accent5">
            <a:lumMod val="60000"/>
            <a:lumOff val="40000"/>
          </a:schemeClr>
        </a:solidFill>
      </dgm:spPr>
      <dgm:t>
        <a:bodyPr/>
        <a:lstStyle/>
        <a:p>
          <a:pPr algn="l" rtl="0">
            <a:lnSpc>
              <a:spcPct val="150000"/>
            </a:lnSpc>
            <a:spcBef>
              <a:spcPts val="600"/>
            </a:spcBef>
            <a:spcAft>
              <a:spcPts val="600"/>
            </a:spcAft>
          </a:pPr>
          <a:r>
            <a:rPr lang="pl-PL" sz="2000" b="1" dirty="0">
              <a:solidFill>
                <a:schemeClr val="tx1"/>
              </a:solidFill>
              <a:latin typeface="+mn-lt"/>
              <a:cs typeface="Arial" panose="020B0604020202020204" pitchFamily="34" charset="0"/>
            </a:rPr>
            <a:t>Zła organizacja pracy jednostek</a:t>
          </a:r>
          <a:br>
            <a:rPr lang="pl-PL" sz="2000" dirty="0">
              <a:solidFill>
                <a:schemeClr val="tx1"/>
              </a:solidFill>
              <a:latin typeface="+mn-lt"/>
              <a:cs typeface="Arial" panose="020B0604020202020204" pitchFamily="34" charset="0"/>
            </a:rPr>
          </a:br>
          <a:r>
            <a:rPr lang="pl-PL" sz="2000" dirty="0">
              <a:solidFill>
                <a:schemeClr val="tx1"/>
              </a:solidFill>
              <a:latin typeface="+mn-lt"/>
              <a:cs typeface="Arial" panose="020B0604020202020204" pitchFamily="34" charset="0"/>
            </a:rPr>
            <a:t>- brak wyznaczonych osób odpowiedzialnych za koordynację działań i realizację obowiązków </a:t>
          </a:r>
          <a:endParaRPr lang="pl-PL" sz="2000" dirty="0">
            <a:solidFill>
              <a:schemeClr val="tx1"/>
            </a:solidFill>
            <a:latin typeface="+mn-lt"/>
          </a:endParaRPr>
        </a:p>
      </dgm:t>
    </dgm:pt>
    <dgm:pt modelId="{DEE89FEC-86B4-4FB6-A7EF-3F1ABE31E136}" type="sibTrans" cxnId="{B6F46136-E423-49D2-B056-501B80C5211B}">
      <dgm:prSet/>
      <dgm:spPr/>
      <dgm:t>
        <a:bodyPr/>
        <a:lstStyle/>
        <a:p>
          <a:pPr algn="l"/>
          <a:endParaRPr lang="pl-PL" sz="2000">
            <a:solidFill>
              <a:schemeClr val="tx1"/>
            </a:solidFill>
            <a:latin typeface="+mn-lt"/>
          </a:endParaRPr>
        </a:p>
      </dgm:t>
    </dgm:pt>
    <dgm:pt modelId="{5371F758-6277-41E5-80DC-69DCE0F2C122}" type="parTrans" cxnId="{B6F46136-E423-49D2-B056-501B80C5211B}">
      <dgm:prSet/>
      <dgm:spPr/>
      <dgm:t>
        <a:bodyPr/>
        <a:lstStyle/>
        <a:p>
          <a:pPr algn="l"/>
          <a:endParaRPr lang="pl-PL" sz="2000">
            <a:solidFill>
              <a:schemeClr val="tx1"/>
            </a:solidFill>
            <a:latin typeface="+mn-lt"/>
          </a:endParaRPr>
        </a:p>
      </dgm:t>
    </dgm:pt>
    <dgm:pt modelId="{9CE908C6-F243-4C61-887B-6ECFEF6479AF}">
      <dgm:prSet custT="1"/>
      <dgm:spPr/>
      <dgm:t>
        <a:bodyPr/>
        <a:lstStyle/>
        <a:p>
          <a:pPr algn="l" rtl="0"/>
          <a:r>
            <a:rPr lang="pl-PL" sz="2000" b="1" dirty="0">
              <a:solidFill>
                <a:schemeClr val="tx1"/>
              </a:solidFill>
              <a:latin typeface="+mn-lt"/>
              <a:cs typeface="Arial" panose="020B0604020202020204" pitchFamily="34" charset="0"/>
            </a:rPr>
            <a:t>Niewystarczająca wiedza </a:t>
          </a:r>
        </a:p>
        <a:p>
          <a:pPr algn="l" rtl="0"/>
          <a:r>
            <a:rPr lang="pl-PL" sz="2000" b="0" dirty="0">
              <a:solidFill>
                <a:schemeClr val="tx1"/>
              </a:solidFill>
              <a:latin typeface="+mn-lt"/>
              <a:cs typeface="Arial" panose="020B0604020202020204" pitchFamily="34" charset="0"/>
            </a:rPr>
            <a:t>- </a:t>
          </a:r>
          <a:r>
            <a:rPr lang="pl-PL" sz="2000" dirty="0">
              <a:solidFill>
                <a:schemeClr val="tx1"/>
              </a:solidFill>
              <a:latin typeface="+mn-lt"/>
              <a:cs typeface="Arial" panose="020B0604020202020204" pitchFamily="34" charset="0"/>
            </a:rPr>
            <a:t>o programach ochrony powietrza, planach działań krótkoterminowych, uchwale antysmogowej</a:t>
          </a:r>
          <a:br>
            <a:rPr lang="pl-PL" sz="2000" dirty="0">
              <a:solidFill>
                <a:schemeClr val="tx1"/>
              </a:solidFill>
              <a:latin typeface="+mn-lt"/>
              <a:cs typeface="Arial" panose="020B0604020202020204" pitchFamily="34" charset="0"/>
            </a:rPr>
          </a:br>
          <a:r>
            <a:rPr lang="pl-PL" sz="2000" dirty="0">
              <a:solidFill>
                <a:schemeClr val="tx1"/>
              </a:solidFill>
              <a:latin typeface="+mn-lt"/>
              <a:cs typeface="Arial" panose="020B0604020202020204" pitchFamily="34" charset="0"/>
            </a:rPr>
            <a:t>- brak stosownych szkoleń dot. zanieczyszczenia powietrza, ich źródłach i skutkach zdrowotnych</a:t>
          </a:r>
        </a:p>
      </dgm:t>
    </dgm:pt>
    <dgm:pt modelId="{17B85403-3E6F-4C25-9FA6-75B51C27ED3C}" type="sibTrans" cxnId="{11BE5AFD-81F6-416A-9C36-0902BFC02275}">
      <dgm:prSet/>
      <dgm:spPr/>
      <dgm:t>
        <a:bodyPr/>
        <a:lstStyle/>
        <a:p>
          <a:pPr algn="l"/>
          <a:endParaRPr lang="pl-PL" sz="2000">
            <a:solidFill>
              <a:schemeClr val="tx1"/>
            </a:solidFill>
            <a:latin typeface="+mn-lt"/>
          </a:endParaRPr>
        </a:p>
      </dgm:t>
    </dgm:pt>
    <dgm:pt modelId="{D571E225-1436-4AFE-A3EE-83EC355148F2}" type="parTrans" cxnId="{11BE5AFD-81F6-416A-9C36-0902BFC02275}">
      <dgm:prSet/>
      <dgm:spPr/>
      <dgm:t>
        <a:bodyPr/>
        <a:lstStyle/>
        <a:p>
          <a:pPr algn="l"/>
          <a:endParaRPr lang="pl-PL" sz="2000">
            <a:solidFill>
              <a:schemeClr val="tx1"/>
            </a:solidFill>
            <a:latin typeface="+mn-lt"/>
          </a:endParaRPr>
        </a:p>
      </dgm:t>
    </dgm:pt>
    <dgm:pt modelId="{2780A026-3F81-4533-8D18-19870BF942F1}">
      <dgm:prSet custT="1"/>
      <dgm:spPr/>
      <dgm:t>
        <a:bodyPr/>
        <a:lstStyle/>
        <a:p>
          <a:pPr algn="l" rtl="0"/>
          <a:r>
            <a:rPr lang="pl-PL" sz="2000" b="1">
              <a:solidFill>
                <a:schemeClr val="tx1"/>
              </a:solidFill>
              <a:latin typeface="+mn-lt"/>
            </a:rPr>
            <a:t>Braki kadrowe </a:t>
          </a:r>
          <a:r>
            <a:rPr lang="pl-PL" sz="2000">
              <a:solidFill>
                <a:schemeClr val="tx1"/>
              </a:solidFill>
              <a:latin typeface="+mn-lt"/>
            </a:rPr>
            <a:t>(zwłaszcza w małych gminach) </a:t>
          </a:r>
          <a:endParaRPr lang="pl-PL" sz="2000" dirty="0">
            <a:solidFill>
              <a:schemeClr val="tx1"/>
            </a:solidFill>
            <a:latin typeface="+mn-lt"/>
          </a:endParaRPr>
        </a:p>
      </dgm:t>
    </dgm:pt>
    <dgm:pt modelId="{BD64ABED-CCBF-483C-A142-F3B1C78ED6C4}" type="sibTrans" cxnId="{5EAD5A89-E841-4F93-98B8-5E8E958341C3}">
      <dgm:prSet/>
      <dgm:spPr/>
      <dgm:t>
        <a:bodyPr/>
        <a:lstStyle/>
        <a:p>
          <a:pPr algn="l"/>
          <a:endParaRPr lang="pl-PL" sz="2000">
            <a:solidFill>
              <a:schemeClr val="tx1"/>
            </a:solidFill>
            <a:latin typeface="+mn-lt"/>
          </a:endParaRPr>
        </a:p>
      </dgm:t>
    </dgm:pt>
    <dgm:pt modelId="{4D71268F-429A-4EC7-B27A-70E2A5F21B40}" type="parTrans" cxnId="{5EAD5A89-E841-4F93-98B8-5E8E958341C3}">
      <dgm:prSet/>
      <dgm:spPr/>
      <dgm:t>
        <a:bodyPr/>
        <a:lstStyle/>
        <a:p>
          <a:pPr algn="l"/>
          <a:endParaRPr lang="pl-PL" sz="2000">
            <a:solidFill>
              <a:schemeClr val="tx1"/>
            </a:solidFill>
            <a:latin typeface="+mn-lt"/>
          </a:endParaRPr>
        </a:p>
      </dgm:t>
    </dgm:pt>
    <dgm:pt modelId="{3F230D33-3EDB-4231-8287-F2F488F5DC1E}">
      <dgm:prSet custT="1"/>
      <dgm:spPr>
        <a:solidFill>
          <a:schemeClr val="accent5">
            <a:lumMod val="75000"/>
          </a:schemeClr>
        </a:solidFill>
      </dgm:spPr>
      <dgm:t>
        <a:bodyPr/>
        <a:lstStyle/>
        <a:p>
          <a:pPr algn="l" rtl="0"/>
          <a:r>
            <a:rPr lang="pl-PL" sz="2000" b="1" dirty="0">
              <a:solidFill>
                <a:schemeClr val="tx1"/>
              </a:solidFill>
              <a:latin typeface="+mn-lt"/>
            </a:rPr>
            <a:t>Niewystarczające środki finansowe</a:t>
          </a:r>
        </a:p>
        <a:p>
          <a:pPr algn="l" rtl="0"/>
          <a:r>
            <a:rPr lang="pl-PL" sz="2000" dirty="0">
              <a:solidFill>
                <a:schemeClr val="tx1"/>
              </a:solidFill>
              <a:latin typeface="+mn-lt"/>
            </a:rPr>
            <a:t>- trudności w pozyskiwaniu środków na realizację działań</a:t>
          </a:r>
        </a:p>
      </dgm:t>
    </dgm:pt>
    <dgm:pt modelId="{2B2823D5-7997-4D76-BE36-2B2DBD893881}" type="sibTrans" cxnId="{D90759EC-B337-4186-BA00-324596EC705D}">
      <dgm:prSet/>
      <dgm:spPr/>
      <dgm:t>
        <a:bodyPr/>
        <a:lstStyle/>
        <a:p>
          <a:pPr algn="l"/>
          <a:endParaRPr lang="pl-PL" sz="2000">
            <a:solidFill>
              <a:schemeClr val="tx1"/>
            </a:solidFill>
            <a:latin typeface="+mn-lt"/>
          </a:endParaRPr>
        </a:p>
      </dgm:t>
    </dgm:pt>
    <dgm:pt modelId="{D3E1BB5C-09B5-44CE-B85D-2C343D79480A}" type="parTrans" cxnId="{D90759EC-B337-4186-BA00-324596EC705D}">
      <dgm:prSet/>
      <dgm:spPr/>
      <dgm:t>
        <a:bodyPr/>
        <a:lstStyle/>
        <a:p>
          <a:pPr algn="l"/>
          <a:endParaRPr lang="pl-PL" sz="2000">
            <a:solidFill>
              <a:schemeClr val="tx1"/>
            </a:solidFill>
            <a:latin typeface="+mn-lt"/>
          </a:endParaRPr>
        </a:p>
      </dgm:t>
    </dgm:pt>
    <dgm:pt modelId="{6387E084-395F-4381-A92C-45CA736A3505}" type="pres">
      <dgm:prSet presAssocID="{91B81509-BD14-42A5-844F-486BAF35C702}" presName="linear" presStyleCnt="0">
        <dgm:presLayoutVars>
          <dgm:animLvl val="lvl"/>
          <dgm:resizeHandles val="exact"/>
        </dgm:presLayoutVars>
      </dgm:prSet>
      <dgm:spPr/>
    </dgm:pt>
    <dgm:pt modelId="{522E217D-2226-43E3-BC16-0EA6A53EC8C4}" type="pres">
      <dgm:prSet presAssocID="{1D212D75-E7AE-496A-85EB-11D953559A9A}" presName="parentText" presStyleLbl="node1" presStyleIdx="0" presStyleCnt="4">
        <dgm:presLayoutVars>
          <dgm:chMax val="0"/>
          <dgm:bulletEnabled val="1"/>
        </dgm:presLayoutVars>
      </dgm:prSet>
      <dgm:spPr/>
    </dgm:pt>
    <dgm:pt modelId="{799CEB32-1C9E-4CFC-8D78-5A5C4EA30890}" type="pres">
      <dgm:prSet presAssocID="{DEE89FEC-86B4-4FB6-A7EF-3F1ABE31E136}" presName="spacer" presStyleCnt="0"/>
      <dgm:spPr/>
    </dgm:pt>
    <dgm:pt modelId="{422B7619-CDBB-44EE-B69B-224F9C6B5CBF}" type="pres">
      <dgm:prSet presAssocID="{9CE908C6-F243-4C61-887B-6ECFEF6479AF}" presName="parentText" presStyleLbl="node1" presStyleIdx="1" presStyleCnt="4">
        <dgm:presLayoutVars>
          <dgm:chMax val="0"/>
          <dgm:bulletEnabled val="1"/>
        </dgm:presLayoutVars>
      </dgm:prSet>
      <dgm:spPr/>
    </dgm:pt>
    <dgm:pt modelId="{9EC13E16-4E69-41DB-98E0-5F8623A6F039}" type="pres">
      <dgm:prSet presAssocID="{17B85403-3E6F-4C25-9FA6-75B51C27ED3C}" presName="spacer" presStyleCnt="0"/>
      <dgm:spPr/>
    </dgm:pt>
    <dgm:pt modelId="{B45F5AB1-C6BE-421C-AE3B-FBB093608B81}" type="pres">
      <dgm:prSet presAssocID="{2780A026-3F81-4533-8D18-19870BF942F1}" presName="parentText" presStyleLbl="node1" presStyleIdx="2" presStyleCnt="4">
        <dgm:presLayoutVars>
          <dgm:chMax val="0"/>
          <dgm:bulletEnabled val="1"/>
        </dgm:presLayoutVars>
      </dgm:prSet>
      <dgm:spPr/>
    </dgm:pt>
    <dgm:pt modelId="{01D2F3B0-27A4-4738-8BEB-64FAB7E4657B}" type="pres">
      <dgm:prSet presAssocID="{BD64ABED-CCBF-483C-A142-F3B1C78ED6C4}" presName="spacer" presStyleCnt="0"/>
      <dgm:spPr/>
    </dgm:pt>
    <dgm:pt modelId="{EB7CDEF3-91D2-49F6-B7D0-E2EE9BD0F92A}" type="pres">
      <dgm:prSet presAssocID="{3F230D33-3EDB-4231-8287-F2F488F5DC1E}" presName="parentText" presStyleLbl="node1" presStyleIdx="3" presStyleCnt="4">
        <dgm:presLayoutVars>
          <dgm:chMax val="0"/>
          <dgm:bulletEnabled val="1"/>
        </dgm:presLayoutVars>
      </dgm:prSet>
      <dgm:spPr/>
    </dgm:pt>
  </dgm:ptLst>
  <dgm:cxnLst>
    <dgm:cxn modelId="{D84E0829-0829-4441-A7A3-E5ED7BBD7E40}" type="presOf" srcId="{3F230D33-3EDB-4231-8287-F2F488F5DC1E}" destId="{EB7CDEF3-91D2-49F6-B7D0-E2EE9BD0F92A}" srcOrd="0" destOrd="0" presId="urn:microsoft.com/office/officeart/2005/8/layout/vList2"/>
    <dgm:cxn modelId="{B6F46136-E423-49D2-B056-501B80C5211B}" srcId="{91B81509-BD14-42A5-844F-486BAF35C702}" destId="{1D212D75-E7AE-496A-85EB-11D953559A9A}" srcOrd="0" destOrd="0" parTransId="{5371F758-6277-41E5-80DC-69DCE0F2C122}" sibTransId="{DEE89FEC-86B4-4FB6-A7EF-3F1ABE31E136}"/>
    <dgm:cxn modelId="{3D0D923B-DA30-43A6-8663-88C93CF7E5E1}" type="presOf" srcId="{1D212D75-E7AE-496A-85EB-11D953559A9A}" destId="{522E217D-2226-43E3-BC16-0EA6A53EC8C4}" srcOrd="0" destOrd="0" presId="urn:microsoft.com/office/officeart/2005/8/layout/vList2"/>
    <dgm:cxn modelId="{A97BE080-1365-413B-9375-C781FFB99120}" type="presOf" srcId="{9CE908C6-F243-4C61-887B-6ECFEF6479AF}" destId="{422B7619-CDBB-44EE-B69B-224F9C6B5CBF}" srcOrd="0" destOrd="0" presId="urn:microsoft.com/office/officeart/2005/8/layout/vList2"/>
    <dgm:cxn modelId="{5EAD5A89-E841-4F93-98B8-5E8E958341C3}" srcId="{91B81509-BD14-42A5-844F-486BAF35C702}" destId="{2780A026-3F81-4533-8D18-19870BF942F1}" srcOrd="2" destOrd="0" parTransId="{4D71268F-429A-4EC7-B27A-70E2A5F21B40}" sibTransId="{BD64ABED-CCBF-483C-A142-F3B1C78ED6C4}"/>
    <dgm:cxn modelId="{D90759EC-B337-4186-BA00-324596EC705D}" srcId="{91B81509-BD14-42A5-844F-486BAF35C702}" destId="{3F230D33-3EDB-4231-8287-F2F488F5DC1E}" srcOrd="3" destOrd="0" parTransId="{D3E1BB5C-09B5-44CE-B85D-2C343D79480A}" sibTransId="{2B2823D5-7997-4D76-BE36-2B2DBD893881}"/>
    <dgm:cxn modelId="{092C98EC-EE16-4D44-A3A7-9EEA85452F2F}" type="presOf" srcId="{2780A026-3F81-4533-8D18-19870BF942F1}" destId="{B45F5AB1-C6BE-421C-AE3B-FBB093608B81}" srcOrd="0" destOrd="0" presId="urn:microsoft.com/office/officeart/2005/8/layout/vList2"/>
    <dgm:cxn modelId="{E96D10FB-E49A-47A9-A960-DA7FF457F011}" type="presOf" srcId="{91B81509-BD14-42A5-844F-486BAF35C702}" destId="{6387E084-395F-4381-A92C-45CA736A3505}" srcOrd="0" destOrd="0" presId="urn:microsoft.com/office/officeart/2005/8/layout/vList2"/>
    <dgm:cxn modelId="{11BE5AFD-81F6-416A-9C36-0902BFC02275}" srcId="{91B81509-BD14-42A5-844F-486BAF35C702}" destId="{9CE908C6-F243-4C61-887B-6ECFEF6479AF}" srcOrd="1" destOrd="0" parTransId="{D571E225-1436-4AFE-A3EE-83EC355148F2}" sibTransId="{17B85403-3E6F-4C25-9FA6-75B51C27ED3C}"/>
    <dgm:cxn modelId="{54420818-2749-40CC-A8C4-82D28ECCBDF2}" type="presParOf" srcId="{6387E084-395F-4381-A92C-45CA736A3505}" destId="{522E217D-2226-43E3-BC16-0EA6A53EC8C4}" srcOrd="0" destOrd="0" presId="urn:microsoft.com/office/officeart/2005/8/layout/vList2"/>
    <dgm:cxn modelId="{3804A20A-50C5-422C-AC05-41AF799316E5}" type="presParOf" srcId="{6387E084-395F-4381-A92C-45CA736A3505}" destId="{799CEB32-1C9E-4CFC-8D78-5A5C4EA30890}" srcOrd="1" destOrd="0" presId="urn:microsoft.com/office/officeart/2005/8/layout/vList2"/>
    <dgm:cxn modelId="{6B7118BE-6284-4568-AECC-5E1ED9C46655}" type="presParOf" srcId="{6387E084-395F-4381-A92C-45CA736A3505}" destId="{422B7619-CDBB-44EE-B69B-224F9C6B5CBF}" srcOrd="2" destOrd="0" presId="urn:microsoft.com/office/officeart/2005/8/layout/vList2"/>
    <dgm:cxn modelId="{E2D3A84A-F0A9-4AA2-8010-474AA74A1FD8}" type="presParOf" srcId="{6387E084-395F-4381-A92C-45CA736A3505}" destId="{9EC13E16-4E69-41DB-98E0-5F8623A6F039}" srcOrd="3" destOrd="0" presId="urn:microsoft.com/office/officeart/2005/8/layout/vList2"/>
    <dgm:cxn modelId="{F4845051-9E79-45D2-A571-1B70A8BDFF67}" type="presParOf" srcId="{6387E084-395F-4381-A92C-45CA736A3505}" destId="{B45F5AB1-C6BE-421C-AE3B-FBB093608B81}" srcOrd="4" destOrd="0" presId="urn:microsoft.com/office/officeart/2005/8/layout/vList2"/>
    <dgm:cxn modelId="{3FAFCDA7-2F77-4626-A001-8D462154F27B}" type="presParOf" srcId="{6387E084-395F-4381-A92C-45CA736A3505}" destId="{01D2F3B0-27A4-4738-8BEB-64FAB7E4657B}" srcOrd="5" destOrd="0" presId="urn:microsoft.com/office/officeart/2005/8/layout/vList2"/>
    <dgm:cxn modelId="{728AE9A9-5DB8-4F35-B66E-CDC0EDBB5C28}" type="presParOf" srcId="{6387E084-395F-4381-A92C-45CA736A3505}" destId="{EB7CDEF3-91D2-49F6-B7D0-E2EE9BD0F92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B81509-BD14-42A5-844F-486BAF35C702}" type="doc">
      <dgm:prSet loTypeId="urn:microsoft.com/office/officeart/2005/8/layout/vList2" loCatId="list" qsTypeId="urn:microsoft.com/office/officeart/2005/8/quickstyle/simple2" qsCatId="simple" csTypeId="urn:microsoft.com/office/officeart/2005/8/colors/accent5_3" csCatId="accent5" phldr="1"/>
      <dgm:spPr/>
    </dgm:pt>
    <dgm:pt modelId="{1D212D75-E7AE-496A-85EB-11D953559A9A}">
      <dgm:prSet custT="1"/>
      <dgm:spPr/>
      <dgm:t>
        <a:bodyPr/>
        <a:lstStyle/>
        <a:p>
          <a:pPr algn="l" rtl="0">
            <a:lnSpc>
              <a:spcPct val="150000"/>
            </a:lnSpc>
            <a:spcBef>
              <a:spcPts val="600"/>
            </a:spcBef>
            <a:spcAft>
              <a:spcPts val="600"/>
            </a:spcAft>
          </a:pPr>
          <a:r>
            <a:rPr lang="pl-PL" sz="2000" b="0" i="0" dirty="0">
              <a:solidFill>
                <a:schemeClr val="tx1"/>
              </a:solidFill>
            </a:rPr>
            <a:t>55% mieszkańców naszego województwa będących użytkownikami kotłów na paliwa stałe </a:t>
          </a:r>
          <a:br>
            <a:rPr lang="pl-PL" sz="2000" b="0" i="0" dirty="0">
              <a:solidFill>
                <a:schemeClr val="tx1"/>
              </a:solidFill>
            </a:rPr>
          </a:br>
          <a:r>
            <a:rPr lang="pl-PL" sz="2000" b="0" i="0" dirty="0">
              <a:solidFill>
                <a:schemeClr val="tx1"/>
              </a:solidFill>
            </a:rPr>
            <a:t>nie zamierza wymienić pieca</a:t>
          </a:r>
          <a:endParaRPr lang="pl-PL" sz="2000" dirty="0">
            <a:solidFill>
              <a:schemeClr val="tx1"/>
            </a:solidFill>
            <a:latin typeface="+mn-lt"/>
          </a:endParaRPr>
        </a:p>
      </dgm:t>
    </dgm:pt>
    <dgm:pt modelId="{DEE89FEC-86B4-4FB6-A7EF-3F1ABE31E136}" type="sibTrans" cxnId="{B6F46136-E423-49D2-B056-501B80C5211B}">
      <dgm:prSet/>
      <dgm:spPr/>
      <dgm:t>
        <a:bodyPr/>
        <a:lstStyle/>
        <a:p>
          <a:pPr algn="l"/>
          <a:endParaRPr lang="pl-PL" sz="2000">
            <a:solidFill>
              <a:schemeClr val="tx1"/>
            </a:solidFill>
            <a:latin typeface="+mn-lt"/>
          </a:endParaRPr>
        </a:p>
      </dgm:t>
    </dgm:pt>
    <dgm:pt modelId="{5371F758-6277-41E5-80DC-69DCE0F2C122}" type="parTrans" cxnId="{B6F46136-E423-49D2-B056-501B80C5211B}">
      <dgm:prSet/>
      <dgm:spPr/>
      <dgm:t>
        <a:bodyPr/>
        <a:lstStyle/>
        <a:p>
          <a:pPr algn="l"/>
          <a:endParaRPr lang="pl-PL" sz="2000">
            <a:solidFill>
              <a:schemeClr val="tx1"/>
            </a:solidFill>
            <a:latin typeface="+mn-lt"/>
          </a:endParaRPr>
        </a:p>
      </dgm:t>
    </dgm:pt>
    <dgm:pt modelId="{9CE908C6-F243-4C61-887B-6ECFEF6479AF}">
      <dgm:prSet custT="1"/>
      <dgm:spPr/>
      <dgm:t>
        <a:bodyPr/>
        <a:lstStyle/>
        <a:p>
          <a:pPr algn="l" rtl="0"/>
          <a:r>
            <a:rPr lang="pl-PL" sz="2000" b="0" i="0" dirty="0">
              <a:solidFill>
                <a:schemeClr val="tx1"/>
              </a:solidFill>
            </a:rPr>
            <a:t>obwinianie o złą jakość powietrza dużych zakładów przemysłowych i rozwiniętych miast</a:t>
          </a:r>
          <a:endParaRPr lang="pl-PL" sz="2000" dirty="0">
            <a:solidFill>
              <a:schemeClr val="tx1"/>
            </a:solidFill>
            <a:latin typeface="+mn-lt"/>
            <a:cs typeface="Arial" panose="020B0604020202020204" pitchFamily="34" charset="0"/>
          </a:endParaRPr>
        </a:p>
      </dgm:t>
    </dgm:pt>
    <dgm:pt modelId="{17B85403-3E6F-4C25-9FA6-75B51C27ED3C}" type="sibTrans" cxnId="{11BE5AFD-81F6-416A-9C36-0902BFC02275}">
      <dgm:prSet/>
      <dgm:spPr/>
      <dgm:t>
        <a:bodyPr/>
        <a:lstStyle/>
        <a:p>
          <a:pPr algn="l"/>
          <a:endParaRPr lang="pl-PL" sz="2000">
            <a:solidFill>
              <a:schemeClr val="tx1"/>
            </a:solidFill>
            <a:latin typeface="+mn-lt"/>
          </a:endParaRPr>
        </a:p>
      </dgm:t>
    </dgm:pt>
    <dgm:pt modelId="{D571E225-1436-4AFE-A3EE-83EC355148F2}" type="parTrans" cxnId="{11BE5AFD-81F6-416A-9C36-0902BFC02275}">
      <dgm:prSet/>
      <dgm:spPr/>
      <dgm:t>
        <a:bodyPr/>
        <a:lstStyle/>
        <a:p>
          <a:pPr algn="l"/>
          <a:endParaRPr lang="pl-PL" sz="2000">
            <a:solidFill>
              <a:schemeClr val="tx1"/>
            </a:solidFill>
            <a:latin typeface="+mn-lt"/>
          </a:endParaRPr>
        </a:p>
      </dgm:t>
    </dgm:pt>
    <dgm:pt modelId="{2780A026-3F81-4533-8D18-19870BF942F1}">
      <dgm:prSet custT="1"/>
      <dgm:spPr/>
      <dgm:t>
        <a:bodyPr/>
        <a:lstStyle/>
        <a:p>
          <a:pPr algn="l" rtl="0">
            <a:lnSpc>
              <a:spcPct val="150000"/>
            </a:lnSpc>
          </a:pPr>
          <a:r>
            <a:rPr lang="pl-PL" sz="2000" b="0" dirty="0">
              <a:solidFill>
                <a:schemeClr val="tx1"/>
              </a:solidFill>
              <a:latin typeface="+mn-lt"/>
            </a:rPr>
            <a:t>niewielka świadomość istnienia uchwały antysmogowej </a:t>
          </a:r>
          <a:br>
            <a:rPr lang="pl-PL" sz="2000" b="0" dirty="0">
              <a:solidFill>
                <a:schemeClr val="tx1"/>
              </a:solidFill>
              <a:latin typeface="+mn-lt"/>
            </a:rPr>
          </a:br>
          <a:r>
            <a:rPr lang="pl-PL" sz="2000" b="0" dirty="0">
              <a:solidFill>
                <a:schemeClr val="tx1"/>
              </a:solidFill>
              <a:latin typeface="+mn-lt"/>
            </a:rPr>
            <a:t>- </a:t>
          </a:r>
          <a:r>
            <a:rPr lang="pl-PL" sz="2000" dirty="0">
              <a:solidFill>
                <a:schemeClr val="tx1"/>
              </a:solidFill>
              <a:latin typeface="+mn-lt"/>
            </a:rPr>
            <a:t>na Mazowszu wiedzę wykazało ok. 26 % badanych </a:t>
          </a:r>
        </a:p>
      </dgm:t>
    </dgm:pt>
    <dgm:pt modelId="{BD64ABED-CCBF-483C-A142-F3B1C78ED6C4}" type="sibTrans" cxnId="{5EAD5A89-E841-4F93-98B8-5E8E958341C3}">
      <dgm:prSet/>
      <dgm:spPr/>
      <dgm:t>
        <a:bodyPr/>
        <a:lstStyle/>
        <a:p>
          <a:pPr algn="l"/>
          <a:endParaRPr lang="pl-PL" sz="2000">
            <a:solidFill>
              <a:schemeClr val="tx1"/>
            </a:solidFill>
            <a:latin typeface="+mn-lt"/>
          </a:endParaRPr>
        </a:p>
      </dgm:t>
    </dgm:pt>
    <dgm:pt modelId="{4D71268F-429A-4EC7-B27A-70E2A5F21B40}" type="parTrans" cxnId="{5EAD5A89-E841-4F93-98B8-5E8E958341C3}">
      <dgm:prSet/>
      <dgm:spPr/>
      <dgm:t>
        <a:bodyPr/>
        <a:lstStyle/>
        <a:p>
          <a:pPr algn="l"/>
          <a:endParaRPr lang="pl-PL" sz="2000">
            <a:solidFill>
              <a:schemeClr val="tx1"/>
            </a:solidFill>
            <a:latin typeface="+mn-lt"/>
          </a:endParaRPr>
        </a:p>
      </dgm:t>
    </dgm:pt>
    <dgm:pt modelId="{42D3149C-3825-4851-A8BD-15FFFBA1B03B}">
      <dgm:prSet custT="1"/>
      <dgm:spPr/>
      <dgm:t>
        <a:bodyPr/>
        <a:lstStyle/>
        <a:p>
          <a:pPr algn="l" rtl="0">
            <a:lnSpc>
              <a:spcPct val="150000"/>
            </a:lnSpc>
            <a:spcBef>
              <a:spcPts val="600"/>
            </a:spcBef>
            <a:spcAft>
              <a:spcPts val="600"/>
            </a:spcAft>
          </a:pPr>
          <a:r>
            <a:rPr lang="pl-PL" sz="2000">
              <a:solidFill>
                <a:schemeClr val="tx1"/>
              </a:solidFill>
              <a:latin typeface="+mn-lt"/>
            </a:rPr>
            <a:t>ubóstwo energetyczne</a:t>
          </a:r>
          <a:endParaRPr lang="pl-PL" sz="2000" dirty="0">
            <a:solidFill>
              <a:schemeClr val="tx1"/>
            </a:solidFill>
            <a:latin typeface="+mn-lt"/>
          </a:endParaRPr>
        </a:p>
      </dgm:t>
    </dgm:pt>
    <dgm:pt modelId="{F6170C69-6B2B-4770-A9CB-E85E98A41315}" type="parTrans" cxnId="{7974D9F8-628B-4824-9E3F-1D9456E3EE54}">
      <dgm:prSet/>
      <dgm:spPr/>
      <dgm:t>
        <a:bodyPr/>
        <a:lstStyle/>
        <a:p>
          <a:endParaRPr lang="pl-PL">
            <a:solidFill>
              <a:schemeClr val="tx1"/>
            </a:solidFill>
          </a:endParaRPr>
        </a:p>
      </dgm:t>
    </dgm:pt>
    <dgm:pt modelId="{15F055E7-E6C8-404C-9E8F-F32203AD6FA5}" type="sibTrans" cxnId="{7974D9F8-628B-4824-9E3F-1D9456E3EE54}">
      <dgm:prSet/>
      <dgm:spPr/>
      <dgm:t>
        <a:bodyPr/>
        <a:lstStyle/>
        <a:p>
          <a:endParaRPr lang="pl-PL">
            <a:solidFill>
              <a:schemeClr val="tx1"/>
            </a:solidFill>
          </a:endParaRPr>
        </a:p>
      </dgm:t>
    </dgm:pt>
    <dgm:pt modelId="{6387E084-395F-4381-A92C-45CA736A3505}" type="pres">
      <dgm:prSet presAssocID="{91B81509-BD14-42A5-844F-486BAF35C702}" presName="linear" presStyleCnt="0">
        <dgm:presLayoutVars>
          <dgm:animLvl val="lvl"/>
          <dgm:resizeHandles val="exact"/>
        </dgm:presLayoutVars>
      </dgm:prSet>
      <dgm:spPr/>
    </dgm:pt>
    <dgm:pt modelId="{793C0963-C86D-4448-AF88-5E6CF9086C98}" type="pres">
      <dgm:prSet presAssocID="{42D3149C-3825-4851-A8BD-15FFFBA1B03B}" presName="parentText" presStyleLbl="node1" presStyleIdx="0" presStyleCnt="4">
        <dgm:presLayoutVars>
          <dgm:chMax val="0"/>
          <dgm:bulletEnabled val="1"/>
        </dgm:presLayoutVars>
      </dgm:prSet>
      <dgm:spPr/>
    </dgm:pt>
    <dgm:pt modelId="{22CB4D43-0FCD-4CFC-8DF7-CB376C6A36A2}" type="pres">
      <dgm:prSet presAssocID="{15F055E7-E6C8-404C-9E8F-F32203AD6FA5}" presName="spacer" presStyleCnt="0"/>
      <dgm:spPr/>
    </dgm:pt>
    <dgm:pt modelId="{522E217D-2226-43E3-BC16-0EA6A53EC8C4}" type="pres">
      <dgm:prSet presAssocID="{1D212D75-E7AE-496A-85EB-11D953559A9A}" presName="parentText" presStyleLbl="node1" presStyleIdx="1" presStyleCnt="4">
        <dgm:presLayoutVars>
          <dgm:chMax val="0"/>
          <dgm:bulletEnabled val="1"/>
        </dgm:presLayoutVars>
      </dgm:prSet>
      <dgm:spPr/>
    </dgm:pt>
    <dgm:pt modelId="{799CEB32-1C9E-4CFC-8D78-5A5C4EA30890}" type="pres">
      <dgm:prSet presAssocID="{DEE89FEC-86B4-4FB6-A7EF-3F1ABE31E136}" presName="spacer" presStyleCnt="0"/>
      <dgm:spPr/>
    </dgm:pt>
    <dgm:pt modelId="{422B7619-CDBB-44EE-B69B-224F9C6B5CBF}" type="pres">
      <dgm:prSet presAssocID="{9CE908C6-F243-4C61-887B-6ECFEF6479AF}" presName="parentText" presStyleLbl="node1" presStyleIdx="2" presStyleCnt="4">
        <dgm:presLayoutVars>
          <dgm:chMax val="0"/>
          <dgm:bulletEnabled val="1"/>
        </dgm:presLayoutVars>
      </dgm:prSet>
      <dgm:spPr/>
    </dgm:pt>
    <dgm:pt modelId="{9EC13E16-4E69-41DB-98E0-5F8623A6F039}" type="pres">
      <dgm:prSet presAssocID="{17B85403-3E6F-4C25-9FA6-75B51C27ED3C}" presName="spacer" presStyleCnt="0"/>
      <dgm:spPr/>
    </dgm:pt>
    <dgm:pt modelId="{B45F5AB1-C6BE-421C-AE3B-FBB093608B81}" type="pres">
      <dgm:prSet presAssocID="{2780A026-3F81-4533-8D18-19870BF942F1}" presName="parentText" presStyleLbl="node1" presStyleIdx="3" presStyleCnt="4">
        <dgm:presLayoutVars>
          <dgm:chMax val="0"/>
          <dgm:bulletEnabled val="1"/>
        </dgm:presLayoutVars>
      </dgm:prSet>
      <dgm:spPr/>
    </dgm:pt>
  </dgm:ptLst>
  <dgm:cxnLst>
    <dgm:cxn modelId="{B6F46136-E423-49D2-B056-501B80C5211B}" srcId="{91B81509-BD14-42A5-844F-486BAF35C702}" destId="{1D212D75-E7AE-496A-85EB-11D953559A9A}" srcOrd="1" destOrd="0" parTransId="{5371F758-6277-41E5-80DC-69DCE0F2C122}" sibTransId="{DEE89FEC-86B4-4FB6-A7EF-3F1ABE31E136}"/>
    <dgm:cxn modelId="{3D0D923B-DA30-43A6-8663-88C93CF7E5E1}" type="presOf" srcId="{1D212D75-E7AE-496A-85EB-11D953559A9A}" destId="{522E217D-2226-43E3-BC16-0EA6A53EC8C4}" srcOrd="0" destOrd="0" presId="urn:microsoft.com/office/officeart/2005/8/layout/vList2"/>
    <dgm:cxn modelId="{A97BE080-1365-413B-9375-C781FFB99120}" type="presOf" srcId="{9CE908C6-F243-4C61-887B-6ECFEF6479AF}" destId="{422B7619-CDBB-44EE-B69B-224F9C6B5CBF}" srcOrd="0" destOrd="0" presId="urn:microsoft.com/office/officeart/2005/8/layout/vList2"/>
    <dgm:cxn modelId="{5EAD5A89-E841-4F93-98B8-5E8E958341C3}" srcId="{91B81509-BD14-42A5-844F-486BAF35C702}" destId="{2780A026-3F81-4533-8D18-19870BF942F1}" srcOrd="3" destOrd="0" parTransId="{4D71268F-429A-4EC7-B27A-70E2A5F21B40}" sibTransId="{BD64ABED-CCBF-483C-A142-F3B1C78ED6C4}"/>
    <dgm:cxn modelId="{4757EBC9-27C4-4FBE-AE2D-761A88F15F11}" type="presOf" srcId="{42D3149C-3825-4851-A8BD-15FFFBA1B03B}" destId="{793C0963-C86D-4448-AF88-5E6CF9086C98}" srcOrd="0" destOrd="0" presId="urn:microsoft.com/office/officeart/2005/8/layout/vList2"/>
    <dgm:cxn modelId="{092C98EC-EE16-4D44-A3A7-9EEA85452F2F}" type="presOf" srcId="{2780A026-3F81-4533-8D18-19870BF942F1}" destId="{B45F5AB1-C6BE-421C-AE3B-FBB093608B81}" srcOrd="0" destOrd="0" presId="urn:microsoft.com/office/officeart/2005/8/layout/vList2"/>
    <dgm:cxn modelId="{7974D9F8-628B-4824-9E3F-1D9456E3EE54}" srcId="{91B81509-BD14-42A5-844F-486BAF35C702}" destId="{42D3149C-3825-4851-A8BD-15FFFBA1B03B}" srcOrd="0" destOrd="0" parTransId="{F6170C69-6B2B-4770-A9CB-E85E98A41315}" sibTransId="{15F055E7-E6C8-404C-9E8F-F32203AD6FA5}"/>
    <dgm:cxn modelId="{E96D10FB-E49A-47A9-A960-DA7FF457F011}" type="presOf" srcId="{91B81509-BD14-42A5-844F-486BAF35C702}" destId="{6387E084-395F-4381-A92C-45CA736A3505}" srcOrd="0" destOrd="0" presId="urn:microsoft.com/office/officeart/2005/8/layout/vList2"/>
    <dgm:cxn modelId="{11BE5AFD-81F6-416A-9C36-0902BFC02275}" srcId="{91B81509-BD14-42A5-844F-486BAF35C702}" destId="{9CE908C6-F243-4C61-887B-6ECFEF6479AF}" srcOrd="2" destOrd="0" parTransId="{D571E225-1436-4AFE-A3EE-83EC355148F2}" sibTransId="{17B85403-3E6F-4C25-9FA6-75B51C27ED3C}"/>
    <dgm:cxn modelId="{885C5474-DCC3-4B00-9B76-E6674E57BDB1}" type="presParOf" srcId="{6387E084-395F-4381-A92C-45CA736A3505}" destId="{793C0963-C86D-4448-AF88-5E6CF9086C98}" srcOrd="0" destOrd="0" presId="urn:microsoft.com/office/officeart/2005/8/layout/vList2"/>
    <dgm:cxn modelId="{4D44FA29-69E0-4980-976B-FBB8112566BD}" type="presParOf" srcId="{6387E084-395F-4381-A92C-45CA736A3505}" destId="{22CB4D43-0FCD-4CFC-8DF7-CB376C6A36A2}" srcOrd="1" destOrd="0" presId="urn:microsoft.com/office/officeart/2005/8/layout/vList2"/>
    <dgm:cxn modelId="{54420818-2749-40CC-A8C4-82D28ECCBDF2}" type="presParOf" srcId="{6387E084-395F-4381-A92C-45CA736A3505}" destId="{522E217D-2226-43E3-BC16-0EA6A53EC8C4}" srcOrd="2" destOrd="0" presId="urn:microsoft.com/office/officeart/2005/8/layout/vList2"/>
    <dgm:cxn modelId="{3804A20A-50C5-422C-AC05-41AF799316E5}" type="presParOf" srcId="{6387E084-395F-4381-A92C-45CA736A3505}" destId="{799CEB32-1C9E-4CFC-8D78-5A5C4EA30890}" srcOrd="3" destOrd="0" presId="urn:microsoft.com/office/officeart/2005/8/layout/vList2"/>
    <dgm:cxn modelId="{6B7118BE-6284-4568-AECC-5E1ED9C46655}" type="presParOf" srcId="{6387E084-395F-4381-A92C-45CA736A3505}" destId="{422B7619-CDBB-44EE-B69B-224F9C6B5CBF}" srcOrd="4" destOrd="0" presId="urn:microsoft.com/office/officeart/2005/8/layout/vList2"/>
    <dgm:cxn modelId="{E2D3A84A-F0A9-4AA2-8010-474AA74A1FD8}" type="presParOf" srcId="{6387E084-395F-4381-A92C-45CA736A3505}" destId="{9EC13E16-4E69-41DB-98E0-5F8623A6F039}" srcOrd="5" destOrd="0" presId="urn:microsoft.com/office/officeart/2005/8/layout/vList2"/>
    <dgm:cxn modelId="{F4845051-9E79-45D2-A571-1B70A8BDFF67}" type="presParOf" srcId="{6387E084-395F-4381-A92C-45CA736A3505}" destId="{B45F5AB1-C6BE-421C-AE3B-FBB093608B8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B5E5AB-0817-4140-96D0-8B3E2E4E6CB8}"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pl-PL"/>
        </a:p>
      </dgm:t>
    </dgm:pt>
    <dgm:pt modelId="{AF933BB7-2D3A-4184-9760-D277C749BA50}">
      <dgm:prSet phldrT="[Tekst]" custT="1"/>
      <dgm:spPr/>
      <dgm:t>
        <a:bodyPr/>
        <a:lstStyle/>
        <a:p>
          <a:pPr lvl="0" defTabSz="622300">
            <a:lnSpc>
              <a:spcPct val="90000"/>
            </a:lnSpc>
            <a:spcBef>
              <a:spcPct val="0"/>
            </a:spcBef>
            <a:spcAft>
              <a:spcPct val="35000"/>
            </a:spcAft>
          </a:pPr>
          <a:r>
            <a:rPr lang="pl-PL" sz="1600">
              <a:solidFill>
                <a:schemeClr val="tx1"/>
              </a:solidFill>
            </a:rPr>
            <a:t>Aktywne uczestniczenie </a:t>
          </a:r>
          <a:br>
            <a:rPr lang="pl-PL" sz="1600">
              <a:solidFill>
                <a:schemeClr val="tx1"/>
              </a:solidFill>
            </a:rPr>
          </a:br>
          <a:r>
            <a:rPr lang="pl-PL" sz="1600">
              <a:solidFill>
                <a:schemeClr val="tx1"/>
              </a:solidFill>
            </a:rPr>
            <a:t>w procesach konsultacji aktów prawa krajowego, regionalnego </a:t>
          </a:r>
          <a:br>
            <a:rPr lang="pl-PL" sz="1600">
              <a:solidFill>
                <a:schemeClr val="tx1"/>
              </a:solidFill>
            </a:rPr>
          </a:br>
          <a:r>
            <a:rPr lang="pl-PL" sz="1600">
              <a:solidFill>
                <a:schemeClr val="tx1"/>
              </a:solidFill>
            </a:rPr>
            <a:t>i lokalnego</a:t>
          </a:r>
          <a:endParaRPr lang="pl-PL" sz="1600" dirty="0">
            <a:solidFill>
              <a:schemeClr val="tx1"/>
            </a:solidFill>
          </a:endParaRPr>
        </a:p>
      </dgm:t>
    </dgm:pt>
    <dgm:pt modelId="{B4964658-6886-4D61-A385-6F9C9C22830C}" type="parTrans" cxnId="{40650EF1-C1A5-4B3B-AC81-2E46C9CEB020}">
      <dgm:prSet/>
      <dgm:spPr/>
      <dgm:t>
        <a:bodyPr/>
        <a:lstStyle/>
        <a:p>
          <a:endParaRPr lang="pl-PL" sz="1600">
            <a:solidFill>
              <a:schemeClr val="tx1"/>
            </a:solidFill>
          </a:endParaRPr>
        </a:p>
      </dgm:t>
    </dgm:pt>
    <dgm:pt modelId="{1B5956E3-50A4-4CD8-BE84-BA441057656A}" type="sibTrans" cxnId="{40650EF1-C1A5-4B3B-AC81-2E46C9CEB020}">
      <dgm:prSet custT="1"/>
      <dgm:spPr/>
      <dgm:t>
        <a:bodyPr/>
        <a:lstStyle/>
        <a:p>
          <a:endParaRPr lang="pl-PL" sz="1600">
            <a:solidFill>
              <a:schemeClr val="tx1"/>
            </a:solidFill>
          </a:endParaRPr>
        </a:p>
      </dgm:t>
    </dgm:pt>
    <dgm:pt modelId="{7CDC24C0-6F50-4958-AB6C-DC9FAE5FAACC}">
      <dgm:prSet phldrT="[Tekst]" custT="1"/>
      <dgm:spPr/>
      <dgm:t>
        <a:bodyPr/>
        <a:lstStyle/>
        <a:p>
          <a:pPr marL="0" marR="0" lvl="0" indent="0" defTabSz="914400" eaLnBrk="1" fontAlgn="auto" latinLnBrk="0" hangingPunct="1">
            <a:lnSpc>
              <a:spcPct val="100000"/>
            </a:lnSpc>
            <a:spcBef>
              <a:spcPts val="0"/>
            </a:spcBef>
            <a:spcAft>
              <a:spcPts val="600"/>
            </a:spcAft>
            <a:buClrTx/>
            <a:buSzTx/>
            <a:buFontTx/>
            <a:buNone/>
            <a:tabLst/>
            <a:defRPr/>
          </a:pPr>
          <a:r>
            <a:rPr lang="pl-PL" sz="1600">
              <a:solidFill>
                <a:schemeClr val="tx1"/>
              </a:solidFill>
            </a:rPr>
            <a:t>Opracowywanie </a:t>
          </a:r>
          <a:br>
            <a:rPr lang="pl-PL" sz="1600">
              <a:solidFill>
                <a:schemeClr val="tx1"/>
              </a:solidFill>
            </a:rPr>
          </a:br>
          <a:r>
            <a:rPr lang="pl-PL" sz="1600">
              <a:solidFill>
                <a:schemeClr val="tx1"/>
              </a:solidFill>
            </a:rPr>
            <a:t>i realizacja: planów zaopatrzenia w ciepło, paliwa i energię, PGN, PONE, POŚ</a:t>
          </a:r>
          <a:endParaRPr lang="pl-PL" sz="1600" dirty="0">
            <a:solidFill>
              <a:schemeClr val="tx1"/>
            </a:solidFill>
          </a:endParaRPr>
        </a:p>
      </dgm:t>
    </dgm:pt>
    <dgm:pt modelId="{94A925B4-AB96-4BE2-A78A-69A4B8CA549C}" type="parTrans" cxnId="{405976C6-E1F7-4FC8-92C3-4FAE2D03F8A7}">
      <dgm:prSet/>
      <dgm:spPr/>
      <dgm:t>
        <a:bodyPr/>
        <a:lstStyle/>
        <a:p>
          <a:endParaRPr lang="pl-PL" sz="1600">
            <a:solidFill>
              <a:schemeClr val="tx1"/>
            </a:solidFill>
          </a:endParaRPr>
        </a:p>
      </dgm:t>
    </dgm:pt>
    <dgm:pt modelId="{3107F672-B1E2-426B-9635-EC4DE78C860A}" type="sibTrans" cxnId="{405976C6-E1F7-4FC8-92C3-4FAE2D03F8A7}">
      <dgm:prSet custT="1"/>
      <dgm:spPr/>
      <dgm:t>
        <a:bodyPr/>
        <a:lstStyle/>
        <a:p>
          <a:endParaRPr lang="pl-PL" sz="1600">
            <a:solidFill>
              <a:schemeClr val="tx1"/>
            </a:solidFill>
          </a:endParaRPr>
        </a:p>
      </dgm:t>
    </dgm:pt>
    <dgm:pt modelId="{5108D960-CF35-471D-B861-4054B1AFC821}">
      <dgm:prSet phldrT="[Tekst]" custT="1"/>
      <dgm:spPr/>
      <dgm:t>
        <a:bodyPr/>
        <a:lstStyle/>
        <a:p>
          <a:pPr marL="0" marR="0" lvl="0" indent="0" defTabSz="914400" eaLnBrk="1" fontAlgn="auto" latinLnBrk="0" hangingPunct="1">
            <a:lnSpc>
              <a:spcPct val="100000"/>
            </a:lnSpc>
            <a:spcBef>
              <a:spcPts val="0"/>
            </a:spcBef>
            <a:spcAft>
              <a:spcPts val="600"/>
            </a:spcAft>
            <a:buClrTx/>
            <a:buSzTx/>
            <a:buFontTx/>
            <a:buNone/>
            <a:tabLst/>
            <a:defRPr/>
          </a:pPr>
          <a:r>
            <a:rPr lang="pl-PL" sz="1600">
              <a:solidFill>
                <a:schemeClr val="tx1"/>
              </a:solidFill>
            </a:rPr>
            <a:t>Kontrola palenisk </a:t>
          </a:r>
          <a:br>
            <a:rPr lang="pl-PL" sz="1600">
              <a:solidFill>
                <a:schemeClr val="tx1"/>
              </a:solidFill>
            </a:rPr>
          </a:br>
          <a:r>
            <a:rPr lang="pl-PL" sz="1600">
              <a:solidFill>
                <a:schemeClr val="tx1"/>
              </a:solidFill>
            </a:rPr>
            <a:t>i egzekwowanie uchwały antysmogowej </a:t>
          </a:r>
          <a:br>
            <a:rPr lang="pl-PL" sz="1600">
              <a:solidFill>
                <a:schemeClr val="tx1"/>
              </a:solidFill>
            </a:rPr>
          </a:br>
          <a:r>
            <a:rPr lang="pl-PL" sz="1600">
              <a:solidFill>
                <a:schemeClr val="tx1"/>
              </a:solidFill>
            </a:rPr>
            <a:t>i zakazu spalania odpadów</a:t>
          </a:r>
          <a:endParaRPr lang="pl-PL" sz="1600" dirty="0">
            <a:solidFill>
              <a:schemeClr val="tx1"/>
            </a:solidFill>
          </a:endParaRPr>
        </a:p>
      </dgm:t>
    </dgm:pt>
    <dgm:pt modelId="{AD7CAAC3-C2E6-4DF1-B430-300D1CC4379F}" type="parTrans" cxnId="{8AB87E1B-A9D6-4C54-9742-0E5E8B83364F}">
      <dgm:prSet/>
      <dgm:spPr/>
      <dgm:t>
        <a:bodyPr/>
        <a:lstStyle/>
        <a:p>
          <a:endParaRPr lang="pl-PL" sz="1600">
            <a:solidFill>
              <a:schemeClr val="tx1"/>
            </a:solidFill>
          </a:endParaRPr>
        </a:p>
      </dgm:t>
    </dgm:pt>
    <dgm:pt modelId="{76BFC8A0-C18E-402F-AB1A-9440C2ABA0C8}" type="sibTrans" cxnId="{8AB87E1B-A9D6-4C54-9742-0E5E8B83364F}">
      <dgm:prSet custT="1"/>
      <dgm:spPr/>
      <dgm:t>
        <a:bodyPr/>
        <a:lstStyle/>
        <a:p>
          <a:endParaRPr lang="pl-PL" sz="1600">
            <a:solidFill>
              <a:schemeClr val="tx1"/>
            </a:solidFill>
          </a:endParaRPr>
        </a:p>
      </dgm:t>
    </dgm:pt>
    <dgm:pt modelId="{71C1FECC-481F-468C-9F09-7E2A494998A8}">
      <dgm:prSet phldrT="[Tekst]" custT="1"/>
      <dgm:spPr/>
      <dgm:t>
        <a:bodyPr/>
        <a:lstStyle/>
        <a:p>
          <a:pPr marL="0" marR="0" lvl="0" indent="0" defTabSz="914400" eaLnBrk="1" fontAlgn="auto" latinLnBrk="0" hangingPunct="1">
            <a:lnSpc>
              <a:spcPct val="100000"/>
            </a:lnSpc>
            <a:spcBef>
              <a:spcPts val="0"/>
            </a:spcBef>
            <a:spcAft>
              <a:spcPts val="600"/>
            </a:spcAft>
            <a:buClrTx/>
            <a:buSzTx/>
            <a:buFontTx/>
            <a:buNone/>
            <a:tabLst/>
            <a:defRPr/>
          </a:pPr>
          <a:r>
            <a:rPr lang="pl-PL" sz="1400" dirty="0">
              <a:solidFill>
                <a:schemeClr val="tx1"/>
              </a:solidFill>
            </a:rPr>
            <a:t>Wymiana wiedzy </a:t>
          </a:r>
          <a:br>
            <a:rPr lang="pl-PL" sz="1400" dirty="0">
              <a:solidFill>
                <a:schemeClr val="tx1"/>
              </a:solidFill>
            </a:rPr>
          </a:br>
          <a:r>
            <a:rPr lang="pl-PL" sz="1400" dirty="0">
              <a:solidFill>
                <a:schemeClr val="tx1"/>
              </a:solidFill>
            </a:rPr>
            <a:t>i doświadczeń z innymi jednostkami (np. edukacja, instruktaże, inwestycje energetyczne, organizacja obowiązków)</a:t>
          </a:r>
        </a:p>
      </dgm:t>
    </dgm:pt>
    <dgm:pt modelId="{F74D7949-5CA6-456F-AC01-C48CBE96032D}" type="parTrans" cxnId="{F4A73147-01A9-4903-8984-72FDC9A4C0C0}">
      <dgm:prSet/>
      <dgm:spPr/>
      <dgm:t>
        <a:bodyPr/>
        <a:lstStyle/>
        <a:p>
          <a:endParaRPr lang="pl-PL" sz="1600">
            <a:solidFill>
              <a:schemeClr val="tx1"/>
            </a:solidFill>
          </a:endParaRPr>
        </a:p>
      </dgm:t>
    </dgm:pt>
    <dgm:pt modelId="{6D91F031-C40B-4E2F-9BC8-7ECEE528FBD9}" type="sibTrans" cxnId="{F4A73147-01A9-4903-8984-72FDC9A4C0C0}">
      <dgm:prSet custT="1"/>
      <dgm:spPr/>
      <dgm:t>
        <a:bodyPr/>
        <a:lstStyle/>
        <a:p>
          <a:endParaRPr lang="pl-PL" sz="1600">
            <a:solidFill>
              <a:schemeClr val="tx1"/>
            </a:solidFill>
          </a:endParaRPr>
        </a:p>
      </dgm:t>
    </dgm:pt>
    <dgm:pt modelId="{2433386F-88FC-48E2-99F9-BFDAB0E823B4}">
      <dgm:prSet phldrT="[Tekst]" custT="1"/>
      <dgm:spPr/>
      <dgm:t>
        <a:bodyPr/>
        <a:lstStyle/>
        <a:p>
          <a:pPr marL="0" marR="0" lvl="0" indent="0" defTabSz="914400" eaLnBrk="1" fontAlgn="auto" latinLnBrk="0" hangingPunct="1">
            <a:lnSpc>
              <a:spcPct val="100000"/>
            </a:lnSpc>
            <a:spcBef>
              <a:spcPts val="0"/>
            </a:spcBef>
            <a:spcAft>
              <a:spcPts val="600"/>
            </a:spcAft>
            <a:buClrTx/>
            <a:buSzTx/>
            <a:buFontTx/>
            <a:buNone/>
            <a:tabLst/>
            <a:defRPr/>
          </a:pPr>
          <a:r>
            <a:rPr lang="pl-PL" sz="1400">
              <a:solidFill>
                <a:schemeClr val="tx1"/>
              </a:solidFill>
            </a:rPr>
            <a:t>Tworzenie klastrów energetycznych, PPP w zakresie realizacji inwestycji strategicznych, np. biogazowni, elekrowni, magazynów energii)</a:t>
          </a:r>
          <a:endParaRPr lang="pl-PL" sz="1400" dirty="0">
            <a:solidFill>
              <a:schemeClr val="tx1"/>
            </a:solidFill>
          </a:endParaRPr>
        </a:p>
      </dgm:t>
    </dgm:pt>
    <dgm:pt modelId="{8E6AEA90-5B58-4A04-891D-C91656CC2040}" type="parTrans" cxnId="{D7BE8ACE-144D-4878-9305-31331EDBAA6A}">
      <dgm:prSet/>
      <dgm:spPr/>
      <dgm:t>
        <a:bodyPr/>
        <a:lstStyle/>
        <a:p>
          <a:endParaRPr lang="pl-PL" sz="1600">
            <a:solidFill>
              <a:schemeClr val="tx1"/>
            </a:solidFill>
          </a:endParaRPr>
        </a:p>
      </dgm:t>
    </dgm:pt>
    <dgm:pt modelId="{FD42DFF2-BE41-4A7A-BE5B-5C4698300B6D}" type="sibTrans" cxnId="{D7BE8ACE-144D-4878-9305-31331EDBAA6A}">
      <dgm:prSet custT="1"/>
      <dgm:spPr/>
      <dgm:t>
        <a:bodyPr/>
        <a:lstStyle/>
        <a:p>
          <a:endParaRPr lang="pl-PL" sz="1600">
            <a:solidFill>
              <a:schemeClr val="tx1"/>
            </a:solidFill>
          </a:endParaRPr>
        </a:p>
      </dgm:t>
    </dgm:pt>
    <dgm:pt modelId="{62394E99-2BFC-47AB-9588-B397A9DB8052}">
      <dgm:prSet phldrT="[Tekst]" custT="1"/>
      <dgm:spPr/>
      <dgm:t>
        <a:bodyPr/>
        <a:lstStyle/>
        <a:p>
          <a:pPr marL="0" marR="0" lvl="0" indent="0" defTabSz="914400" eaLnBrk="1" fontAlgn="auto" latinLnBrk="0" hangingPunct="1">
            <a:lnSpc>
              <a:spcPct val="100000"/>
            </a:lnSpc>
            <a:spcBef>
              <a:spcPts val="0"/>
            </a:spcBef>
            <a:spcAft>
              <a:spcPts val="600"/>
            </a:spcAft>
            <a:buClrTx/>
            <a:buSzTx/>
            <a:buFontTx/>
            <a:buNone/>
            <a:tabLst/>
            <a:defRPr/>
          </a:pPr>
          <a:r>
            <a:rPr lang="pl-PL" sz="1600">
              <a:solidFill>
                <a:schemeClr val="tx1"/>
              </a:solidFill>
            </a:rPr>
            <a:t>Określanie w mpzp zagadnień związanych z ochroną powietrza</a:t>
          </a:r>
          <a:endParaRPr lang="pl-PL" sz="1600" dirty="0">
            <a:solidFill>
              <a:schemeClr val="tx1"/>
            </a:solidFill>
          </a:endParaRPr>
        </a:p>
      </dgm:t>
    </dgm:pt>
    <dgm:pt modelId="{8E7CD1A1-10A9-4387-9F8B-49B96D5AEA85}" type="parTrans" cxnId="{14690BBC-8A8F-4D1B-9E7C-BA83E09E6F46}">
      <dgm:prSet/>
      <dgm:spPr/>
      <dgm:t>
        <a:bodyPr/>
        <a:lstStyle/>
        <a:p>
          <a:endParaRPr lang="pl-PL" sz="1600">
            <a:solidFill>
              <a:schemeClr val="tx1"/>
            </a:solidFill>
          </a:endParaRPr>
        </a:p>
      </dgm:t>
    </dgm:pt>
    <dgm:pt modelId="{07706BF7-F6C3-4900-BF11-DD52E8D44FCE}" type="sibTrans" cxnId="{14690BBC-8A8F-4D1B-9E7C-BA83E09E6F46}">
      <dgm:prSet custT="1"/>
      <dgm:spPr/>
      <dgm:t>
        <a:bodyPr/>
        <a:lstStyle/>
        <a:p>
          <a:endParaRPr lang="pl-PL" sz="1600">
            <a:solidFill>
              <a:schemeClr val="tx1"/>
            </a:solidFill>
          </a:endParaRPr>
        </a:p>
      </dgm:t>
    </dgm:pt>
    <dgm:pt modelId="{9E010CA9-7E58-4DBC-878C-E25BBCA9880A}">
      <dgm:prSet phldrT="[Tekst]" custT="1"/>
      <dgm:spPr/>
      <dgm:t>
        <a:bodyPr/>
        <a:lstStyle/>
        <a:p>
          <a:pPr lvl="0" defTabSz="622300">
            <a:lnSpc>
              <a:spcPct val="90000"/>
            </a:lnSpc>
            <a:spcBef>
              <a:spcPct val="0"/>
            </a:spcBef>
            <a:spcAft>
              <a:spcPct val="35000"/>
            </a:spcAft>
          </a:pPr>
          <a:r>
            <a:rPr lang="pl-PL" sz="1600">
              <a:solidFill>
                <a:schemeClr val="tx1"/>
              </a:solidFill>
            </a:rPr>
            <a:t>Aktywny udział </a:t>
          </a:r>
          <a:br>
            <a:rPr lang="pl-PL" sz="1600">
              <a:solidFill>
                <a:schemeClr val="tx1"/>
              </a:solidFill>
            </a:rPr>
          </a:br>
          <a:r>
            <a:rPr lang="pl-PL" sz="1600">
              <a:solidFill>
                <a:schemeClr val="tx1"/>
              </a:solidFill>
            </a:rPr>
            <a:t>w inicjatywach na rzecz poprawy jakości powietrza</a:t>
          </a:r>
          <a:endParaRPr lang="pl-PL" sz="1600" dirty="0">
            <a:solidFill>
              <a:schemeClr val="tx1"/>
            </a:solidFill>
          </a:endParaRPr>
        </a:p>
      </dgm:t>
    </dgm:pt>
    <dgm:pt modelId="{B71A45B0-6D68-424C-B99C-C433C106587C}" type="parTrans" cxnId="{41006F49-A90C-48F3-B291-CBEDBE34736B}">
      <dgm:prSet/>
      <dgm:spPr/>
      <dgm:t>
        <a:bodyPr/>
        <a:lstStyle/>
        <a:p>
          <a:endParaRPr lang="pl-PL" sz="1600">
            <a:solidFill>
              <a:schemeClr val="tx1"/>
            </a:solidFill>
          </a:endParaRPr>
        </a:p>
      </dgm:t>
    </dgm:pt>
    <dgm:pt modelId="{392024DE-B896-4A1A-AD5A-CA87F8102726}" type="sibTrans" cxnId="{41006F49-A90C-48F3-B291-CBEDBE34736B}">
      <dgm:prSet custT="1"/>
      <dgm:spPr/>
      <dgm:t>
        <a:bodyPr/>
        <a:lstStyle/>
        <a:p>
          <a:endParaRPr lang="pl-PL" sz="1600">
            <a:solidFill>
              <a:schemeClr val="tx1"/>
            </a:solidFill>
          </a:endParaRPr>
        </a:p>
      </dgm:t>
    </dgm:pt>
    <dgm:pt modelId="{326C608C-4372-4B85-A411-FA68D49A2C0F}">
      <dgm:prSet phldrT="[Tekst]" custT="1"/>
      <dgm:spPr/>
      <dgm:t>
        <a:bodyPr/>
        <a:lstStyle/>
        <a:p>
          <a:pPr marL="0" marR="0" lvl="0" indent="0" defTabSz="914400" eaLnBrk="1" fontAlgn="auto" latinLnBrk="0" hangingPunct="1">
            <a:lnSpc>
              <a:spcPct val="100000"/>
            </a:lnSpc>
            <a:spcBef>
              <a:spcPts val="0"/>
            </a:spcBef>
            <a:spcAft>
              <a:spcPts val="600"/>
            </a:spcAft>
            <a:buClrTx/>
            <a:buSzTx/>
            <a:buFontTx/>
            <a:buNone/>
            <a:tabLst/>
            <a:defRPr/>
          </a:pPr>
          <a:r>
            <a:rPr lang="pl-PL" sz="1600">
              <a:solidFill>
                <a:schemeClr val="tx1"/>
              </a:solidFill>
            </a:rPr>
            <a:t>Wystąpienie do ZWM </a:t>
          </a:r>
          <a:br>
            <a:rPr lang="pl-PL" sz="1600">
              <a:solidFill>
                <a:schemeClr val="tx1"/>
              </a:solidFill>
            </a:rPr>
          </a:br>
          <a:r>
            <a:rPr lang="pl-PL" sz="1600">
              <a:solidFill>
                <a:schemeClr val="tx1"/>
              </a:solidFill>
            </a:rPr>
            <a:t>o wprowadzenie uchwały antysmogowej na terenie gminy</a:t>
          </a:r>
          <a:endParaRPr lang="pl-PL" sz="1600" dirty="0">
            <a:solidFill>
              <a:schemeClr val="tx1"/>
            </a:solidFill>
          </a:endParaRPr>
        </a:p>
      </dgm:t>
    </dgm:pt>
    <dgm:pt modelId="{734B8E12-3570-4096-B642-623BD749CA86}" type="sibTrans" cxnId="{1D1014DF-BB97-4F12-BAEB-F2B320BD4FBA}">
      <dgm:prSet custT="1"/>
      <dgm:spPr/>
      <dgm:t>
        <a:bodyPr/>
        <a:lstStyle/>
        <a:p>
          <a:endParaRPr lang="pl-PL" sz="1600">
            <a:solidFill>
              <a:schemeClr val="tx1"/>
            </a:solidFill>
          </a:endParaRPr>
        </a:p>
      </dgm:t>
    </dgm:pt>
    <dgm:pt modelId="{8C8B71D9-6939-49C1-9604-28FE0B0C2183}" type="parTrans" cxnId="{1D1014DF-BB97-4F12-BAEB-F2B320BD4FBA}">
      <dgm:prSet/>
      <dgm:spPr/>
      <dgm:t>
        <a:bodyPr/>
        <a:lstStyle/>
        <a:p>
          <a:endParaRPr lang="pl-PL" sz="1600">
            <a:solidFill>
              <a:schemeClr val="tx1"/>
            </a:solidFill>
          </a:endParaRPr>
        </a:p>
      </dgm:t>
    </dgm:pt>
    <dgm:pt modelId="{85ECE098-1BFE-46E3-A561-5B69163B61A8}">
      <dgm:prSet phldrT="[Tekst]" custT="1"/>
      <dgm:spPr/>
      <dgm:t>
        <a:bodyPr/>
        <a:lstStyle/>
        <a:p>
          <a:pPr marL="0" marR="0" lvl="0" indent="0" defTabSz="914400" eaLnBrk="1" fontAlgn="auto" latinLnBrk="0" hangingPunct="1">
            <a:lnSpc>
              <a:spcPct val="100000"/>
            </a:lnSpc>
            <a:spcBef>
              <a:spcPts val="0"/>
            </a:spcBef>
            <a:spcAft>
              <a:spcPts val="600"/>
            </a:spcAft>
            <a:buClrTx/>
            <a:buSzTx/>
            <a:buFontTx/>
            <a:buNone/>
            <a:tabLst/>
            <a:defRPr/>
          </a:pPr>
          <a:r>
            <a:rPr lang="pl-PL" sz="1600">
              <a:solidFill>
                <a:schemeClr val="tx1"/>
              </a:solidFill>
            </a:rPr>
            <a:t>Udział w inicjatywach LeadAir, Stop Smog, Czyste Powietrze</a:t>
          </a:r>
          <a:endParaRPr lang="pl-PL" sz="1600" dirty="0">
            <a:solidFill>
              <a:schemeClr val="tx1"/>
            </a:solidFill>
          </a:endParaRPr>
        </a:p>
      </dgm:t>
    </dgm:pt>
    <dgm:pt modelId="{1F61724C-9248-43D9-BA9C-A022B8CBF4C1}" type="parTrans" cxnId="{1F8CDCF4-DA18-48A6-986A-4D93C2240C13}">
      <dgm:prSet/>
      <dgm:spPr/>
      <dgm:t>
        <a:bodyPr/>
        <a:lstStyle/>
        <a:p>
          <a:endParaRPr lang="pl-PL" sz="1600">
            <a:solidFill>
              <a:schemeClr val="tx1"/>
            </a:solidFill>
          </a:endParaRPr>
        </a:p>
      </dgm:t>
    </dgm:pt>
    <dgm:pt modelId="{4C050795-27FB-434A-B222-0693DB0406DA}" type="sibTrans" cxnId="{1F8CDCF4-DA18-48A6-986A-4D93C2240C13}">
      <dgm:prSet/>
      <dgm:spPr/>
      <dgm:t>
        <a:bodyPr/>
        <a:lstStyle/>
        <a:p>
          <a:endParaRPr lang="pl-PL" sz="1600">
            <a:solidFill>
              <a:schemeClr val="tx1"/>
            </a:solidFill>
          </a:endParaRPr>
        </a:p>
      </dgm:t>
    </dgm:pt>
    <dgm:pt modelId="{786493AE-4942-426F-86B6-23C2791A253D}">
      <dgm:prSet phldrT="[Tekst]" custT="1"/>
      <dgm:spPr/>
      <dgm:t>
        <a:bodyPr/>
        <a:lstStyle/>
        <a:p>
          <a:pPr marL="0" marR="0" lvl="0" indent="0" defTabSz="914400" eaLnBrk="1" fontAlgn="auto" latinLnBrk="0" hangingPunct="1">
            <a:lnSpc>
              <a:spcPct val="100000"/>
            </a:lnSpc>
            <a:spcBef>
              <a:spcPts val="0"/>
            </a:spcBef>
            <a:spcAft>
              <a:spcPts val="600"/>
            </a:spcAft>
            <a:buClrTx/>
            <a:buSzTx/>
            <a:buFontTx/>
            <a:buNone/>
            <a:tabLst/>
            <a:defRPr/>
          </a:pPr>
          <a:r>
            <a:rPr lang="pl-PL" sz="1600">
              <a:solidFill>
                <a:schemeClr val="tx1"/>
              </a:solidFill>
            </a:rPr>
            <a:t>Współpraca </a:t>
          </a:r>
          <a:br>
            <a:rPr lang="pl-PL" sz="1600">
              <a:solidFill>
                <a:schemeClr val="tx1"/>
              </a:solidFill>
            </a:rPr>
          </a:br>
          <a:r>
            <a:rPr lang="pl-PL" sz="1600">
              <a:solidFill>
                <a:schemeClr val="tx1"/>
              </a:solidFill>
            </a:rPr>
            <a:t>z LGD, NGOs</a:t>
          </a:r>
          <a:endParaRPr lang="pl-PL" sz="1600" dirty="0">
            <a:solidFill>
              <a:schemeClr val="tx1"/>
            </a:solidFill>
          </a:endParaRPr>
        </a:p>
      </dgm:t>
    </dgm:pt>
    <dgm:pt modelId="{457F0233-E3A3-4BC6-92E9-B5497AEB969C}" type="parTrans" cxnId="{4826F2E5-A091-4214-9E1C-AD2F5CC04788}">
      <dgm:prSet/>
      <dgm:spPr/>
      <dgm:t>
        <a:bodyPr/>
        <a:lstStyle/>
        <a:p>
          <a:endParaRPr lang="pl-PL" sz="1600">
            <a:solidFill>
              <a:schemeClr val="tx1"/>
            </a:solidFill>
          </a:endParaRPr>
        </a:p>
      </dgm:t>
    </dgm:pt>
    <dgm:pt modelId="{E01C3C7E-D8BD-4E63-A59D-FB3EC90EC9BA}" type="sibTrans" cxnId="{4826F2E5-A091-4214-9E1C-AD2F5CC04788}">
      <dgm:prSet custT="1"/>
      <dgm:spPr/>
      <dgm:t>
        <a:bodyPr/>
        <a:lstStyle/>
        <a:p>
          <a:endParaRPr lang="pl-PL" sz="1600">
            <a:solidFill>
              <a:schemeClr val="tx1"/>
            </a:solidFill>
          </a:endParaRPr>
        </a:p>
      </dgm:t>
    </dgm:pt>
    <dgm:pt modelId="{0E32F791-AC7F-4861-88C7-320517C55457}">
      <dgm:prSet phldrT="[Tekst]" custT="1"/>
      <dgm:spPr/>
      <dgm:t>
        <a:bodyPr/>
        <a:lstStyle/>
        <a:p>
          <a:pPr lvl="0" defTabSz="622300">
            <a:lnSpc>
              <a:spcPct val="90000"/>
            </a:lnSpc>
            <a:spcBef>
              <a:spcPct val="0"/>
            </a:spcBef>
            <a:spcAft>
              <a:spcPct val="35000"/>
            </a:spcAft>
          </a:pPr>
          <a:r>
            <a:rPr lang="pl-PL" sz="1600">
              <a:solidFill>
                <a:schemeClr val="tx1"/>
              </a:solidFill>
            </a:rPr>
            <a:t>Aktywne komunikowanie problemów, barier</a:t>
          </a:r>
          <a:br>
            <a:rPr lang="pl-PL" sz="1600">
              <a:solidFill>
                <a:schemeClr val="tx1"/>
              </a:solidFill>
            </a:rPr>
          </a:br>
          <a:r>
            <a:rPr lang="pl-PL" sz="1600">
              <a:solidFill>
                <a:schemeClr val="tx1"/>
              </a:solidFill>
            </a:rPr>
            <a:t> i potrzeb</a:t>
          </a:r>
          <a:endParaRPr lang="pl-PL" sz="1600" dirty="0">
            <a:solidFill>
              <a:schemeClr val="tx1"/>
            </a:solidFill>
          </a:endParaRPr>
        </a:p>
      </dgm:t>
    </dgm:pt>
    <dgm:pt modelId="{E0FB1C0E-77AD-4E3C-A2FE-E9AFEF163D93}" type="parTrans" cxnId="{454313A9-E632-401C-8855-825D41E12974}">
      <dgm:prSet/>
      <dgm:spPr/>
      <dgm:t>
        <a:bodyPr/>
        <a:lstStyle/>
        <a:p>
          <a:endParaRPr lang="pl-PL" sz="1600">
            <a:solidFill>
              <a:schemeClr val="tx1"/>
            </a:solidFill>
          </a:endParaRPr>
        </a:p>
      </dgm:t>
    </dgm:pt>
    <dgm:pt modelId="{64B1396F-C1EC-46FF-B67E-FFDAF7F650CB}" type="sibTrans" cxnId="{454313A9-E632-401C-8855-825D41E12974}">
      <dgm:prSet custT="1"/>
      <dgm:spPr/>
      <dgm:t>
        <a:bodyPr/>
        <a:lstStyle/>
        <a:p>
          <a:endParaRPr lang="pl-PL" sz="1600">
            <a:solidFill>
              <a:schemeClr val="tx1"/>
            </a:solidFill>
          </a:endParaRPr>
        </a:p>
      </dgm:t>
    </dgm:pt>
    <dgm:pt modelId="{9BE37CCA-11B0-49B6-9E06-E542843E8123}">
      <dgm:prSet phldrT="[Tekst]" custT="1"/>
      <dgm:spPr/>
      <dgm:t>
        <a:bodyPr/>
        <a:lstStyle/>
        <a:p>
          <a:pPr marL="0" marR="0" lvl="0" indent="0" defTabSz="914400" eaLnBrk="1" fontAlgn="auto" latinLnBrk="0" hangingPunct="1">
            <a:lnSpc>
              <a:spcPct val="100000"/>
            </a:lnSpc>
            <a:spcBef>
              <a:spcPts val="0"/>
            </a:spcBef>
            <a:spcAft>
              <a:spcPts val="600"/>
            </a:spcAft>
            <a:buClrTx/>
            <a:buSzTx/>
            <a:buFontTx/>
            <a:buNone/>
            <a:tabLst/>
            <a:defRPr/>
          </a:pPr>
          <a:r>
            <a:rPr lang="pl-PL" sz="1600">
              <a:solidFill>
                <a:schemeClr val="tx1"/>
              </a:solidFill>
            </a:rPr>
            <a:t>Edukacja ekologiczna mieszkańców</a:t>
          </a:r>
          <a:endParaRPr lang="pl-PL" sz="1600" dirty="0">
            <a:solidFill>
              <a:schemeClr val="tx1"/>
            </a:solidFill>
          </a:endParaRPr>
        </a:p>
      </dgm:t>
    </dgm:pt>
    <dgm:pt modelId="{DFA7251D-6E92-438E-9AA2-24DBB3D7AF88}" type="parTrans" cxnId="{FF5032FB-2F8A-4CBC-A2F1-56A9CAD6067D}">
      <dgm:prSet/>
      <dgm:spPr/>
      <dgm:t>
        <a:bodyPr/>
        <a:lstStyle/>
        <a:p>
          <a:endParaRPr lang="pl-PL" sz="1600">
            <a:solidFill>
              <a:schemeClr val="tx1"/>
            </a:solidFill>
          </a:endParaRPr>
        </a:p>
      </dgm:t>
    </dgm:pt>
    <dgm:pt modelId="{0CDC1993-2EC9-476D-A42A-8A27CCBB0382}" type="sibTrans" cxnId="{FF5032FB-2F8A-4CBC-A2F1-56A9CAD6067D}">
      <dgm:prSet custT="1"/>
      <dgm:spPr/>
      <dgm:t>
        <a:bodyPr/>
        <a:lstStyle/>
        <a:p>
          <a:endParaRPr lang="pl-PL" sz="1600">
            <a:solidFill>
              <a:schemeClr val="tx1"/>
            </a:solidFill>
          </a:endParaRPr>
        </a:p>
      </dgm:t>
    </dgm:pt>
    <dgm:pt modelId="{F08C2184-00EF-45B3-8AAB-84A6F1CB6EAD}" type="pres">
      <dgm:prSet presAssocID="{64B5E5AB-0817-4140-96D0-8B3E2E4E6CB8}" presName="Name0" presStyleCnt="0">
        <dgm:presLayoutVars>
          <dgm:dir/>
          <dgm:resizeHandles val="exact"/>
        </dgm:presLayoutVars>
      </dgm:prSet>
      <dgm:spPr/>
    </dgm:pt>
    <dgm:pt modelId="{2AFE6CFC-AD53-47F1-9D0E-12355F510F01}" type="pres">
      <dgm:prSet presAssocID="{9E010CA9-7E58-4DBC-878C-E25BBCA9880A}" presName="node" presStyleLbl="node1" presStyleIdx="0" presStyleCnt="12" custScaleX="119037">
        <dgm:presLayoutVars>
          <dgm:bulletEnabled val="1"/>
        </dgm:presLayoutVars>
      </dgm:prSet>
      <dgm:spPr/>
    </dgm:pt>
    <dgm:pt modelId="{E109CF3E-D031-4203-822E-D7A31D2C9250}" type="pres">
      <dgm:prSet presAssocID="{392024DE-B896-4A1A-AD5A-CA87F8102726}" presName="sibTrans" presStyleLbl="sibTrans1D1" presStyleIdx="0" presStyleCnt="11"/>
      <dgm:spPr/>
    </dgm:pt>
    <dgm:pt modelId="{E389344D-90E8-4F34-990E-F40E873BDA33}" type="pres">
      <dgm:prSet presAssocID="{392024DE-B896-4A1A-AD5A-CA87F8102726}" presName="connectorText" presStyleLbl="sibTrans1D1" presStyleIdx="0" presStyleCnt="11"/>
      <dgm:spPr/>
    </dgm:pt>
    <dgm:pt modelId="{76E10660-071B-4B22-BA50-7135DBF140A2}" type="pres">
      <dgm:prSet presAssocID="{AF933BB7-2D3A-4184-9760-D277C749BA50}" presName="node" presStyleLbl="node1" presStyleIdx="1" presStyleCnt="12" custScaleX="119037">
        <dgm:presLayoutVars>
          <dgm:bulletEnabled val="1"/>
        </dgm:presLayoutVars>
      </dgm:prSet>
      <dgm:spPr/>
    </dgm:pt>
    <dgm:pt modelId="{F70149B8-E116-4861-BC92-AB3E9C5165E6}" type="pres">
      <dgm:prSet presAssocID="{1B5956E3-50A4-4CD8-BE84-BA441057656A}" presName="sibTrans" presStyleLbl="sibTrans1D1" presStyleIdx="1" presStyleCnt="11"/>
      <dgm:spPr/>
    </dgm:pt>
    <dgm:pt modelId="{C7B9D44A-C37E-45EB-AF46-3DEEFBCD12EB}" type="pres">
      <dgm:prSet presAssocID="{1B5956E3-50A4-4CD8-BE84-BA441057656A}" presName="connectorText" presStyleLbl="sibTrans1D1" presStyleIdx="1" presStyleCnt="11"/>
      <dgm:spPr/>
    </dgm:pt>
    <dgm:pt modelId="{3CBAAB64-9F5B-4D1D-8F04-2231A7A121ED}" type="pres">
      <dgm:prSet presAssocID="{0E32F791-AC7F-4861-88C7-320517C55457}" presName="node" presStyleLbl="node1" presStyleIdx="2" presStyleCnt="12" custScaleX="119037">
        <dgm:presLayoutVars>
          <dgm:bulletEnabled val="1"/>
        </dgm:presLayoutVars>
      </dgm:prSet>
      <dgm:spPr/>
    </dgm:pt>
    <dgm:pt modelId="{9FFAAFD2-FEAD-41E2-A205-49775352A094}" type="pres">
      <dgm:prSet presAssocID="{64B1396F-C1EC-46FF-B67E-FFDAF7F650CB}" presName="sibTrans" presStyleLbl="sibTrans1D1" presStyleIdx="2" presStyleCnt="11"/>
      <dgm:spPr/>
    </dgm:pt>
    <dgm:pt modelId="{98FC0766-96E9-4B62-A3C9-B0A07E15678F}" type="pres">
      <dgm:prSet presAssocID="{64B1396F-C1EC-46FF-B67E-FFDAF7F650CB}" presName="connectorText" presStyleLbl="sibTrans1D1" presStyleIdx="2" presStyleCnt="11"/>
      <dgm:spPr/>
    </dgm:pt>
    <dgm:pt modelId="{EBB4908A-945B-4AF0-B6FA-95091855F8FA}" type="pres">
      <dgm:prSet presAssocID="{9BE37CCA-11B0-49B6-9E06-E542843E8123}" presName="node" presStyleLbl="node1" presStyleIdx="3" presStyleCnt="12" custScaleX="119037">
        <dgm:presLayoutVars>
          <dgm:bulletEnabled val="1"/>
        </dgm:presLayoutVars>
      </dgm:prSet>
      <dgm:spPr/>
    </dgm:pt>
    <dgm:pt modelId="{27D441F3-B24A-4514-A792-D66ACC1A1C5B}" type="pres">
      <dgm:prSet presAssocID="{0CDC1993-2EC9-476D-A42A-8A27CCBB0382}" presName="sibTrans" presStyleLbl="sibTrans1D1" presStyleIdx="3" presStyleCnt="11"/>
      <dgm:spPr/>
    </dgm:pt>
    <dgm:pt modelId="{2E101E02-B8AA-40BA-83E6-90AFE7FB4E83}" type="pres">
      <dgm:prSet presAssocID="{0CDC1993-2EC9-476D-A42A-8A27CCBB0382}" presName="connectorText" presStyleLbl="sibTrans1D1" presStyleIdx="3" presStyleCnt="11"/>
      <dgm:spPr/>
    </dgm:pt>
    <dgm:pt modelId="{CB5AB409-0F13-4BAA-B9C3-94270A04D105}" type="pres">
      <dgm:prSet presAssocID="{7CDC24C0-6F50-4958-AB6C-DC9FAE5FAACC}" presName="node" presStyleLbl="node1" presStyleIdx="4" presStyleCnt="12" custScaleX="119037">
        <dgm:presLayoutVars>
          <dgm:bulletEnabled val="1"/>
        </dgm:presLayoutVars>
      </dgm:prSet>
      <dgm:spPr/>
    </dgm:pt>
    <dgm:pt modelId="{B313418C-0B58-4D1F-AD3C-403EE13FC6B0}" type="pres">
      <dgm:prSet presAssocID="{3107F672-B1E2-426B-9635-EC4DE78C860A}" presName="sibTrans" presStyleLbl="sibTrans1D1" presStyleIdx="4" presStyleCnt="11"/>
      <dgm:spPr/>
    </dgm:pt>
    <dgm:pt modelId="{FA1E9C5A-BEAF-4101-BA45-757AE7F63B46}" type="pres">
      <dgm:prSet presAssocID="{3107F672-B1E2-426B-9635-EC4DE78C860A}" presName="connectorText" presStyleLbl="sibTrans1D1" presStyleIdx="4" presStyleCnt="11"/>
      <dgm:spPr/>
    </dgm:pt>
    <dgm:pt modelId="{1F30A89D-45E3-4396-AD66-A05093C1ADC8}" type="pres">
      <dgm:prSet presAssocID="{62394E99-2BFC-47AB-9588-B397A9DB8052}" presName="node" presStyleLbl="node1" presStyleIdx="5" presStyleCnt="12" custScaleX="119037">
        <dgm:presLayoutVars>
          <dgm:bulletEnabled val="1"/>
        </dgm:presLayoutVars>
      </dgm:prSet>
      <dgm:spPr/>
    </dgm:pt>
    <dgm:pt modelId="{23A64E89-C95B-47C7-9F32-7639B545BEF1}" type="pres">
      <dgm:prSet presAssocID="{07706BF7-F6C3-4900-BF11-DD52E8D44FCE}" presName="sibTrans" presStyleLbl="sibTrans1D1" presStyleIdx="5" presStyleCnt="11"/>
      <dgm:spPr/>
    </dgm:pt>
    <dgm:pt modelId="{9E6BA36B-E363-4EF6-A038-BB2ECAA54161}" type="pres">
      <dgm:prSet presAssocID="{07706BF7-F6C3-4900-BF11-DD52E8D44FCE}" presName="connectorText" presStyleLbl="sibTrans1D1" presStyleIdx="5" presStyleCnt="11"/>
      <dgm:spPr/>
    </dgm:pt>
    <dgm:pt modelId="{FDFB705B-6A02-4907-BC0D-5E33BEDDAF9D}" type="pres">
      <dgm:prSet presAssocID="{5108D960-CF35-471D-B861-4054B1AFC821}" presName="node" presStyleLbl="node1" presStyleIdx="6" presStyleCnt="12" custScaleX="119037">
        <dgm:presLayoutVars>
          <dgm:bulletEnabled val="1"/>
        </dgm:presLayoutVars>
      </dgm:prSet>
      <dgm:spPr/>
    </dgm:pt>
    <dgm:pt modelId="{C3316A73-5680-4C81-9CE2-013B3E11946E}" type="pres">
      <dgm:prSet presAssocID="{76BFC8A0-C18E-402F-AB1A-9440C2ABA0C8}" presName="sibTrans" presStyleLbl="sibTrans1D1" presStyleIdx="6" presStyleCnt="11"/>
      <dgm:spPr/>
    </dgm:pt>
    <dgm:pt modelId="{7D5DBF90-ABCB-453B-8411-234E6EDE494A}" type="pres">
      <dgm:prSet presAssocID="{76BFC8A0-C18E-402F-AB1A-9440C2ABA0C8}" presName="connectorText" presStyleLbl="sibTrans1D1" presStyleIdx="6" presStyleCnt="11"/>
      <dgm:spPr/>
    </dgm:pt>
    <dgm:pt modelId="{30DE48A4-D5AC-4531-A490-6553C1F8F69E}" type="pres">
      <dgm:prSet presAssocID="{71C1FECC-481F-468C-9F09-7E2A494998A8}" presName="node" presStyleLbl="node1" presStyleIdx="7" presStyleCnt="12" custScaleX="119037">
        <dgm:presLayoutVars>
          <dgm:bulletEnabled val="1"/>
        </dgm:presLayoutVars>
      </dgm:prSet>
      <dgm:spPr/>
    </dgm:pt>
    <dgm:pt modelId="{E4262D75-B72F-49FD-B581-2D085FDBD414}" type="pres">
      <dgm:prSet presAssocID="{6D91F031-C40B-4E2F-9BC8-7ECEE528FBD9}" presName="sibTrans" presStyleLbl="sibTrans1D1" presStyleIdx="7" presStyleCnt="11"/>
      <dgm:spPr/>
    </dgm:pt>
    <dgm:pt modelId="{732BF70F-8FEC-4869-941A-26FCFE48CDD6}" type="pres">
      <dgm:prSet presAssocID="{6D91F031-C40B-4E2F-9BC8-7ECEE528FBD9}" presName="connectorText" presStyleLbl="sibTrans1D1" presStyleIdx="7" presStyleCnt="11"/>
      <dgm:spPr/>
    </dgm:pt>
    <dgm:pt modelId="{3F70D31F-DB2B-45EB-B844-55D45F796685}" type="pres">
      <dgm:prSet presAssocID="{786493AE-4942-426F-86B6-23C2791A253D}" presName="node" presStyleLbl="node1" presStyleIdx="8" presStyleCnt="12" custScaleX="119037">
        <dgm:presLayoutVars>
          <dgm:bulletEnabled val="1"/>
        </dgm:presLayoutVars>
      </dgm:prSet>
      <dgm:spPr/>
    </dgm:pt>
    <dgm:pt modelId="{36817AE7-4583-453F-9F32-8C9CD019C0BE}" type="pres">
      <dgm:prSet presAssocID="{E01C3C7E-D8BD-4E63-A59D-FB3EC90EC9BA}" presName="sibTrans" presStyleLbl="sibTrans1D1" presStyleIdx="8" presStyleCnt="11"/>
      <dgm:spPr/>
    </dgm:pt>
    <dgm:pt modelId="{1399037A-119A-4211-8F37-95CF5967A19B}" type="pres">
      <dgm:prSet presAssocID="{E01C3C7E-D8BD-4E63-A59D-FB3EC90EC9BA}" presName="connectorText" presStyleLbl="sibTrans1D1" presStyleIdx="8" presStyleCnt="11"/>
      <dgm:spPr/>
    </dgm:pt>
    <dgm:pt modelId="{C10932C7-B310-4B2A-AD88-311D41D9E2BE}" type="pres">
      <dgm:prSet presAssocID="{2433386F-88FC-48E2-99F9-BFDAB0E823B4}" presName="node" presStyleLbl="node1" presStyleIdx="9" presStyleCnt="12" custScaleX="119037">
        <dgm:presLayoutVars>
          <dgm:bulletEnabled val="1"/>
        </dgm:presLayoutVars>
      </dgm:prSet>
      <dgm:spPr/>
    </dgm:pt>
    <dgm:pt modelId="{76790E0A-3EE5-4F33-BF64-DC47A037F11F}" type="pres">
      <dgm:prSet presAssocID="{FD42DFF2-BE41-4A7A-BE5B-5C4698300B6D}" presName="sibTrans" presStyleLbl="sibTrans1D1" presStyleIdx="9" presStyleCnt="11"/>
      <dgm:spPr/>
    </dgm:pt>
    <dgm:pt modelId="{02F8F50A-0EC3-4264-94D9-362771612FA7}" type="pres">
      <dgm:prSet presAssocID="{FD42DFF2-BE41-4A7A-BE5B-5C4698300B6D}" presName="connectorText" presStyleLbl="sibTrans1D1" presStyleIdx="9" presStyleCnt="11"/>
      <dgm:spPr/>
    </dgm:pt>
    <dgm:pt modelId="{00EAA55C-9292-428D-8799-FC78BAC5ACF9}" type="pres">
      <dgm:prSet presAssocID="{326C608C-4372-4B85-A411-FA68D49A2C0F}" presName="node" presStyleLbl="node1" presStyleIdx="10" presStyleCnt="12" custScaleX="119037">
        <dgm:presLayoutVars>
          <dgm:bulletEnabled val="1"/>
        </dgm:presLayoutVars>
      </dgm:prSet>
      <dgm:spPr/>
    </dgm:pt>
    <dgm:pt modelId="{5915F11E-8D1C-445D-A1F2-ECD723576A23}" type="pres">
      <dgm:prSet presAssocID="{734B8E12-3570-4096-B642-623BD749CA86}" presName="sibTrans" presStyleLbl="sibTrans1D1" presStyleIdx="10" presStyleCnt="11"/>
      <dgm:spPr/>
    </dgm:pt>
    <dgm:pt modelId="{32C58C64-9454-473C-A498-4A79C44C2BCA}" type="pres">
      <dgm:prSet presAssocID="{734B8E12-3570-4096-B642-623BD749CA86}" presName="connectorText" presStyleLbl="sibTrans1D1" presStyleIdx="10" presStyleCnt="11"/>
      <dgm:spPr/>
    </dgm:pt>
    <dgm:pt modelId="{FC7E55EC-496C-449A-A77D-B837D8185465}" type="pres">
      <dgm:prSet presAssocID="{85ECE098-1BFE-46E3-A561-5B69163B61A8}" presName="node" presStyleLbl="node1" presStyleIdx="11" presStyleCnt="12" custScaleX="119037">
        <dgm:presLayoutVars>
          <dgm:bulletEnabled val="1"/>
        </dgm:presLayoutVars>
      </dgm:prSet>
      <dgm:spPr/>
    </dgm:pt>
  </dgm:ptLst>
  <dgm:cxnLst>
    <dgm:cxn modelId="{8CE8E800-13B7-47A9-9F2A-8DA43DD8B4CF}" type="presOf" srcId="{64B1396F-C1EC-46FF-B67E-FFDAF7F650CB}" destId="{9FFAAFD2-FEAD-41E2-A205-49775352A094}" srcOrd="0" destOrd="0" presId="urn:microsoft.com/office/officeart/2005/8/layout/bProcess3"/>
    <dgm:cxn modelId="{3D826A05-D9F8-4F8A-9E11-9B76669A255B}" type="presOf" srcId="{5108D960-CF35-471D-B861-4054B1AFC821}" destId="{FDFB705B-6A02-4907-BC0D-5E33BEDDAF9D}" srcOrd="0" destOrd="0" presId="urn:microsoft.com/office/officeart/2005/8/layout/bProcess3"/>
    <dgm:cxn modelId="{8AB87E1B-A9D6-4C54-9742-0E5E8B83364F}" srcId="{64B5E5AB-0817-4140-96D0-8B3E2E4E6CB8}" destId="{5108D960-CF35-471D-B861-4054B1AFC821}" srcOrd="6" destOrd="0" parTransId="{AD7CAAC3-C2E6-4DF1-B430-300D1CC4379F}" sibTransId="{76BFC8A0-C18E-402F-AB1A-9440C2ABA0C8}"/>
    <dgm:cxn modelId="{90D7A21E-3C04-403A-8C5C-C678F3686C3F}" type="presOf" srcId="{76BFC8A0-C18E-402F-AB1A-9440C2ABA0C8}" destId="{C3316A73-5680-4C81-9CE2-013B3E11946E}" srcOrd="0" destOrd="0" presId="urn:microsoft.com/office/officeart/2005/8/layout/bProcess3"/>
    <dgm:cxn modelId="{D0F90A36-DAEB-41CD-A022-048E5B8A9729}" type="presOf" srcId="{7CDC24C0-6F50-4958-AB6C-DC9FAE5FAACC}" destId="{CB5AB409-0F13-4BAA-B9C3-94270A04D105}" srcOrd="0" destOrd="0" presId="urn:microsoft.com/office/officeart/2005/8/layout/bProcess3"/>
    <dgm:cxn modelId="{C0940C36-814E-498D-8232-F02EA9FFC96C}" type="presOf" srcId="{07706BF7-F6C3-4900-BF11-DD52E8D44FCE}" destId="{9E6BA36B-E363-4EF6-A038-BB2ECAA54161}" srcOrd="1" destOrd="0" presId="urn:microsoft.com/office/officeart/2005/8/layout/bProcess3"/>
    <dgm:cxn modelId="{572ED037-8592-4812-B0F6-5784C1F18106}" type="presOf" srcId="{326C608C-4372-4B85-A411-FA68D49A2C0F}" destId="{00EAA55C-9292-428D-8799-FC78BAC5ACF9}" srcOrd="0" destOrd="0" presId="urn:microsoft.com/office/officeart/2005/8/layout/bProcess3"/>
    <dgm:cxn modelId="{8349223B-B286-4644-B7AA-CDF663E77F7A}" type="presOf" srcId="{0CDC1993-2EC9-476D-A42A-8A27CCBB0382}" destId="{27D441F3-B24A-4514-A792-D66ACC1A1C5B}" srcOrd="0" destOrd="0" presId="urn:microsoft.com/office/officeart/2005/8/layout/bProcess3"/>
    <dgm:cxn modelId="{2EC84A5C-87EC-4587-87CE-91E04488D74F}" type="presOf" srcId="{9E010CA9-7E58-4DBC-878C-E25BBCA9880A}" destId="{2AFE6CFC-AD53-47F1-9D0E-12355F510F01}" srcOrd="0" destOrd="0" presId="urn:microsoft.com/office/officeart/2005/8/layout/bProcess3"/>
    <dgm:cxn modelId="{6625445E-57CA-4E1E-B1B0-7F748046E315}" type="presOf" srcId="{07706BF7-F6C3-4900-BF11-DD52E8D44FCE}" destId="{23A64E89-C95B-47C7-9F32-7639B545BEF1}" srcOrd="0" destOrd="0" presId="urn:microsoft.com/office/officeart/2005/8/layout/bProcess3"/>
    <dgm:cxn modelId="{AC3C5162-FFD2-47B1-A138-3C20E36226DA}" type="presOf" srcId="{FD42DFF2-BE41-4A7A-BE5B-5C4698300B6D}" destId="{76790E0A-3EE5-4F33-BF64-DC47A037F11F}" srcOrd="0" destOrd="0" presId="urn:microsoft.com/office/officeart/2005/8/layout/bProcess3"/>
    <dgm:cxn modelId="{F4A73147-01A9-4903-8984-72FDC9A4C0C0}" srcId="{64B5E5AB-0817-4140-96D0-8B3E2E4E6CB8}" destId="{71C1FECC-481F-468C-9F09-7E2A494998A8}" srcOrd="7" destOrd="0" parTransId="{F74D7949-5CA6-456F-AC01-C48CBE96032D}" sibTransId="{6D91F031-C40B-4E2F-9BC8-7ECEE528FBD9}"/>
    <dgm:cxn modelId="{2BF9C767-9301-4420-BCF6-1B51F71D06A3}" type="presOf" srcId="{85ECE098-1BFE-46E3-A561-5B69163B61A8}" destId="{FC7E55EC-496C-449A-A77D-B837D8185465}" srcOrd="0" destOrd="0" presId="urn:microsoft.com/office/officeart/2005/8/layout/bProcess3"/>
    <dgm:cxn modelId="{41006F49-A90C-48F3-B291-CBEDBE34736B}" srcId="{64B5E5AB-0817-4140-96D0-8B3E2E4E6CB8}" destId="{9E010CA9-7E58-4DBC-878C-E25BBCA9880A}" srcOrd="0" destOrd="0" parTransId="{B71A45B0-6D68-424C-B99C-C433C106587C}" sibTransId="{392024DE-B896-4A1A-AD5A-CA87F8102726}"/>
    <dgm:cxn modelId="{EDA88D4B-573A-4098-843A-938EDCB7D042}" type="presOf" srcId="{0CDC1993-2EC9-476D-A42A-8A27CCBB0382}" destId="{2E101E02-B8AA-40BA-83E6-90AFE7FB4E83}" srcOrd="1" destOrd="0" presId="urn:microsoft.com/office/officeart/2005/8/layout/bProcess3"/>
    <dgm:cxn modelId="{200CA14E-A981-41CC-8CA9-A5AB09362AF7}" type="presOf" srcId="{64B1396F-C1EC-46FF-B67E-FFDAF7F650CB}" destId="{98FC0766-96E9-4B62-A3C9-B0A07E15678F}" srcOrd="1" destOrd="0" presId="urn:microsoft.com/office/officeart/2005/8/layout/bProcess3"/>
    <dgm:cxn modelId="{777F1871-3CBF-4D0E-9A01-4B2D5D17927D}" type="presOf" srcId="{62394E99-2BFC-47AB-9588-B397A9DB8052}" destId="{1F30A89D-45E3-4396-AD66-A05093C1ADC8}" srcOrd="0" destOrd="0" presId="urn:microsoft.com/office/officeart/2005/8/layout/bProcess3"/>
    <dgm:cxn modelId="{61CEC055-2212-49AA-884F-4776640A3EE3}" type="presOf" srcId="{0E32F791-AC7F-4861-88C7-320517C55457}" destId="{3CBAAB64-9F5B-4D1D-8F04-2231A7A121ED}" srcOrd="0" destOrd="0" presId="urn:microsoft.com/office/officeart/2005/8/layout/bProcess3"/>
    <dgm:cxn modelId="{71341977-B886-4B97-B6ED-0D85CE2DF960}" type="presOf" srcId="{3107F672-B1E2-426B-9635-EC4DE78C860A}" destId="{B313418C-0B58-4D1F-AD3C-403EE13FC6B0}" srcOrd="0" destOrd="0" presId="urn:microsoft.com/office/officeart/2005/8/layout/bProcess3"/>
    <dgm:cxn modelId="{7AF49A77-8CCE-43EF-B964-4B8619C103DF}" type="presOf" srcId="{9BE37CCA-11B0-49B6-9E06-E542843E8123}" destId="{EBB4908A-945B-4AF0-B6FA-95091855F8FA}" srcOrd="0" destOrd="0" presId="urn:microsoft.com/office/officeart/2005/8/layout/bProcess3"/>
    <dgm:cxn modelId="{CFC90A58-D7EE-4C2E-9806-B4D09F8E72B7}" type="presOf" srcId="{1B5956E3-50A4-4CD8-BE84-BA441057656A}" destId="{F70149B8-E116-4861-BC92-AB3E9C5165E6}" srcOrd="0" destOrd="0" presId="urn:microsoft.com/office/officeart/2005/8/layout/bProcess3"/>
    <dgm:cxn modelId="{C65D6584-00DB-4DB7-833C-6EB78CF70FB6}" type="presOf" srcId="{734B8E12-3570-4096-B642-623BD749CA86}" destId="{5915F11E-8D1C-445D-A1F2-ECD723576A23}" srcOrd="0" destOrd="0" presId="urn:microsoft.com/office/officeart/2005/8/layout/bProcess3"/>
    <dgm:cxn modelId="{E9CB2488-9C27-4B09-9A50-3E4EAC6B4C6A}" type="presOf" srcId="{E01C3C7E-D8BD-4E63-A59D-FB3EC90EC9BA}" destId="{36817AE7-4583-453F-9F32-8C9CD019C0BE}" srcOrd="0" destOrd="0" presId="urn:microsoft.com/office/officeart/2005/8/layout/bProcess3"/>
    <dgm:cxn modelId="{9F53358B-CADB-47CD-B716-599EAFA39042}" type="presOf" srcId="{786493AE-4942-426F-86B6-23C2791A253D}" destId="{3F70D31F-DB2B-45EB-B844-55D45F796685}" srcOrd="0" destOrd="0" presId="urn:microsoft.com/office/officeart/2005/8/layout/bProcess3"/>
    <dgm:cxn modelId="{FE6BF98C-E02D-46A9-958C-AC26EE0EE1B1}" type="presOf" srcId="{734B8E12-3570-4096-B642-623BD749CA86}" destId="{32C58C64-9454-473C-A498-4A79C44C2BCA}" srcOrd="1" destOrd="0" presId="urn:microsoft.com/office/officeart/2005/8/layout/bProcess3"/>
    <dgm:cxn modelId="{FF8D898E-B8A7-4292-9476-48FB93040570}" type="presOf" srcId="{E01C3C7E-D8BD-4E63-A59D-FB3EC90EC9BA}" destId="{1399037A-119A-4211-8F37-95CF5967A19B}" srcOrd="1" destOrd="0" presId="urn:microsoft.com/office/officeart/2005/8/layout/bProcess3"/>
    <dgm:cxn modelId="{0012E58F-A221-4665-B280-809C47CB9669}" type="presOf" srcId="{76BFC8A0-C18E-402F-AB1A-9440C2ABA0C8}" destId="{7D5DBF90-ABCB-453B-8411-234E6EDE494A}" srcOrd="1" destOrd="0" presId="urn:microsoft.com/office/officeart/2005/8/layout/bProcess3"/>
    <dgm:cxn modelId="{E8217CA4-3D76-4EBF-ADB3-CCF8D615988F}" type="presOf" srcId="{1B5956E3-50A4-4CD8-BE84-BA441057656A}" destId="{C7B9D44A-C37E-45EB-AF46-3DEEFBCD12EB}" srcOrd="1" destOrd="0" presId="urn:microsoft.com/office/officeart/2005/8/layout/bProcess3"/>
    <dgm:cxn modelId="{454313A9-E632-401C-8855-825D41E12974}" srcId="{64B5E5AB-0817-4140-96D0-8B3E2E4E6CB8}" destId="{0E32F791-AC7F-4861-88C7-320517C55457}" srcOrd="2" destOrd="0" parTransId="{E0FB1C0E-77AD-4E3C-A2FE-E9AFEF163D93}" sibTransId="{64B1396F-C1EC-46FF-B67E-FFDAF7F650CB}"/>
    <dgm:cxn modelId="{8C0C1CAA-AB6F-4537-B340-BE766129672F}" type="presOf" srcId="{392024DE-B896-4A1A-AD5A-CA87F8102726}" destId="{E109CF3E-D031-4203-822E-D7A31D2C9250}" srcOrd="0" destOrd="0" presId="urn:microsoft.com/office/officeart/2005/8/layout/bProcess3"/>
    <dgm:cxn modelId="{10DEC3B0-C11F-4AFA-A794-4F0AF3654771}" type="presOf" srcId="{71C1FECC-481F-468C-9F09-7E2A494998A8}" destId="{30DE48A4-D5AC-4531-A490-6553C1F8F69E}" srcOrd="0" destOrd="0" presId="urn:microsoft.com/office/officeart/2005/8/layout/bProcess3"/>
    <dgm:cxn modelId="{D66A7CB7-E5E1-45DA-BB77-D3753D11326C}" type="presOf" srcId="{3107F672-B1E2-426B-9635-EC4DE78C860A}" destId="{FA1E9C5A-BEAF-4101-BA45-757AE7F63B46}" srcOrd="1" destOrd="0" presId="urn:microsoft.com/office/officeart/2005/8/layout/bProcess3"/>
    <dgm:cxn modelId="{14690BBC-8A8F-4D1B-9E7C-BA83E09E6F46}" srcId="{64B5E5AB-0817-4140-96D0-8B3E2E4E6CB8}" destId="{62394E99-2BFC-47AB-9588-B397A9DB8052}" srcOrd="5" destOrd="0" parTransId="{8E7CD1A1-10A9-4387-9F8B-49B96D5AEA85}" sibTransId="{07706BF7-F6C3-4900-BF11-DD52E8D44FCE}"/>
    <dgm:cxn modelId="{AF8DA0BF-2282-4C0D-8D93-A24A5A25D075}" type="presOf" srcId="{6D91F031-C40B-4E2F-9BC8-7ECEE528FBD9}" destId="{E4262D75-B72F-49FD-B581-2D085FDBD414}" srcOrd="0" destOrd="0" presId="urn:microsoft.com/office/officeart/2005/8/layout/bProcess3"/>
    <dgm:cxn modelId="{0D2835C0-8C84-4119-B316-D9B85DB00B59}" type="presOf" srcId="{AF933BB7-2D3A-4184-9760-D277C749BA50}" destId="{76E10660-071B-4B22-BA50-7135DBF140A2}" srcOrd="0" destOrd="0" presId="urn:microsoft.com/office/officeart/2005/8/layout/bProcess3"/>
    <dgm:cxn modelId="{EB30D0C4-7DC6-4812-AB7E-792DEAFBB1DA}" type="presOf" srcId="{6D91F031-C40B-4E2F-9BC8-7ECEE528FBD9}" destId="{732BF70F-8FEC-4869-941A-26FCFE48CDD6}" srcOrd="1" destOrd="0" presId="urn:microsoft.com/office/officeart/2005/8/layout/bProcess3"/>
    <dgm:cxn modelId="{405976C6-E1F7-4FC8-92C3-4FAE2D03F8A7}" srcId="{64B5E5AB-0817-4140-96D0-8B3E2E4E6CB8}" destId="{7CDC24C0-6F50-4958-AB6C-DC9FAE5FAACC}" srcOrd="4" destOrd="0" parTransId="{94A925B4-AB96-4BE2-A78A-69A4B8CA549C}" sibTransId="{3107F672-B1E2-426B-9635-EC4DE78C860A}"/>
    <dgm:cxn modelId="{D7BE8ACE-144D-4878-9305-31331EDBAA6A}" srcId="{64B5E5AB-0817-4140-96D0-8B3E2E4E6CB8}" destId="{2433386F-88FC-48E2-99F9-BFDAB0E823B4}" srcOrd="9" destOrd="0" parTransId="{8E6AEA90-5B58-4A04-891D-C91656CC2040}" sibTransId="{FD42DFF2-BE41-4A7A-BE5B-5C4698300B6D}"/>
    <dgm:cxn modelId="{DEF935D3-9CFB-4F13-A1DA-F58278E68F60}" type="presOf" srcId="{2433386F-88FC-48E2-99F9-BFDAB0E823B4}" destId="{C10932C7-B310-4B2A-AD88-311D41D9E2BE}" srcOrd="0" destOrd="0" presId="urn:microsoft.com/office/officeart/2005/8/layout/bProcess3"/>
    <dgm:cxn modelId="{1D1014DF-BB97-4F12-BAEB-F2B320BD4FBA}" srcId="{64B5E5AB-0817-4140-96D0-8B3E2E4E6CB8}" destId="{326C608C-4372-4B85-A411-FA68D49A2C0F}" srcOrd="10" destOrd="0" parTransId="{8C8B71D9-6939-49C1-9604-28FE0B0C2183}" sibTransId="{734B8E12-3570-4096-B642-623BD749CA86}"/>
    <dgm:cxn modelId="{DC7F94DF-0E15-413A-9393-1254220E4D18}" type="presOf" srcId="{64B5E5AB-0817-4140-96D0-8B3E2E4E6CB8}" destId="{F08C2184-00EF-45B3-8AAB-84A6F1CB6EAD}" srcOrd="0" destOrd="0" presId="urn:microsoft.com/office/officeart/2005/8/layout/bProcess3"/>
    <dgm:cxn modelId="{DC04FEE0-4379-409D-B539-551C2FE97859}" type="presOf" srcId="{FD42DFF2-BE41-4A7A-BE5B-5C4698300B6D}" destId="{02F8F50A-0EC3-4264-94D9-362771612FA7}" srcOrd="1" destOrd="0" presId="urn:microsoft.com/office/officeart/2005/8/layout/bProcess3"/>
    <dgm:cxn modelId="{4826F2E5-A091-4214-9E1C-AD2F5CC04788}" srcId="{64B5E5AB-0817-4140-96D0-8B3E2E4E6CB8}" destId="{786493AE-4942-426F-86B6-23C2791A253D}" srcOrd="8" destOrd="0" parTransId="{457F0233-E3A3-4BC6-92E9-B5497AEB969C}" sibTransId="{E01C3C7E-D8BD-4E63-A59D-FB3EC90EC9BA}"/>
    <dgm:cxn modelId="{40650EF1-C1A5-4B3B-AC81-2E46C9CEB020}" srcId="{64B5E5AB-0817-4140-96D0-8B3E2E4E6CB8}" destId="{AF933BB7-2D3A-4184-9760-D277C749BA50}" srcOrd="1" destOrd="0" parTransId="{B4964658-6886-4D61-A385-6F9C9C22830C}" sibTransId="{1B5956E3-50A4-4CD8-BE84-BA441057656A}"/>
    <dgm:cxn modelId="{1F8CDCF4-DA18-48A6-986A-4D93C2240C13}" srcId="{64B5E5AB-0817-4140-96D0-8B3E2E4E6CB8}" destId="{85ECE098-1BFE-46E3-A561-5B69163B61A8}" srcOrd="11" destOrd="0" parTransId="{1F61724C-9248-43D9-BA9C-A022B8CBF4C1}" sibTransId="{4C050795-27FB-434A-B222-0693DB0406DA}"/>
    <dgm:cxn modelId="{69F530F8-B86F-40A9-BF93-7706EB802268}" type="presOf" srcId="{392024DE-B896-4A1A-AD5A-CA87F8102726}" destId="{E389344D-90E8-4F34-990E-F40E873BDA33}" srcOrd="1" destOrd="0" presId="urn:microsoft.com/office/officeart/2005/8/layout/bProcess3"/>
    <dgm:cxn modelId="{FF5032FB-2F8A-4CBC-A2F1-56A9CAD6067D}" srcId="{64B5E5AB-0817-4140-96D0-8B3E2E4E6CB8}" destId="{9BE37CCA-11B0-49B6-9E06-E542843E8123}" srcOrd="3" destOrd="0" parTransId="{DFA7251D-6E92-438E-9AA2-24DBB3D7AF88}" sibTransId="{0CDC1993-2EC9-476D-A42A-8A27CCBB0382}"/>
    <dgm:cxn modelId="{CA75DA19-18DF-4197-92B3-E99F8DEBB523}" type="presParOf" srcId="{F08C2184-00EF-45B3-8AAB-84A6F1CB6EAD}" destId="{2AFE6CFC-AD53-47F1-9D0E-12355F510F01}" srcOrd="0" destOrd="0" presId="urn:microsoft.com/office/officeart/2005/8/layout/bProcess3"/>
    <dgm:cxn modelId="{BB4A424B-4C94-437E-BFE9-2E5DA20E6B23}" type="presParOf" srcId="{F08C2184-00EF-45B3-8AAB-84A6F1CB6EAD}" destId="{E109CF3E-D031-4203-822E-D7A31D2C9250}" srcOrd="1" destOrd="0" presId="urn:microsoft.com/office/officeart/2005/8/layout/bProcess3"/>
    <dgm:cxn modelId="{5E04D757-C9B5-4CE2-BAEA-AB911FA4B9AB}" type="presParOf" srcId="{E109CF3E-D031-4203-822E-D7A31D2C9250}" destId="{E389344D-90E8-4F34-990E-F40E873BDA33}" srcOrd="0" destOrd="0" presId="urn:microsoft.com/office/officeart/2005/8/layout/bProcess3"/>
    <dgm:cxn modelId="{31EF3B1E-6997-4471-A9D6-1CF44E1C3AF2}" type="presParOf" srcId="{F08C2184-00EF-45B3-8AAB-84A6F1CB6EAD}" destId="{76E10660-071B-4B22-BA50-7135DBF140A2}" srcOrd="2" destOrd="0" presId="urn:microsoft.com/office/officeart/2005/8/layout/bProcess3"/>
    <dgm:cxn modelId="{F1168A45-0BF2-43E9-9798-F0B9D3C85EEE}" type="presParOf" srcId="{F08C2184-00EF-45B3-8AAB-84A6F1CB6EAD}" destId="{F70149B8-E116-4861-BC92-AB3E9C5165E6}" srcOrd="3" destOrd="0" presId="urn:microsoft.com/office/officeart/2005/8/layout/bProcess3"/>
    <dgm:cxn modelId="{4F1BA58F-3413-488C-8022-85BBF39E351D}" type="presParOf" srcId="{F70149B8-E116-4861-BC92-AB3E9C5165E6}" destId="{C7B9D44A-C37E-45EB-AF46-3DEEFBCD12EB}" srcOrd="0" destOrd="0" presId="urn:microsoft.com/office/officeart/2005/8/layout/bProcess3"/>
    <dgm:cxn modelId="{B1D81632-B33D-4065-9DB2-A3BBEF642202}" type="presParOf" srcId="{F08C2184-00EF-45B3-8AAB-84A6F1CB6EAD}" destId="{3CBAAB64-9F5B-4D1D-8F04-2231A7A121ED}" srcOrd="4" destOrd="0" presId="urn:microsoft.com/office/officeart/2005/8/layout/bProcess3"/>
    <dgm:cxn modelId="{7B57B377-6E3D-4ED0-94A5-F8B1908B8251}" type="presParOf" srcId="{F08C2184-00EF-45B3-8AAB-84A6F1CB6EAD}" destId="{9FFAAFD2-FEAD-41E2-A205-49775352A094}" srcOrd="5" destOrd="0" presId="urn:microsoft.com/office/officeart/2005/8/layout/bProcess3"/>
    <dgm:cxn modelId="{8B6C0870-235B-4266-B11E-EB3E5C4CBB68}" type="presParOf" srcId="{9FFAAFD2-FEAD-41E2-A205-49775352A094}" destId="{98FC0766-96E9-4B62-A3C9-B0A07E15678F}" srcOrd="0" destOrd="0" presId="urn:microsoft.com/office/officeart/2005/8/layout/bProcess3"/>
    <dgm:cxn modelId="{9E34255E-C311-4CAA-9817-473DCDABBD1E}" type="presParOf" srcId="{F08C2184-00EF-45B3-8AAB-84A6F1CB6EAD}" destId="{EBB4908A-945B-4AF0-B6FA-95091855F8FA}" srcOrd="6" destOrd="0" presId="urn:microsoft.com/office/officeart/2005/8/layout/bProcess3"/>
    <dgm:cxn modelId="{F11276C1-5BCE-4BBD-830C-1410AA5BAD14}" type="presParOf" srcId="{F08C2184-00EF-45B3-8AAB-84A6F1CB6EAD}" destId="{27D441F3-B24A-4514-A792-D66ACC1A1C5B}" srcOrd="7" destOrd="0" presId="urn:microsoft.com/office/officeart/2005/8/layout/bProcess3"/>
    <dgm:cxn modelId="{C8C3C42E-7714-4786-8ECE-D988BFA2282A}" type="presParOf" srcId="{27D441F3-B24A-4514-A792-D66ACC1A1C5B}" destId="{2E101E02-B8AA-40BA-83E6-90AFE7FB4E83}" srcOrd="0" destOrd="0" presId="urn:microsoft.com/office/officeart/2005/8/layout/bProcess3"/>
    <dgm:cxn modelId="{41B807EC-F21F-4C1B-BA93-7DEDE783018E}" type="presParOf" srcId="{F08C2184-00EF-45B3-8AAB-84A6F1CB6EAD}" destId="{CB5AB409-0F13-4BAA-B9C3-94270A04D105}" srcOrd="8" destOrd="0" presId="urn:microsoft.com/office/officeart/2005/8/layout/bProcess3"/>
    <dgm:cxn modelId="{62E4F199-7D00-41F6-B6C2-3113CB94D5A3}" type="presParOf" srcId="{F08C2184-00EF-45B3-8AAB-84A6F1CB6EAD}" destId="{B313418C-0B58-4D1F-AD3C-403EE13FC6B0}" srcOrd="9" destOrd="0" presId="urn:microsoft.com/office/officeart/2005/8/layout/bProcess3"/>
    <dgm:cxn modelId="{0022AD3D-12E4-4925-B49D-59B4F8C20CBC}" type="presParOf" srcId="{B313418C-0B58-4D1F-AD3C-403EE13FC6B0}" destId="{FA1E9C5A-BEAF-4101-BA45-757AE7F63B46}" srcOrd="0" destOrd="0" presId="urn:microsoft.com/office/officeart/2005/8/layout/bProcess3"/>
    <dgm:cxn modelId="{FEB8D629-55F9-4C59-8664-1D78D10FF80B}" type="presParOf" srcId="{F08C2184-00EF-45B3-8AAB-84A6F1CB6EAD}" destId="{1F30A89D-45E3-4396-AD66-A05093C1ADC8}" srcOrd="10" destOrd="0" presId="urn:microsoft.com/office/officeart/2005/8/layout/bProcess3"/>
    <dgm:cxn modelId="{55289C13-D3BC-40EF-B23F-841AD05170F2}" type="presParOf" srcId="{F08C2184-00EF-45B3-8AAB-84A6F1CB6EAD}" destId="{23A64E89-C95B-47C7-9F32-7639B545BEF1}" srcOrd="11" destOrd="0" presId="urn:microsoft.com/office/officeart/2005/8/layout/bProcess3"/>
    <dgm:cxn modelId="{BB2617AF-FC11-4085-A36C-3F6160E93894}" type="presParOf" srcId="{23A64E89-C95B-47C7-9F32-7639B545BEF1}" destId="{9E6BA36B-E363-4EF6-A038-BB2ECAA54161}" srcOrd="0" destOrd="0" presId="urn:microsoft.com/office/officeart/2005/8/layout/bProcess3"/>
    <dgm:cxn modelId="{348C8C71-E418-4C5D-A0CA-496CF238534C}" type="presParOf" srcId="{F08C2184-00EF-45B3-8AAB-84A6F1CB6EAD}" destId="{FDFB705B-6A02-4907-BC0D-5E33BEDDAF9D}" srcOrd="12" destOrd="0" presId="urn:microsoft.com/office/officeart/2005/8/layout/bProcess3"/>
    <dgm:cxn modelId="{7844E97C-1140-4C9A-BC88-5D0579624364}" type="presParOf" srcId="{F08C2184-00EF-45B3-8AAB-84A6F1CB6EAD}" destId="{C3316A73-5680-4C81-9CE2-013B3E11946E}" srcOrd="13" destOrd="0" presId="urn:microsoft.com/office/officeart/2005/8/layout/bProcess3"/>
    <dgm:cxn modelId="{8ED673F5-DF53-4D5E-8149-1AB784F12479}" type="presParOf" srcId="{C3316A73-5680-4C81-9CE2-013B3E11946E}" destId="{7D5DBF90-ABCB-453B-8411-234E6EDE494A}" srcOrd="0" destOrd="0" presId="urn:microsoft.com/office/officeart/2005/8/layout/bProcess3"/>
    <dgm:cxn modelId="{B27562F2-3576-4358-9057-12BE2ADCF869}" type="presParOf" srcId="{F08C2184-00EF-45B3-8AAB-84A6F1CB6EAD}" destId="{30DE48A4-D5AC-4531-A490-6553C1F8F69E}" srcOrd="14" destOrd="0" presId="urn:microsoft.com/office/officeart/2005/8/layout/bProcess3"/>
    <dgm:cxn modelId="{1B9E1892-A5D4-4F6C-B7D5-D5262BB2A46C}" type="presParOf" srcId="{F08C2184-00EF-45B3-8AAB-84A6F1CB6EAD}" destId="{E4262D75-B72F-49FD-B581-2D085FDBD414}" srcOrd="15" destOrd="0" presId="urn:microsoft.com/office/officeart/2005/8/layout/bProcess3"/>
    <dgm:cxn modelId="{2FB84EF8-9AAA-42A1-99FF-5CE18040C616}" type="presParOf" srcId="{E4262D75-B72F-49FD-B581-2D085FDBD414}" destId="{732BF70F-8FEC-4869-941A-26FCFE48CDD6}" srcOrd="0" destOrd="0" presId="urn:microsoft.com/office/officeart/2005/8/layout/bProcess3"/>
    <dgm:cxn modelId="{1E70D943-B775-4492-B000-21C55B751919}" type="presParOf" srcId="{F08C2184-00EF-45B3-8AAB-84A6F1CB6EAD}" destId="{3F70D31F-DB2B-45EB-B844-55D45F796685}" srcOrd="16" destOrd="0" presId="urn:microsoft.com/office/officeart/2005/8/layout/bProcess3"/>
    <dgm:cxn modelId="{2B3DB057-E39E-4436-AB7A-7F8FC294C53B}" type="presParOf" srcId="{F08C2184-00EF-45B3-8AAB-84A6F1CB6EAD}" destId="{36817AE7-4583-453F-9F32-8C9CD019C0BE}" srcOrd="17" destOrd="0" presId="urn:microsoft.com/office/officeart/2005/8/layout/bProcess3"/>
    <dgm:cxn modelId="{1EC35315-F010-4F8E-84F8-9D3445E7643C}" type="presParOf" srcId="{36817AE7-4583-453F-9F32-8C9CD019C0BE}" destId="{1399037A-119A-4211-8F37-95CF5967A19B}" srcOrd="0" destOrd="0" presId="urn:microsoft.com/office/officeart/2005/8/layout/bProcess3"/>
    <dgm:cxn modelId="{3DCAF6FD-E94C-4405-9F21-CFA5DA41A250}" type="presParOf" srcId="{F08C2184-00EF-45B3-8AAB-84A6F1CB6EAD}" destId="{C10932C7-B310-4B2A-AD88-311D41D9E2BE}" srcOrd="18" destOrd="0" presId="urn:microsoft.com/office/officeart/2005/8/layout/bProcess3"/>
    <dgm:cxn modelId="{DD30142A-FC0B-4C0F-91E7-A305BFD1DFED}" type="presParOf" srcId="{F08C2184-00EF-45B3-8AAB-84A6F1CB6EAD}" destId="{76790E0A-3EE5-4F33-BF64-DC47A037F11F}" srcOrd="19" destOrd="0" presId="urn:microsoft.com/office/officeart/2005/8/layout/bProcess3"/>
    <dgm:cxn modelId="{A9486AFE-4339-4885-B652-6E0FEBA1E091}" type="presParOf" srcId="{76790E0A-3EE5-4F33-BF64-DC47A037F11F}" destId="{02F8F50A-0EC3-4264-94D9-362771612FA7}" srcOrd="0" destOrd="0" presId="urn:microsoft.com/office/officeart/2005/8/layout/bProcess3"/>
    <dgm:cxn modelId="{3955181E-4E52-49FC-905D-1AC06BEBD6FD}" type="presParOf" srcId="{F08C2184-00EF-45B3-8AAB-84A6F1CB6EAD}" destId="{00EAA55C-9292-428D-8799-FC78BAC5ACF9}" srcOrd="20" destOrd="0" presId="urn:microsoft.com/office/officeart/2005/8/layout/bProcess3"/>
    <dgm:cxn modelId="{354ABB6A-EB8B-4134-BA91-1078AC171538}" type="presParOf" srcId="{F08C2184-00EF-45B3-8AAB-84A6F1CB6EAD}" destId="{5915F11E-8D1C-445D-A1F2-ECD723576A23}" srcOrd="21" destOrd="0" presId="urn:microsoft.com/office/officeart/2005/8/layout/bProcess3"/>
    <dgm:cxn modelId="{9E52458E-FBC5-43C3-B494-E178E18F2FF6}" type="presParOf" srcId="{5915F11E-8D1C-445D-A1F2-ECD723576A23}" destId="{32C58C64-9454-473C-A498-4A79C44C2BCA}" srcOrd="0" destOrd="0" presId="urn:microsoft.com/office/officeart/2005/8/layout/bProcess3"/>
    <dgm:cxn modelId="{26C2427F-94F7-4417-B158-9BE521D67A8B}" type="presParOf" srcId="{F08C2184-00EF-45B3-8AAB-84A6F1CB6EAD}" destId="{FC7E55EC-496C-449A-A77D-B837D8185465}" srcOrd="2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D41DAE-702D-4CB5-B9B9-C1FA8C9EFA23}" type="doc">
      <dgm:prSet loTypeId="urn:microsoft.com/office/officeart/2005/8/layout/hierarchy4" loCatId="list" qsTypeId="urn:microsoft.com/office/officeart/2005/8/quickstyle/simple1" qsCatId="simple" csTypeId="urn:microsoft.com/office/officeart/2005/8/colors/colorful3" csCatId="colorful" phldr="1"/>
      <dgm:spPr/>
      <dgm:t>
        <a:bodyPr/>
        <a:lstStyle/>
        <a:p>
          <a:endParaRPr lang="pl-PL"/>
        </a:p>
      </dgm:t>
    </dgm:pt>
    <dgm:pt modelId="{B784B4A2-DC4A-46B7-AD6F-641BC3D68352}">
      <dgm:prSet phldrT="[Tekst]" custT="1"/>
      <dgm:spPr>
        <a:solidFill>
          <a:srgbClr val="4EA6E2"/>
        </a:solidFill>
      </dgm:spPr>
      <dgm:t>
        <a:bodyPr/>
        <a:lstStyle/>
        <a:p>
          <a:r>
            <a:rPr lang="pl-PL" sz="1600" b="1" dirty="0">
              <a:solidFill>
                <a:schemeClr val="tx1"/>
              </a:solidFill>
            </a:rPr>
            <a:t>Działalność LGD</a:t>
          </a:r>
        </a:p>
      </dgm:t>
    </dgm:pt>
    <dgm:pt modelId="{7E1982F1-616C-4A03-A97D-A96D70EFC5FD}" type="parTrans" cxnId="{EDBAC348-AA66-4E04-A1D9-210AADCBF1F4}">
      <dgm:prSet/>
      <dgm:spPr/>
      <dgm:t>
        <a:bodyPr/>
        <a:lstStyle/>
        <a:p>
          <a:endParaRPr lang="pl-PL"/>
        </a:p>
      </dgm:t>
    </dgm:pt>
    <dgm:pt modelId="{2AC264A3-78B0-4D49-9955-2D88F08B06E2}" type="sibTrans" cxnId="{EDBAC348-AA66-4E04-A1D9-210AADCBF1F4}">
      <dgm:prSet/>
      <dgm:spPr/>
      <dgm:t>
        <a:bodyPr/>
        <a:lstStyle/>
        <a:p>
          <a:endParaRPr lang="pl-PL"/>
        </a:p>
      </dgm:t>
    </dgm:pt>
    <dgm:pt modelId="{5638BD18-69F6-41B6-A724-DE6BD12CA201}">
      <dgm:prSet phldrT="[Tekst]" custT="1"/>
      <dgm:spPr>
        <a:solidFill>
          <a:schemeClr val="accent4">
            <a:lumMod val="40000"/>
            <a:lumOff val="60000"/>
          </a:schemeClr>
        </a:solidFill>
      </dgm:spPr>
      <dgm:t>
        <a:bodyPr/>
        <a:lstStyle/>
        <a:p>
          <a:r>
            <a:rPr lang="pl-PL" sz="1200" dirty="0">
              <a:solidFill>
                <a:schemeClr val="tx1"/>
              </a:solidFill>
            </a:rPr>
            <a:t>prowadzenie badań nad szkodliwością zanieczyszczenia powietrza</a:t>
          </a:r>
        </a:p>
      </dgm:t>
    </dgm:pt>
    <dgm:pt modelId="{395DA843-D6B2-4B9A-8002-16D8E18D0902}" type="parTrans" cxnId="{99BC121D-C47A-4D0E-AF5B-52BA608C2F1F}">
      <dgm:prSet/>
      <dgm:spPr/>
      <dgm:t>
        <a:bodyPr/>
        <a:lstStyle/>
        <a:p>
          <a:endParaRPr lang="pl-PL"/>
        </a:p>
      </dgm:t>
    </dgm:pt>
    <dgm:pt modelId="{C115594D-242A-40B6-8EB6-8943B22D9948}" type="sibTrans" cxnId="{99BC121D-C47A-4D0E-AF5B-52BA608C2F1F}">
      <dgm:prSet/>
      <dgm:spPr/>
      <dgm:t>
        <a:bodyPr/>
        <a:lstStyle/>
        <a:p>
          <a:endParaRPr lang="pl-PL"/>
        </a:p>
      </dgm:t>
    </dgm:pt>
    <dgm:pt modelId="{BB115FE4-CD88-4E08-BCF5-48FFDC43FFD9}">
      <dgm:prSet phldrT="[Tekst]" custT="1"/>
      <dgm:spPr>
        <a:solidFill>
          <a:srgbClr val="43BCBF"/>
        </a:solidFill>
      </dgm:spPr>
      <dgm:t>
        <a:bodyPr anchor="ctr"/>
        <a:lstStyle/>
        <a:p>
          <a:r>
            <a:rPr lang="pl-PL" sz="1600" b="1" dirty="0">
              <a:solidFill>
                <a:schemeClr val="tx1"/>
              </a:solidFill>
            </a:rPr>
            <a:t>Działalność </a:t>
          </a:r>
          <a:br>
            <a:rPr lang="pl-PL" sz="1600" b="1" dirty="0">
              <a:solidFill>
                <a:schemeClr val="tx1"/>
              </a:solidFill>
            </a:rPr>
          </a:br>
          <a:r>
            <a:rPr lang="pl-PL" sz="1600" b="1" dirty="0">
              <a:solidFill>
                <a:schemeClr val="tx1"/>
              </a:solidFill>
            </a:rPr>
            <a:t>na rzecz </a:t>
          </a:r>
          <a:br>
            <a:rPr lang="pl-PL" sz="1600" b="1" dirty="0">
              <a:solidFill>
                <a:schemeClr val="tx1"/>
              </a:solidFill>
            </a:rPr>
          </a:br>
          <a:r>
            <a:rPr lang="pl-PL" sz="1600" b="1" dirty="0">
              <a:solidFill>
                <a:schemeClr val="tx1"/>
              </a:solidFill>
            </a:rPr>
            <a:t>ochrony powietrza</a:t>
          </a:r>
        </a:p>
      </dgm:t>
    </dgm:pt>
    <dgm:pt modelId="{4C56983F-D607-45F7-A904-54CBFF6CA635}" type="parTrans" cxnId="{332931BC-B973-4302-9AF9-174DF6DE2D5E}">
      <dgm:prSet/>
      <dgm:spPr/>
      <dgm:t>
        <a:bodyPr/>
        <a:lstStyle/>
        <a:p>
          <a:endParaRPr lang="pl-PL"/>
        </a:p>
      </dgm:t>
    </dgm:pt>
    <dgm:pt modelId="{F960D762-6D42-4FA4-A866-AEF0AAAA39CC}" type="sibTrans" cxnId="{332931BC-B973-4302-9AF9-174DF6DE2D5E}">
      <dgm:prSet/>
      <dgm:spPr/>
      <dgm:t>
        <a:bodyPr/>
        <a:lstStyle/>
        <a:p>
          <a:endParaRPr lang="pl-PL"/>
        </a:p>
      </dgm:t>
    </dgm:pt>
    <dgm:pt modelId="{328D3C64-58FF-4BC3-A1F5-67B2E074AB5C}">
      <dgm:prSet phldrT="[Tekst]" custT="1"/>
      <dgm:spPr>
        <a:solidFill>
          <a:schemeClr val="accent4">
            <a:lumMod val="60000"/>
            <a:lumOff val="40000"/>
          </a:schemeClr>
        </a:solidFill>
      </dgm:spPr>
      <dgm:t>
        <a:bodyPr/>
        <a:lstStyle/>
        <a:p>
          <a:r>
            <a:rPr lang="pl-PL" sz="1600" b="1" dirty="0">
              <a:solidFill>
                <a:schemeClr val="tx1"/>
              </a:solidFill>
            </a:rPr>
            <a:t>Działalność </a:t>
          </a:r>
          <a:r>
            <a:rPr lang="pl-PL" sz="1600" b="1" dirty="0" err="1">
              <a:solidFill>
                <a:schemeClr val="tx1"/>
              </a:solidFill>
            </a:rPr>
            <a:t>NGOs</a:t>
          </a:r>
          <a:endParaRPr lang="pl-PL" sz="1600" b="1" dirty="0">
            <a:solidFill>
              <a:schemeClr val="tx1"/>
            </a:solidFill>
          </a:endParaRPr>
        </a:p>
      </dgm:t>
    </dgm:pt>
    <dgm:pt modelId="{DBB34AF8-BABB-4F0E-AB90-F06E3A4024ED}" type="parTrans" cxnId="{C6202A06-E792-41C0-B0F5-EE13DA238D0A}">
      <dgm:prSet/>
      <dgm:spPr/>
      <dgm:t>
        <a:bodyPr/>
        <a:lstStyle/>
        <a:p>
          <a:endParaRPr lang="pl-PL"/>
        </a:p>
      </dgm:t>
    </dgm:pt>
    <dgm:pt modelId="{FD465F6F-8390-4F51-844C-4FB19DA3F3F3}" type="sibTrans" cxnId="{C6202A06-E792-41C0-B0F5-EE13DA238D0A}">
      <dgm:prSet/>
      <dgm:spPr/>
      <dgm:t>
        <a:bodyPr/>
        <a:lstStyle/>
        <a:p>
          <a:endParaRPr lang="pl-PL"/>
        </a:p>
      </dgm:t>
    </dgm:pt>
    <dgm:pt modelId="{C690BEEF-A46B-4622-8047-CA1F83F65BCE}">
      <dgm:prSet phldrT="[Tekst]" custT="1"/>
      <dgm:spPr>
        <a:solidFill>
          <a:schemeClr val="accent4">
            <a:lumMod val="40000"/>
            <a:lumOff val="60000"/>
          </a:schemeClr>
        </a:solidFill>
      </dgm:spPr>
      <dgm:t>
        <a:bodyPr/>
        <a:lstStyle/>
        <a:p>
          <a:r>
            <a:rPr lang="pl-PL" sz="1200" dirty="0">
              <a:solidFill>
                <a:schemeClr val="tx1"/>
              </a:solidFill>
            </a:rPr>
            <a:t>prowadzenie akcji edukacyjno-informacyjnych</a:t>
          </a:r>
          <a:br>
            <a:rPr lang="pl-PL" sz="1200" dirty="0">
              <a:solidFill>
                <a:schemeClr val="tx1"/>
              </a:solidFill>
            </a:rPr>
          </a:br>
          <a:r>
            <a:rPr lang="pl-PL" sz="1200" dirty="0">
              <a:solidFill>
                <a:schemeClr val="tx1"/>
              </a:solidFill>
            </a:rPr>
            <a:t>(</a:t>
          </a:r>
          <a:r>
            <a:rPr lang="pl-PL" sz="1200" dirty="0" err="1">
              <a:solidFill>
                <a:schemeClr val="tx1"/>
              </a:solidFill>
            </a:rPr>
            <a:t>widgety</a:t>
          </a:r>
          <a:r>
            <a:rPr lang="pl-PL" sz="1200" dirty="0">
              <a:solidFill>
                <a:schemeClr val="tx1"/>
              </a:solidFill>
            </a:rPr>
            <a:t> z liczbą kotłów do wymiany, płuca, </a:t>
          </a:r>
          <a:r>
            <a:rPr lang="pl-PL" sz="1200" dirty="0" err="1">
              <a:solidFill>
                <a:schemeClr val="tx1"/>
              </a:solidFill>
            </a:rPr>
            <a:t>bilboardy</a:t>
          </a:r>
          <a:r>
            <a:rPr lang="pl-PL" sz="1200" dirty="0">
              <a:solidFill>
                <a:schemeClr val="tx1"/>
              </a:solidFill>
            </a:rPr>
            <a:t>, informatory, ulotki, szkolenia, akcje dzięki udziałowi </a:t>
          </a:r>
          <a:br>
            <a:rPr lang="pl-PL" sz="1200" dirty="0">
              <a:solidFill>
                <a:schemeClr val="tx1"/>
              </a:solidFill>
            </a:rPr>
          </a:br>
          <a:r>
            <a:rPr lang="pl-PL" sz="1200" dirty="0">
              <a:solidFill>
                <a:schemeClr val="tx1"/>
              </a:solidFill>
            </a:rPr>
            <a:t>w Otwartych Konkursach Ofert)</a:t>
          </a:r>
        </a:p>
      </dgm:t>
    </dgm:pt>
    <dgm:pt modelId="{8E3BB7BD-6EA3-4AEE-A12D-87F0AEDFF0AD}" type="parTrans" cxnId="{458CF086-0957-4522-9C34-135BAD5DE275}">
      <dgm:prSet/>
      <dgm:spPr/>
      <dgm:t>
        <a:bodyPr/>
        <a:lstStyle/>
        <a:p>
          <a:endParaRPr lang="pl-PL"/>
        </a:p>
      </dgm:t>
    </dgm:pt>
    <dgm:pt modelId="{097604B7-CE6C-4ABA-9E4D-03EC5AE83838}" type="sibTrans" cxnId="{458CF086-0957-4522-9C34-135BAD5DE275}">
      <dgm:prSet/>
      <dgm:spPr/>
      <dgm:t>
        <a:bodyPr/>
        <a:lstStyle/>
        <a:p>
          <a:endParaRPr lang="pl-PL"/>
        </a:p>
      </dgm:t>
    </dgm:pt>
    <dgm:pt modelId="{23724C61-665B-46A8-BB5F-E5916F20D7BC}">
      <dgm:prSet phldrT="[Tekst]" custT="1"/>
      <dgm:spPr>
        <a:solidFill>
          <a:schemeClr val="accent4">
            <a:lumMod val="40000"/>
            <a:lumOff val="60000"/>
          </a:schemeClr>
        </a:solidFill>
      </dgm:spPr>
      <dgm:t>
        <a:bodyPr/>
        <a:lstStyle/>
        <a:p>
          <a:r>
            <a:rPr lang="pl-PL" sz="1200" dirty="0">
              <a:solidFill>
                <a:schemeClr val="tx1"/>
              </a:solidFill>
            </a:rPr>
            <a:t>petycje do władz, udział w konsultacjach aktów prawa lokalnego, wojewódzkiego, krajowego</a:t>
          </a:r>
        </a:p>
      </dgm:t>
    </dgm:pt>
    <dgm:pt modelId="{5BC87945-E0CD-4F6E-8DF4-69E679826132}" type="parTrans" cxnId="{78AF56EF-59EF-436D-AFFF-AEF4C86EAC5C}">
      <dgm:prSet/>
      <dgm:spPr/>
      <dgm:t>
        <a:bodyPr/>
        <a:lstStyle/>
        <a:p>
          <a:endParaRPr lang="pl-PL"/>
        </a:p>
      </dgm:t>
    </dgm:pt>
    <dgm:pt modelId="{1066ED0B-9283-4657-A63F-F6B0A2EE5F6B}" type="sibTrans" cxnId="{78AF56EF-59EF-436D-AFFF-AEF4C86EAC5C}">
      <dgm:prSet/>
      <dgm:spPr/>
      <dgm:t>
        <a:bodyPr/>
        <a:lstStyle/>
        <a:p>
          <a:endParaRPr lang="pl-PL"/>
        </a:p>
      </dgm:t>
    </dgm:pt>
    <dgm:pt modelId="{70248EC5-A2EB-4C53-93C1-C3583084DC8C}">
      <dgm:prSet custT="1"/>
      <dgm:spPr>
        <a:solidFill>
          <a:srgbClr val="9FCFEF"/>
        </a:solidFill>
      </dgm:spPr>
      <dgm:t>
        <a:bodyPr/>
        <a:lstStyle/>
        <a:p>
          <a:r>
            <a:rPr lang="pl-PL" sz="1200">
              <a:solidFill>
                <a:schemeClr val="tx1"/>
              </a:solidFill>
            </a:rPr>
            <a:t>wspieranie wykorzystania odnawialnych źródeł energii</a:t>
          </a:r>
          <a:endParaRPr lang="pl-PL" sz="1200" dirty="0">
            <a:solidFill>
              <a:schemeClr val="tx1"/>
            </a:solidFill>
          </a:endParaRPr>
        </a:p>
      </dgm:t>
    </dgm:pt>
    <dgm:pt modelId="{F828F36D-44F9-4CC4-AF2F-7DA026FCD48A}" type="parTrans" cxnId="{76D4CCEE-A371-42B6-AE9D-81C88854D9B6}">
      <dgm:prSet/>
      <dgm:spPr/>
      <dgm:t>
        <a:bodyPr/>
        <a:lstStyle/>
        <a:p>
          <a:endParaRPr lang="pl-PL"/>
        </a:p>
      </dgm:t>
    </dgm:pt>
    <dgm:pt modelId="{E1129F34-7558-4A75-B31A-CE1C5A9D0875}" type="sibTrans" cxnId="{76D4CCEE-A371-42B6-AE9D-81C88854D9B6}">
      <dgm:prSet/>
      <dgm:spPr/>
      <dgm:t>
        <a:bodyPr/>
        <a:lstStyle/>
        <a:p>
          <a:endParaRPr lang="pl-PL"/>
        </a:p>
      </dgm:t>
    </dgm:pt>
    <dgm:pt modelId="{9EAB70C5-C9FD-45FC-A65F-469822A5D975}">
      <dgm:prSet custT="1"/>
      <dgm:spPr>
        <a:solidFill>
          <a:srgbClr val="9FCFEF"/>
        </a:solidFill>
      </dgm:spPr>
      <dgm:t>
        <a:bodyPr/>
        <a:lstStyle/>
        <a:p>
          <a:r>
            <a:rPr lang="pl-PL" sz="1200" dirty="0">
              <a:solidFill>
                <a:schemeClr val="tx1"/>
              </a:solidFill>
            </a:rPr>
            <a:t>działania </a:t>
          </a:r>
          <a:br>
            <a:rPr lang="pl-PL" sz="1200" dirty="0">
              <a:solidFill>
                <a:schemeClr val="tx1"/>
              </a:solidFill>
            </a:rPr>
          </a:br>
          <a:r>
            <a:rPr lang="pl-PL" sz="1200" dirty="0">
              <a:solidFill>
                <a:schemeClr val="tx1"/>
              </a:solidFill>
            </a:rPr>
            <a:t>na rzecz zrównoważonego rozwoju</a:t>
          </a:r>
        </a:p>
      </dgm:t>
    </dgm:pt>
    <dgm:pt modelId="{B0DA7FC6-EB60-4C8A-A218-FB60E471B11E}" type="parTrans" cxnId="{93014A22-DC95-4EB3-B979-A44F3FCA4E3D}">
      <dgm:prSet/>
      <dgm:spPr/>
      <dgm:t>
        <a:bodyPr/>
        <a:lstStyle/>
        <a:p>
          <a:endParaRPr lang="pl-PL"/>
        </a:p>
      </dgm:t>
    </dgm:pt>
    <dgm:pt modelId="{FEE09AA9-4E82-4B29-84E0-E6D74C7020CC}" type="sibTrans" cxnId="{93014A22-DC95-4EB3-B979-A44F3FCA4E3D}">
      <dgm:prSet/>
      <dgm:spPr/>
      <dgm:t>
        <a:bodyPr/>
        <a:lstStyle/>
        <a:p>
          <a:endParaRPr lang="pl-PL"/>
        </a:p>
      </dgm:t>
    </dgm:pt>
    <dgm:pt modelId="{444BD5CF-BC10-446F-B600-C0A0CB825EEB}">
      <dgm:prSet custT="1"/>
      <dgm:spPr>
        <a:solidFill>
          <a:srgbClr val="9FCFEF"/>
        </a:solidFill>
      </dgm:spPr>
      <dgm:t>
        <a:bodyPr/>
        <a:lstStyle/>
        <a:p>
          <a:r>
            <a:rPr lang="pl-PL" sz="1200" dirty="0">
              <a:solidFill>
                <a:schemeClr val="tx1"/>
              </a:solidFill>
            </a:rPr>
            <a:t>podnoszenie wiedzy </a:t>
          </a:r>
          <a:br>
            <a:rPr lang="pl-PL" sz="1200" dirty="0">
              <a:solidFill>
                <a:schemeClr val="tx1"/>
              </a:solidFill>
            </a:rPr>
          </a:br>
          <a:r>
            <a:rPr lang="pl-PL" sz="1200" dirty="0">
              <a:solidFill>
                <a:schemeClr val="tx1"/>
              </a:solidFill>
            </a:rPr>
            <a:t>społeczności lokalnej</a:t>
          </a:r>
        </a:p>
      </dgm:t>
    </dgm:pt>
    <dgm:pt modelId="{E80C5A4D-3F6E-484D-88CD-503D98A5BABE}" type="parTrans" cxnId="{DAB2F00E-8330-4125-B684-F9DD9298D56E}">
      <dgm:prSet/>
      <dgm:spPr/>
      <dgm:t>
        <a:bodyPr/>
        <a:lstStyle/>
        <a:p>
          <a:endParaRPr lang="pl-PL"/>
        </a:p>
      </dgm:t>
    </dgm:pt>
    <dgm:pt modelId="{1BF61E52-AF6B-400A-81CF-1782657568D7}" type="sibTrans" cxnId="{DAB2F00E-8330-4125-B684-F9DD9298D56E}">
      <dgm:prSet/>
      <dgm:spPr/>
      <dgm:t>
        <a:bodyPr/>
        <a:lstStyle/>
        <a:p>
          <a:endParaRPr lang="pl-PL"/>
        </a:p>
      </dgm:t>
    </dgm:pt>
    <dgm:pt modelId="{7E379464-F121-487C-B128-56BD56C3E561}">
      <dgm:prSet custT="1"/>
      <dgm:spPr>
        <a:solidFill>
          <a:srgbClr val="9FCFEF"/>
        </a:solidFill>
      </dgm:spPr>
      <dgm:t>
        <a:bodyPr/>
        <a:lstStyle/>
        <a:p>
          <a:r>
            <a:rPr lang="pl-PL" sz="1200" dirty="0">
              <a:solidFill>
                <a:schemeClr val="tx1"/>
              </a:solidFill>
            </a:rPr>
            <a:t>współpraca z zagranicznymi organizacjami</a:t>
          </a:r>
          <a:br>
            <a:rPr lang="pl-PL" sz="1200" dirty="0">
              <a:solidFill>
                <a:schemeClr val="tx1"/>
              </a:solidFill>
            </a:rPr>
          </a:br>
          <a:r>
            <a:rPr lang="pl-PL" sz="1200" dirty="0">
              <a:solidFill>
                <a:schemeClr val="tx1"/>
              </a:solidFill>
            </a:rPr>
            <a:t>i realizacja wspólnych projektów</a:t>
          </a:r>
        </a:p>
      </dgm:t>
    </dgm:pt>
    <dgm:pt modelId="{BB53C7D5-3923-4797-A754-1D543ACC7753}" type="parTrans" cxnId="{8C98BFCA-227A-428C-AC8C-F95AEACD8C9D}">
      <dgm:prSet/>
      <dgm:spPr/>
      <dgm:t>
        <a:bodyPr/>
        <a:lstStyle/>
        <a:p>
          <a:endParaRPr lang="pl-PL"/>
        </a:p>
      </dgm:t>
    </dgm:pt>
    <dgm:pt modelId="{350C6A3F-1EF9-462A-8C16-2C69CF193DAB}" type="sibTrans" cxnId="{8C98BFCA-227A-428C-AC8C-F95AEACD8C9D}">
      <dgm:prSet/>
      <dgm:spPr/>
      <dgm:t>
        <a:bodyPr/>
        <a:lstStyle/>
        <a:p>
          <a:endParaRPr lang="pl-PL"/>
        </a:p>
      </dgm:t>
    </dgm:pt>
    <dgm:pt modelId="{077F3FE5-D116-4056-8E8C-93FF5CBB303A}">
      <dgm:prSet custT="1"/>
      <dgm:spPr>
        <a:solidFill>
          <a:srgbClr val="9FCFEF"/>
        </a:solidFill>
      </dgm:spPr>
      <dgm:t>
        <a:bodyPr/>
        <a:lstStyle/>
        <a:p>
          <a:r>
            <a:rPr lang="pl-PL" sz="1200" dirty="0">
              <a:solidFill>
                <a:schemeClr val="tx1"/>
              </a:solidFill>
            </a:rPr>
            <a:t>prowadzenie naborów promujących działania na rzecz ochrony powietrza (np. zakup ekologicznych kotłów)</a:t>
          </a:r>
        </a:p>
      </dgm:t>
    </dgm:pt>
    <dgm:pt modelId="{0792A4C7-4AF1-42BA-A693-143C1352224C}" type="parTrans" cxnId="{EEEB2E60-3027-4E99-BEA5-1F95A1EEE294}">
      <dgm:prSet/>
      <dgm:spPr/>
      <dgm:t>
        <a:bodyPr/>
        <a:lstStyle/>
        <a:p>
          <a:endParaRPr lang="pl-PL"/>
        </a:p>
      </dgm:t>
    </dgm:pt>
    <dgm:pt modelId="{D02280F4-9872-49AE-ACEB-42864BD2CEC8}" type="sibTrans" cxnId="{EEEB2E60-3027-4E99-BEA5-1F95A1EEE294}">
      <dgm:prSet/>
      <dgm:spPr/>
      <dgm:t>
        <a:bodyPr/>
        <a:lstStyle/>
        <a:p>
          <a:endParaRPr lang="pl-PL"/>
        </a:p>
      </dgm:t>
    </dgm:pt>
    <dgm:pt modelId="{528F379F-32DD-4249-814D-5565A8EB8C14}" type="pres">
      <dgm:prSet presAssocID="{2BD41DAE-702D-4CB5-B9B9-C1FA8C9EFA23}" presName="Name0" presStyleCnt="0">
        <dgm:presLayoutVars>
          <dgm:chPref val="1"/>
          <dgm:dir/>
          <dgm:animOne val="branch"/>
          <dgm:animLvl val="lvl"/>
          <dgm:resizeHandles/>
        </dgm:presLayoutVars>
      </dgm:prSet>
      <dgm:spPr/>
    </dgm:pt>
    <dgm:pt modelId="{F9B712A9-D851-4DE2-9B3A-616290CE0B4F}" type="pres">
      <dgm:prSet presAssocID="{B784B4A2-DC4A-46B7-AD6F-641BC3D68352}" presName="vertOne" presStyleCnt="0"/>
      <dgm:spPr/>
    </dgm:pt>
    <dgm:pt modelId="{C6C81096-6CF2-4DB3-8040-6F05113C354B}" type="pres">
      <dgm:prSet presAssocID="{B784B4A2-DC4A-46B7-AD6F-641BC3D68352}" presName="txOne" presStyleLbl="node0" presStyleIdx="0" presStyleCnt="3">
        <dgm:presLayoutVars>
          <dgm:chPref val="3"/>
        </dgm:presLayoutVars>
      </dgm:prSet>
      <dgm:spPr/>
    </dgm:pt>
    <dgm:pt modelId="{33D96701-AFF5-488D-99FD-469DBCAD4100}" type="pres">
      <dgm:prSet presAssocID="{B784B4A2-DC4A-46B7-AD6F-641BC3D68352}" presName="parTransOne" presStyleCnt="0"/>
      <dgm:spPr/>
    </dgm:pt>
    <dgm:pt modelId="{F1B64428-EAB0-42C4-ACC6-DCD985F2D278}" type="pres">
      <dgm:prSet presAssocID="{B784B4A2-DC4A-46B7-AD6F-641BC3D68352}" presName="horzOne" presStyleCnt="0"/>
      <dgm:spPr/>
    </dgm:pt>
    <dgm:pt modelId="{B362DE52-E517-420C-85ED-B66EE9E556AF}" type="pres">
      <dgm:prSet presAssocID="{444BD5CF-BC10-446F-B600-C0A0CB825EEB}" presName="vertTwo" presStyleCnt="0"/>
      <dgm:spPr/>
    </dgm:pt>
    <dgm:pt modelId="{3282FBCC-B364-4505-A55F-819B488DFBF6}" type="pres">
      <dgm:prSet presAssocID="{444BD5CF-BC10-446F-B600-C0A0CB825EEB}" presName="txTwo" presStyleLbl="node2" presStyleIdx="0" presStyleCnt="5">
        <dgm:presLayoutVars>
          <dgm:chPref val="3"/>
        </dgm:presLayoutVars>
      </dgm:prSet>
      <dgm:spPr/>
    </dgm:pt>
    <dgm:pt modelId="{3788D91F-ECB5-4CEA-88CE-AFF41D37960A}" type="pres">
      <dgm:prSet presAssocID="{444BD5CF-BC10-446F-B600-C0A0CB825EEB}" presName="parTransTwo" presStyleCnt="0"/>
      <dgm:spPr/>
    </dgm:pt>
    <dgm:pt modelId="{E9280DC1-EE3D-499D-9BEE-82410FB6DD06}" type="pres">
      <dgm:prSet presAssocID="{444BD5CF-BC10-446F-B600-C0A0CB825EEB}" presName="horzTwo" presStyleCnt="0"/>
      <dgm:spPr/>
    </dgm:pt>
    <dgm:pt modelId="{600574C7-82BC-49D9-B5A2-54EE08A1822C}" type="pres">
      <dgm:prSet presAssocID="{9EAB70C5-C9FD-45FC-A65F-469822A5D975}" presName="vertThree" presStyleCnt="0"/>
      <dgm:spPr/>
    </dgm:pt>
    <dgm:pt modelId="{052E0FCF-E0C9-4A51-B160-CFF81856C0AA}" type="pres">
      <dgm:prSet presAssocID="{9EAB70C5-C9FD-45FC-A65F-469822A5D975}" presName="txThree" presStyleLbl="node3" presStyleIdx="0" presStyleCnt="3">
        <dgm:presLayoutVars>
          <dgm:chPref val="3"/>
        </dgm:presLayoutVars>
      </dgm:prSet>
      <dgm:spPr/>
    </dgm:pt>
    <dgm:pt modelId="{0147FD75-B1D1-4C35-AA6D-574999AD7A33}" type="pres">
      <dgm:prSet presAssocID="{9EAB70C5-C9FD-45FC-A65F-469822A5D975}" presName="horzThree" presStyleCnt="0"/>
      <dgm:spPr/>
    </dgm:pt>
    <dgm:pt modelId="{B2C6F043-77B0-438E-8F76-6B4B4DA25EFB}" type="pres">
      <dgm:prSet presAssocID="{FEE09AA9-4E82-4B29-84E0-E6D74C7020CC}" presName="sibSpaceThree" presStyleCnt="0"/>
      <dgm:spPr/>
    </dgm:pt>
    <dgm:pt modelId="{8A13BF4E-ACB0-4B93-8633-CEFB31190AC7}" type="pres">
      <dgm:prSet presAssocID="{077F3FE5-D116-4056-8E8C-93FF5CBB303A}" presName="vertThree" presStyleCnt="0"/>
      <dgm:spPr/>
    </dgm:pt>
    <dgm:pt modelId="{85192619-80E7-4CD2-98CD-D6BFEA0E23CB}" type="pres">
      <dgm:prSet presAssocID="{077F3FE5-D116-4056-8E8C-93FF5CBB303A}" presName="txThree" presStyleLbl="node3" presStyleIdx="1" presStyleCnt="3">
        <dgm:presLayoutVars>
          <dgm:chPref val="3"/>
        </dgm:presLayoutVars>
      </dgm:prSet>
      <dgm:spPr/>
    </dgm:pt>
    <dgm:pt modelId="{1E38D0CC-8144-45D9-9136-A33060C3A14D}" type="pres">
      <dgm:prSet presAssocID="{077F3FE5-D116-4056-8E8C-93FF5CBB303A}" presName="horzThree" presStyleCnt="0"/>
      <dgm:spPr/>
    </dgm:pt>
    <dgm:pt modelId="{D0CC9724-9C0E-4B55-A017-66860A4B564D}" type="pres">
      <dgm:prSet presAssocID="{1BF61E52-AF6B-400A-81CF-1782657568D7}" presName="sibSpaceTwo" presStyleCnt="0"/>
      <dgm:spPr/>
    </dgm:pt>
    <dgm:pt modelId="{A7EA598E-813A-4913-B62C-D9149FF50C77}" type="pres">
      <dgm:prSet presAssocID="{7E379464-F121-487C-B128-56BD56C3E561}" presName="vertTwo" presStyleCnt="0"/>
      <dgm:spPr/>
    </dgm:pt>
    <dgm:pt modelId="{71D93093-080E-4E70-83B8-AF5B149961B0}" type="pres">
      <dgm:prSet presAssocID="{7E379464-F121-487C-B128-56BD56C3E561}" presName="txTwo" presStyleLbl="node2" presStyleIdx="1" presStyleCnt="5">
        <dgm:presLayoutVars>
          <dgm:chPref val="3"/>
        </dgm:presLayoutVars>
      </dgm:prSet>
      <dgm:spPr/>
    </dgm:pt>
    <dgm:pt modelId="{7DC0DD5E-BC6C-40D6-B20A-E145DD02CEA2}" type="pres">
      <dgm:prSet presAssocID="{7E379464-F121-487C-B128-56BD56C3E561}" presName="parTransTwo" presStyleCnt="0"/>
      <dgm:spPr/>
    </dgm:pt>
    <dgm:pt modelId="{79CC9727-B22B-426C-9087-3628D33DDFF2}" type="pres">
      <dgm:prSet presAssocID="{7E379464-F121-487C-B128-56BD56C3E561}" presName="horzTwo" presStyleCnt="0"/>
      <dgm:spPr/>
    </dgm:pt>
    <dgm:pt modelId="{CD3CC608-A60F-4581-AC3A-0B2DDB67EA79}" type="pres">
      <dgm:prSet presAssocID="{70248EC5-A2EB-4C53-93C1-C3583084DC8C}" presName="vertThree" presStyleCnt="0"/>
      <dgm:spPr/>
    </dgm:pt>
    <dgm:pt modelId="{8201732A-C867-40CA-BF67-8A9937A39D6C}" type="pres">
      <dgm:prSet presAssocID="{70248EC5-A2EB-4C53-93C1-C3583084DC8C}" presName="txThree" presStyleLbl="node3" presStyleIdx="2" presStyleCnt="3">
        <dgm:presLayoutVars>
          <dgm:chPref val="3"/>
        </dgm:presLayoutVars>
      </dgm:prSet>
      <dgm:spPr/>
    </dgm:pt>
    <dgm:pt modelId="{04DBE0EF-8A64-4540-842C-9B30018DBAC6}" type="pres">
      <dgm:prSet presAssocID="{70248EC5-A2EB-4C53-93C1-C3583084DC8C}" presName="horzThree" presStyleCnt="0"/>
      <dgm:spPr/>
    </dgm:pt>
    <dgm:pt modelId="{481E8140-6ECA-4CB5-81FA-6A48332EFCF5}" type="pres">
      <dgm:prSet presAssocID="{2AC264A3-78B0-4D49-9955-2D88F08B06E2}" presName="sibSpaceOne" presStyleCnt="0"/>
      <dgm:spPr/>
    </dgm:pt>
    <dgm:pt modelId="{2A2696AA-C128-4B50-BF4C-B493E08BBDA3}" type="pres">
      <dgm:prSet presAssocID="{BB115FE4-CD88-4E08-BCF5-48FFDC43FFD9}" presName="vertOne" presStyleCnt="0"/>
      <dgm:spPr/>
    </dgm:pt>
    <dgm:pt modelId="{67F8C9A5-82A9-4BA6-9760-7697A26AA2C4}" type="pres">
      <dgm:prSet presAssocID="{BB115FE4-CD88-4E08-BCF5-48FFDC43FFD9}" presName="txOne" presStyleLbl="node0" presStyleIdx="1" presStyleCnt="3" custScaleX="137689" custScaleY="317028">
        <dgm:presLayoutVars>
          <dgm:chPref val="3"/>
        </dgm:presLayoutVars>
      </dgm:prSet>
      <dgm:spPr/>
    </dgm:pt>
    <dgm:pt modelId="{79388B5F-38F7-49DE-A8AB-C16C5DBA4BB9}" type="pres">
      <dgm:prSet presAssocID="{BB115FE4-CD88-4E08-BCF5-48FFDC43FFD9}" presName="horzOne" presStyleCnt="0"/>
      <dgm:spPr/>
    </dgm:pt>
    <dgm:pt modelId="{1FC81A3C-CD99-47D9-A00F-28D4840D5191}" type="pres">
      <dgm:prSet presAssocID="{F960D762-6D42-4FA4-A866-AEF0AAAA39CC}" presName="sibSpaceOne" presStyleCnt="0"/>
      <dgm:spPr/>
    </dgm:pt>
    <dgm:pt modelId="{EA5306F0-D68E-4F75-80AB-E9576E788902}" type="pres">
      <dgm:prSet presAssocID="{328D3C64-58FF-4BC3-A1F5-67B2E074AB5C}" presName="vertOne" presStyleCnt="0"/>
      <dgm:spPr/>
    </dgm:pt>
    <dgm:pt modelId="{1D85B66D-E1D5-47A0-87E1-C12E755BA2CD}" type="pres">
      <dgm:prSet presAssocID="{328D3C64-58FF-4BC3-A1F5-67B2E074AB5C}" presName="txOne" presStyleLbl="node0" presStyleIdx="2" presStyleCnt="3">
        <dgm:presLayoutVars>
          <dgm:chPref val="3"/>
        </dgm:presLayoutVars>
      </dgm:prSet>
      <dgm:spPr/>
    </dgm:pt>
    <dgm:pt modelId="{F998E8D0-4459-476D-88FD-B0DD8761F2AF}" type="pres">
      <dgm:prSet presAssocID="{328D3C64-58FF-4BC3-A1F5-67B2E074AB5C}" presName="parTransOne" presStyleCnt="0"/>
      <dgm:spPr/>
    </dgm:pt>
    <dgm:pt modelId="{60667130-3654-41AC-9CD6-68022DF64689}" type="pres">
      <dgm:prSet presAssocID="{328D3C64-58FF-4BC3-A1F5-67B2E074AB5C}" presName="horzOne" presStyleCnt="0"/>
      <dgm:spPr/>
    </dgm:pt>
    <dgm:pt modelId="{94689944-D111-470A-A71C-2E1586F13942}" type="pres">
      <dgm:prSet presAssocID="{C690BEEF-A46B-4622-8047-CA1F83F65BCE}" presName="vertTwo" presStyleCnt="0"/>
      <dgm:spPr/>
    </dgm:pt>
    <dgm:pt modelId="{F6CFA8C0-7D9E-41C6-8FF0-0CCDC72E2094}" type="pres">
      <dgm:prSet presAssocID="{C690BEEF-A46B-4622-8047-CA1F83F65BCE}" presName="txTwo" presStyleLbl="node2" presStyleIdx="2" presStyleCnt="5" custScaleY="208528">
        <dgm:presLayoutVars>
          <dgm:chPref val="3"/>
        </dgm:presLayoutVars>
      </dgm:prSet>
      <dgm:spPr/>
    </dgm:pt>
    <dgm:pt modelId="{5A0BDBDE-D729-4014-B005-CB6B250B9E35}" type="pres">
      <dgm:prSet presAssocID="{C690BEEF-A46B-4622-8047-CA1F83F65BCE}" presName="horzTwo" presStyleCnt="0"/>
      <dgm:spPr/>
    </dgm:pt>
    <dgm:pt modelId="{E8E758E2-332E-4279-9088-D283BCB19CF0}" type="pres">
      <dgm:prSet presAssocID="{097604B7-CE6C-4ABA-9E4D-03EC5AE83838}" presName="sibSpaceTwo" presStyleCnt="0"/>
      <dgm:spPr/>
    </dgm:pt>
    <dgm:pt modelId="{4D51721C-8E9C-4904-924F-A8D169474148}" type="pres">
      <dgm:prSet presAssocID="{23724C61-665B-46A8-BB5F-E5916F20D7BC}" presName="vertTwo" presStyleCnt="0"/>
      <dgm:spPr/>
    </dgm:pt>
    <dgm:pt modelId="{8E4F8C43-383F-4856-A799-E5C95A3C3077}" type="pres">
      <dgm:prSet presAssocID="{23724C61-665B-46A8-BB5F-E5916F20D7BC}" presName="txTwo" presStyleLbl="node2" presStyleIdx="3" presStyleCnt="5" custScaleY="209114">
        <dgm:presLayoutVars>
          <dgm:chPref val="3"/>
        </dgm:presLayoutVars>
      </dgm:prSet>
      <dgm:spPr/>
    </dgm:pt>
    <dgm:pt modelId="{213E0212-F599-44C9-9B81-647FCE756C64}" type="pres">
      <dgm:prSet presAssocID="{23724C61-665B-46A8-BB5F-E5916F20D7BC}" presName="horzTwo" presStyleCnt="0"/>
      <dgm:spPr/>
    </dgm:pt>
    <dgm:pt modelId="{6E82D382-4D68-4005-A82E-F0D74B630D37}" type="pres">
      <dgm:prSet presAssocID="{1066ED0B-9283-4657-A63F-F6B0A2EE5F6B}" presName="sibSpaceTwo" presStyleCnt="0"/>
      <dgm:spPr/>
    </dgm:pt>
    <dgm:pt modelId="{04D0E1A2-6922-4417-8CDA-AA11458FB8C6}" type="pres">
      <dgm:prSet presAssocID="{5638BD18-69F6-41B6-A724-DE6BD12CA201}" presName="vertTwo" presStyleCnt="0"/>
      <dgm:spPr/>
    </dgm:pt>
    <dgm:pt modelId="{703ED278-F901-45D4-B005-3D7B8A3D3F5F}" type="pres">
      <dgm:prSet presAssocID="{5638BD18-69F6-41B6-A724-DE6BD12CA201}" presName="txTwo" presStyleLbl="node2" presStyleIdx="4" presStyleCnt="5" custScaleY="209008">
        <dgm:presLayoutVars>
          <dgm:chPref val="3"/>
        </dgm:presLayoutVars>
      </dgm:prSet>
      <dgm:spPr/>
    </dgm:pt>
    <dgm:pt modelId="{25A37108-050E-42BE-A4BF-3CC3E59345C7}" type="pres">
      <dgm:prSet presAssocID="{5638BD18-69F6-41B6-A724-DE6BD12CA201}" presName="horzTwo" presStyleCnt="0"/>
      <dgm:spPr/>
    </dgm:pt>
  </dgm:ptLst>
  <dgm:cxnLst>
    <dgm:cxn modelId="{C6202A06-E792-41C0-B0F5-EE13DA238D0A}" srcId="{2BD41DAE-702D-4CB5-B9B9-C1FA8C9EFA23}" destId="{328D3C64-58FF-4BC3-A1F5-67B2E074AB5C}" srcOrd="2" destOrd="0" parTransId="{DBB34AF8-BABB-4F0E-AB90-F06E3A4024ED}" sibTransId="{FD465F6F-8390-4F51-844C-4FB19DA3F3F3}"/>
    <dgm:cxn modelId="{DAB2F00E-8330-4125-B684-F9DD9298D56E}" srcId="{B784B4A2-DC4A-46B7-AD6F-641BC3D68352}" destId="{444BD5CF-BC10-446F-B600-C0A0CB825EEB}" srcOrd="0" destOrd="0" parTransId="{E80C5A4D-3F6E-484D-88CD-503D98A5BABE}" sibTransId="{1BF61E52-AF6B-400A-81CF-1782657568D7}"/>
    <dgm:cxn modelId="{99BC121D-C47A-4D0E-AF5B-52BA608C2F1F}" srcId="{328D3C64-58FF-4BC3-A1F5-67B2E074AB5C}" destId="{5638BD18-69F6-41B6-A724-DE6BD12CA201}" srcOrd="2" destOrd="0" parTransId="{395DA843-D6B2-4B9A-8002-16D8E18D0902}" sibTransId="{C115594D-242A-40B6-8EB6-8943B22D9948}"/>
    <dgm:cxn modelId="{DD60FB1F-14C9-4850-9574-0AABD54DCA8E}" type="presOf" srcId="{328D3C64-58FF-4BC3-A1F5-67B2E074AB5C}" destId="{1D85B66D-E1D5-47A0-87E1-C12E755BA2CD}" srcOrd="0" destOrd="0" presId="urn:microsoft.com/office/officeart/2005/8/layout/hierarchy4"/>
    <dgm:cxn modelId="{93014A22-DC95-4EB3-B979-A44F3FCA4E3D}" srcId="{444BD5CF-BC10-446F-B600-C0A0CB825EEB}" destId="{9EAB70C5-C9FD-45FC-A65F-469822A5D975}" srcOrd="0" destOrd="0" parTransId="{B0DA7FC6-EB60-4C8A-A218-FB60E471B11E}" sibTransId="{FEE09AA9-4E82-4B29-84E0-E6D74C7020CC}"/>
    <dgm:cxn modelId="{5B8EE931-C197-4AFA-A005-4C4520AA5D08}" type="presOf" srcId="{077F3FE5-D116-4056-8E8C-93FF5CBB303A}" destId="{85192619-80E7-4CD2-98CD-D6BFEA0E23CB}" srcOrd="0" destOrd="0" presId="urn:microsoft.com/office/officeart/2005/8/layout/hierarchy4"/>
    <dgm:cxn modelId="{08C0885E-77DD-4CE8-800F-099A7E98224A}" type="presOf" srcId="{23724C61-665B-46A8-BB5F-E5916F20D7BC}" destId="{8E4F8C43-383F-4856-A799-E5C95A3C3077}" srcOrd="0" destOrd="0" presId="urn:microsoft.com/office/officeart/2005/8/layout/hierarchy4"/>
    <dgm:cxn modelId="{EEEB2E60-3027-4E99-BEA5-1F95A1EEE294}" srcId="{444BD5CF-BC10-446F-B600-C0A0CB825EEB}" destId="{077F3FE5-D116-4056-8E8C-93FF5CBB303A}" srcOrd="1" destOrd="0" parTransId="{0792A4C7-4AF1-42BA-A693-143C1352224C}" sibTransId="{D02280F4-9872-49AE-ACEB-42864BD2CEC8}"/>
    <dgm:cxn modelId="{6288D063-B37D-467B-926F-02CFBBF756B1}" type="presOf" srcId="{70248EC5-A2EB-4C53-93C1-C3583084DC8C}" destId="{8201732A-C867-40CA-BF67-8A9937A39D6C}" srcOrd="0" destOrd="0" presId="urn:microsoft.com/office/officeart/2005/8/layout/hierarchy4"/>
    <dgm:cxn modelId="{EDBAC348-AA66-4E04-A1D9-210AADCBF1F4}" srcId="{2BD41DAE-702D-4CB5-B9B9-C1FA8C9EFA23}" destId="{B784B4A2-DC4A-46B7-AD6F-641BC3D68352}" srcOrd="0" destOrd="0" parTransId="{7E1982F1-616C-4A03-A97D-A96D70EFC5FD}" sibTransId="{2AC264A3-78B0-4D49-9955-2D88F08B06E2}"/>
    <dgm:cxn modelId="{DDF48D76-30E7-4D4A-93C9-9008E5E91F08}" type="presOf" srcId="{B784B4A2-DC4A-46B7-AD6F-641BC3D68352}" destId="{C6C81096-6CF2-4DB3-8040-6F05113C354B}" srcOrd="0" destOrd="0" presId="urn:microsoft.com/office/officeart/2005/8/layout/hierarchy4"/>
    <dgm:cxn modelId="{458CF086-0957-4522-9C34-135BAD5DE275}" srcId="{328D3C64-58FF-4BC3-A1F5-67B2E074AB5C}" destId="{C690BEEF-A46B-4622-8047-CA1F83F65BCE}" srcOrd="0" destOrd="0" parTransId="{8E3BB7BD-6EA3-4AEE-A12D-87F0AEDFF0AD}" sibTransId="{097604B7-CE6C-4ABA-9E4D-03EC5AE83838}"/>
    <dgm:cxn modelId="{F73E048B-05F7-4CC5-9DC0-4B0F2C9E1D02}" type="presOf" srcId="{C690BEEF-A46B-4622-8047-CA1F83F65BCE}" destId="{F6CFA8C0-7D9E-41C6-8FF0-0CCDC72E2094}" srcOrd="0" destOrd="0" presId="urn:microsoft.com/office/officeart/2005/8/layout/hierarchy4"/>
    <dgm:cxn modelId="{33AC3396-F56D-49B9-8A84-9A8A951D9E97}" type="presOf" srcId="{5638BD18-69F6-41B6-A724-DE6BD12CA201}" destId="{703ED278-F901-45D4-B005-3D7B8A3D3F5F}" srcOrd="0" destOrd="0" presId="urn:microsoft.com/office/officeart/2005/8/layout/hierarchy4"/>
    <dgm:cxn modelId="{FAE7F8AB-3CBC-46E4-BBC7-7496CD3FFF06}" type="presOf" srcId="{9EAB70C5-C9FD-45FC-A65F-469822A5D975}" destId="{052E0FCF-E0C9-4A51-B160-CFF81856C0AA}" srcOrd="0" destOrd="0" presId="urn:microsoft.com/office/officeart/2005/8/layout/hierarchy4"/>
    <dgm:cxn modelId="{332931BC-B973-4302-9AF9-174DF6DE2D5E}" srcId="{2BD41DAE-702D-4CB5-B9B9-C1FA8C9EFA23}" destId="{BB115FE4-CD88-4E08-BCF5-48FFDC43FFD9}" srcOrd="1" destOrd="0" parTransId="{4C56983F-D607-45F7-A904-54CBFF6CA635}" sibTransId="{F960D762-6D42-4FA4-A866-AEF0AAAA39CC}"/>
    <dgm:cxn modelId="{8C98BFCA-227A-428C-AC8C-F95AEACD8C9D}" srcId="{B784B4A2-DC4A-46B7-AD6F-641BC3D68352}" destId="{7E379464-F121-487C-B128-56BD56C3E561}" srcOrd="1" destOrd="0" parTransId="{BB53C7D5-3923-4797-A754-1D543ACC7753}" sibTransId="{350C6A3F-1EF9-462A-8C16-2C69CF193DAB}"/>
    <dgm:cxn modelId="{59CAB5CB-6813-49F1-9350-90D8949E375F}" type="presOf" srcId="{2BD41DAE-702D-4CB5-B9B9-C1FA8C9EFA23}" destId="{528F379F-32DD-4249-814D-5565A8EB8C14}" srcOrd="0" destOrd="0" presId="urn:microsoft.com/office/officeart/2005/8/layout/hierarchy4"/>
    <dgm:cxn modelId="{7E427ACC-7F5F-4426-BEE2-636BAA20114D}" type="presOf" srcId="{BB115FE4-CD88-4E08-BCF5-48FFDC43FFD9}" destId="{67F8C9A5-82A9-4BA6-9760-7697A26AA2C4}" srcOrd="0" destOrd="0" presId="urn:microsoft.com/office/officeart/2005/8/layout/hierarchy4"/>
    <dgm:cxn modelId="{F05299DE-1055-4EA9-840C-F0242DD77B74}" type="presOf" srcId="{7E379464-F121-487C-B128-56BD56C3E561}" destId="{71D93093-080E-4E70-83B8-AF5B149961B0}" srcOrd="0" destOrd="0" presId="urn:microsoft.com/office/officeart/2005/8/layout/hierarchy4"/>
    <dgm:cxn modelId="{76D4CCEE-A371-42B6-AE9D-81C88854D9B6}" srcId="{7E379464-F121-487C-B128-56BD56C3E561}" destId="{70248EC5-A2EB-4C53-93C1-C3583084DC8C}" srcOrd="0" destOrd="0" parTransId="{F828F36D-44F9-4CC4-AF2F-7DA026FCD48A}" sibTransId="{E1129F34-7558-4A75-B31A-CE1C5A9D0875}"/>
    <dgm:cxn modelId="{78AF56EF-59EF-436D-AFFF-AEF4C86EAC5C}" srcId="{328D3C64-58FF-4BC3-A1F5-67B2E074AB5C}" destId="{23724C61-665B-46A8-BB5F-E5916F20D7BC}" srcOrd="1" destOrd="0" parTransId="{5BC87945-E0CD-4F6E-8DF4-69E679826132}" sibTransId="{1066ED0B-9283-4657-A63F-F6B0A2EE5F6B}"/>
    <dgm:cxn modelId="{24CB46F8-D3F8-4599-933F-39129D4E85A5}" type="presOf" srcId="{444BD5CF-BC10-446F-B600-C0A0CB825EEB}" destId="{3282FBCC-B364-4505-A55F-819B488DFBF6}" srcOrd="0" destOrd="0" presId="urn:microsoft.com/office/officeart/2005/8/layout/hierarchy4"/>
    <dgm:cxn modelId="{4CD2AD06-2E6C-4E8D-9159-5FAFEA1DF07C}" type="presParOf" srcId="{528F379F-32DD-4249-814D-5565A8EB8C14}" destId="{F9B712A9-D851-4DE2-9B3A-616290CE0B4F}" srcOrd="0" destOrd="0" presId="urn:microsoft.com/office/officeart/2005/8/layout/hierarchy4"/>
    <dgm:cxn modelId="{BC692F6A-7AC4-4651-A95E-6C23DB21362A}" type="presParOf" srcId="{F9B712A9-D851-4DE2-9B3A-616290CE0B4F}" destId="{C6C81096-6CF2-4DB3-8040-6F05113C354B}" srcOrd="0" destOrd="0" presId="urn:microsoft.com/office/officeart/2005/8/layout/hierarchy4"/>
    <dgm:cxn modelId="{5C040D20-F648-49D4-ADFC-AE8D70278792}" type="presParOf" srcId="{F9B712A9-D851-4DE2-9B3A-616290CE0B4F}" destId="{33D96701-AFF5-488D-99FD-469DBCAD4100}" srcOrd="1" destOrd="0" presId="urn:microsoft.com/office/officeart/2005/8/layout/hierarchy4"/>
    <dgm:cxn modelId="{7465B8E9-F717-4991-BD00-EAF142B40208}" type="presParOf" srcId="{F9B712A9-D851-4DE2-9B3A-616290CE0B4F}" destId="{F1B64428-EAB0-42C4-ACC6-DCD985F2D278}" srcOrd="2" destOrd="0" presId="urn:microsoft.com/office/officeart/2005/8/layout/hierarchy4"/>
    <dgm:cxn modelId="{CE8CDA11-615F-42AF-AC88-3C7CFD5F2DFE}" type="presParOf" srcId="{F1B64428-EAB0-42C4-ACC6-DCD985F2D278}" destId="{B362DE52-E517-420C-85ED-B66EE9E556AF}" srcOrd="0" destOrd="0" presId="urn:microsoft.com/office/officeart/2005/8/layout/hierarchy4"/>
    <dgm:cxn modelId="{25FCFC6A-6199-43FA-8711-890325D6F0C9}" type="presParOf" srcId="{B362DE52-E517-420C-85ED-B66EE9E556AF}" destId="{3282FBCC-B364-4505-A55F-819B488DFBF6}" srcOrd="0" destOrd="0" presId="urn:microsoft.com/office/officeart/2005/8/layout/hierarchy4"/>
    <dgm:cxn modelId="{660645AC-DA8B-4B31-B709-C08AC9218BC8}" type="presParOf" srcId="{B362DE52-E517-420C-85ED-B66EE9E556AF}" destId="{3788D91F-ECB5-4CEA-88CE-AFF41D37960A}" srcOrd="1" destOrd="0" presId="urn:microsoft.com/office/officeart/2005/8/layout/hierarchy4"/>
    <dgm:cxn modelId="{A18BB580-AA84-4E6D-9850-DA0182513A13}" type="presParOf" srcId="{B362DE52-E517-420C-85ED-B66EE9E556AF}" destId="{E9280DC1-EE3D-499D-9BEE-82410FB6DD06}" srcOrd="2" destOrd="0" presId="urn:microsoft.com/office/officeart/2005/8/layout/hierarchy4"/>
    <dgm:cxn modelId="{30D03D37-0BB7-4403-BC27-321ED037F83F}" type="presParOf" srcId="{E9280DC1-EE3D-499D-9BEE-82410FB6DD06}" destId="{600574C7-82BC-49D9-B5A2-54EE08A1822C}" srcOrd="0" destOrd="0" presId="urn:microsoft.com/office/officeart/2005/8/layout/hierarchy4"/>
    <dgm:cxn modelId="{E26B8752-9B2F-46B6-9ED9-A3B0D6CBAF58}" type="presParOf" srcId="{600574C7-82BC-49D9-B5A2-54EE08A1822C}" destId="{052E0FCF-E0C9-4A51-B160-CFF81856C0AA}" srcOrd="0" destOrd="0" presId="urn:microsoft.com/office/officeart/2005/8/layout/hierarchy4"/>
    <dgm:cxn modelId="{8DE392FF-DA10-490B-8425-DCEE0EAAAF2A}" type="presParOf" srcId="{600574C7-82BC-49D9-B5A2-54EE08A1822C}" destId="{0147FD75-B1D1-4C35-AA6D-574999AD7A33}" srcOrd="1" destOrd="0" presId="urn:microsoft.com/office/officeart/2005/8/layout/hierarchy4"/>
    <dgm:cxn modelId="{1916B5CE-72D5-4F0D-982D-341D0686647D}" type="presParOf" srcId="{E9280DC1-EE3D-499D-9BEE-82410FB6DD06}" destId="{B2C6F043-77B0-438E-8F76-6B4B4DA25EFB}" srcOrd="1" destOrd="0" presId="urn:microsoft.com/office/officeart/2005/8/layout/hierarchy4"/>
    <dgm:cxn modelId="{36F5DF83-DE6F-441A-BC2B-DD198FC8EC9E}" type="presParOf" srcId="{E9280DC1-EE3D-499D-9BEE-82410FB6DD06}" destId="{8A13BF4E-ACB0-4B93-8633-CEFB31190AC7}" srcOrd="2" destOrd="0" presId="urn:microsoft.com/office/officeart/2005/8/layout/hierarchy4"/>
    <dgm:cxn modelId="{74DF60D2-E484-4B33-8C60-E1183D9256A3}" type="presParOf" srcId="{8A13BF4E-ACB0-4B93-8633-CEFB31190AC7}" destId="{85192619-80E7-4CD2-98CD-D6BFEA0E23CB}" srcOrd="0" destOrd="0" presId="urn:microsoft.com/office/officeart/2005/8/layout/hierarchy4"/>
    <dgm:cxn modelId="{B1A4CBE1-96A2-4B6A-B4CA-0D788B51F667}" type="presParOf" srcId="{8A13BF4E-ACB0-4B93-8633-CEFB31190AC7}" destId="{1E38D0CC-8144-45D9-9136-A33060C3A14D}" srcOrd="1" destOrd="0" presId="urn:microsoft.com/office/officeart/2005/8/layout/hierarchy4"/>
    <dgm:cxn modelId="{AE12D0BF-C554-404F-A18A-23A60B3C2194}" type="presParOf" srcId="{F1B64428-EAB0-42C4-ACC6-DCD985F2D278}" destId="{D0CC9724-9C0E-4B55-A017-66860A4B564D}" srcOrd="1" destOrd="0" presId="urn:microsoft.com/office/officeart/2005/8/layout/hierarchy4"/>
    <dgm:cxn modelId="{BE38DB7D-929B-4B09-9E1F-E43CF90FBB76}" type="presParOf" srcId="{F1B64428-EAB0-42C4-ACC6-DCD985F2D278}" destId="{A7EA598E-813A-4913-B62C-D9149FF50C77}" srcOrd="2" destOrd="0" presId="urn:microsoft.com/office/officeart/2005/8/layout/hierarchy4"/>
    <dgm:cxn modelId="{1174CDE9-50E5-4B50-AD78-761EBF5EF44C}" type="presParOf" srcId="{A7EA598E-813A-4913-B62C-D9149FF50C77}" destId="{71D93093-080E-4E70-83B8-AF5B149961B0}" srcOrd="0" destOrd="0" presId="urn:microsoft.com/office/officeart/2005/8/layout/hierarchy4"/>
    <dgm:cxn modelId="{E3B0714F-6D30-4F3A-83FB-EF690577C07D}" type="presParOf" srcId="{A7EA598E-813A-4913-B62C-D9149FF50C77}" destId="{7DC0DD5E-BC6C-40D6-B20A-E145DD02CEA2}" srcOrd="1" destOrd="0" presId="urn:microsoft.com/office/officeart/2005/8/layout/hierarchy4"/>
    <dgm:cxn modelId="{F5A7BF68-5A4D-4F45-9F8F-3DA7AE981528}" type="presParOf" srcId="{A7EA598E-813A-4913-B62C-D9149FF50C77}" destId="{79CC9727-B22B-426C-9087-3628D33DDFF2}" srcOrd="2" destOrd="0" presId="urn:microsoft.com/office/officeart/2005/8/layout/hierarchy4"/>
    <dgm:cxn modelId="{9FB05C71-C272-4495-8AC2-810A6FDAC2C6}" type="presParOf" srcId="{79CC9727-B22B-426C-9087-3628D33DDFF2}" destId="{CD3CC608-A60F-4581-AC3A-0B2DDB67EA79}" srcOrd="0" destOrd="0" presId="urn:microsoft.com/office/officeart/2005/8/layout/hierarchy4"/>
    <dgm:cxn modelId="{0D71FCC1-3B44-4BB4-A016-D7360E828F6F}" type="presParOf" srcId="{CD3CC608-A60F-4581-AC3A-0B2DDB67EA79}" destId="{8201732A-C867-40CA-BF67-8A9937A39D6C}" srcOrd="0" destOrd="0" presId="urn:microsoft.com/office/officeart/2005/8/layout/hierarchy4"/>
    <dgm:cxn modelId="{26157C47-8D2E-4B69-9605-57411C92F0DC}" type="presParOf" srcId="{CD3CC608-A60F-4581-AC3A-0B2DDB67EA79}" destId="{04DBE0EF-8A64-4540-842C-9B30018DBAC6}" srcOrd="1" destOrd="0" presId="urn:microsoft.com/office/officeart/2005/8/layout/hierarchy4"/>
    <dgm:cxn modelId="{477D9B00-2AC7-4262-8344-B6E7330F146D}" type="presParOf" srcId="{528F379F-32DD-4249-814D-5565A8EB8C14}" destId="{481E8140-6ECA-4CB5-81FA-6A48332EFCF5}" srcOrd="1" destOrd="0" presId="urn:microsoft.com/office/officeart/2005/8/layout/hierarchy4"/>
    <dgm:cxn modelId="{D94559CC-BE30-4089-93F6-294B94D6AC01}" type="presParOf" srcId="{528F379F-32DD-4249-814D-5565A8EB8C14}" destId="{2A2696AA-C128-4B50-BF4C-B493E08BBDA3}" srcOrd="2" destOrd="0" presId="urn:microsoft.com/office/officeart/2005/8/layout/hierarchy4"/>
    <dgm:cxn modelId="{1603BA80-2DE6-4ACC-B2A6-B69B7A87DC07}" type="presParOf" srcId="{2A2696AA-C128-4B50-BF4C-B493E08BBDA3}" destId="{67F8C9A5-82A9-4BA6-9760-7697A26AA2C4}" srcOrd="0" destOrd="0" presId="urn:microsoft.com/office/officeart/2005/8/layout/hierarchy4"/>
    <dgm:cxn modelId="{1C831081-F01D-4B25-8C66-F100DA5610FE}" type="presParOf" srcId="{2A2696AA-C128-4B50-BF4C-B493E08BBDA3}" destId="{79388B5F-38F7-49DE-A8AB-C16C5DBA4BB9}" srcOrd="1" destOrd="0" presId="urn:microsoft.com/office/officeart/2005/8/layout/hierarchy4"/>
    <dgm:cxn modelId="{B24FD632-3045-4405-AE6A-15162E2C18C1}" type="presParOf" srcId="{528F379F-32DD-4249-814D-5565A8EB8C14}" destId="{1FC81A3C-CD99-47D9-A00F-28D4840D5191}" srcOrd="3" destOrd="0" presId="urn:microsoft.com/office/officeart/2005/8/layout/hierarchy4"/>
    <dgm:cxn modelId="{2B96DA6C-DEF5-47D2-83BC-FA2DA03A5069}" type="presParOf" srcId="{528F379F-32DD-4249-814D-5565A8EB8C14}" destId="{EA5306F0-D68E-4F75-80AB-E9576E788902}" srcOrd="4" destOrd="0" presId="urn:microsoft.com/office/officeart/2005/8/layout/hierarchy4"/>
    <dgm:cxn modelId="{7B51EFAA-13EF-4401-B329-951F2A460ADC}" type="presParOf" srcId="{EA5306F0-D68E-4F75-80AB-E9576E788902}" destId="{1D85B66D-E1D5-47A0-87E1-C12E755BA2CD}" srcOrd="0" destOrd="0" presId="urn:microsoft.com/office/officeart/2005/8/layout/hierarchy4"/>
    <dgm:cxn modelId="{FC6BD728-1E90-4F00-9E44-BCA31F88D77D}" type="presParOf" srcId="{EA5306F0-D68E-4F75-80AB-E9576E788902}" destId="{F998E8D0-4459-476D-88FD-B0DD8761F2AF}" srcOrd="1" destOrd="0" presId="urn:microsoft.com/office/officeart/2005/8/layout/hierarchy4"/>
    <dgm:cxn modelId="{D533E5A5-E007-4507-AF68-C1C3DEAC6DA1}" type="presParOf" srcId="{EA5306F0-D68E-4F75-80AB-E9576E788902}" destId="{60667130-3654-41AC-9CD6-68022DF64689}" srcOrd="2" destOrd="0" presId="urn:microsoft.com/office/officeart/2005/8/layout/hierarchy4"/>
    <dgm:cxn modelId="{4F9704F9-AB77-42C5-9C66-7C093509F44F}" type="presParOf" srcId="{60667130-3654-41AC-9CD6-68022DF64689}" destId="{94689944-D111-470A-A71C-2E1586F13942}" srcOrd="0" destOrd="0" presId="urn:microsoft.com/office/officeart/2005/8/layout/hierarchy4"/>
    <dgm:cxn modelId="{FC79FD2F-5594-466F-A4E9-5CE986E7B653}" type="presParOf" srcId="{94689944-D111-470A-A71C-2E1586F13942}" destId="{F6CFA8C0-7D9E-41C6-8FF0-0CCDC72E2094}" srcOrd="0" destOrd="0" presId="urn:microsoft.com/office/officeart/2005/8/layout/hierarchy4"/>
    <dgm:cxn modelId="{456BC9DD-3CFD-439E-97C4-714C892CBAA4}" type="presParOf" srcId="{94689944-D111-470A-A71C-2E1586F13942}" destId="{5A0BDBDE-D729-4014-B005-CB6B250B9E35}" srcOrd="1" destOrd="0" presId="urn:microsoft.com/office/officeart/2005/8/layout/hierarchy4"/>
    <dgm:cxn modelId="{373E433A-B302-41B9-8D5F-AB48089A3A94}" type="presParOf" srcId="{60667130-3654-41AC-9CD6-68022DF64689}" destId="{E8E758E2-332E-4279-9088-D283BCB19CF0}" srcOrd="1" destOrd="0" presId="urn:microsoft.com/office/officeart/2005/8/layout/hierarchy4"/>
    <dgm:cxn modelId="{139C767D-5B9D-4FB5-A685-A313E3306F3B}" type="presParOf" srcId="{60667130-3654-41AC-9CD6-68022DF64689}" destId="{4D51721C-8E9C-4904-924F-A8D169474148}" srcOrd="2" destOrd="0" presId="urn:microsoft.com/office/officeart/2005/8/layout/hierarchy4"/>
    <dgm:cxn modelId="{B206567F-D8D4-4E02-B632-4D7F7BA8E18B}" type="presParOf" srcId="{4D51721C-8E9C-4904-924F-A8D169474148}" destId="{8E4F8C43-383F-4856-A799-E5C95A3C3077}" srcOrd="0" destOrd="0" presId="urn:microsoft.com/office/officeart/2005/8/layout/hierarchy4"/>
    <dgm:cxn modelId="{EA7E98BA-4E01-49E4-AF38-8AFDFADF25B8}" type="presParOf" srcId="{4D51721C-8E9C-4904-924F-A8D169474148}" destId="{213E0212-F599-44C9-9B81-647FCE756C64}" srcOrd="1" destOrd="0" presId="urn:microsoft.com/office/officeart/2005/8/layout/hierarchy4"/>
    <dgm:cxn modelId="{7C924CF0-F7ED-4791-8256-1544B924091D}" type="presParOf" srcId="{60667130-3654-41AC-9CD6-68022DF64689}" destId="{6E82D382-4D68-4005-A82E-F0D74B630D37}" srcOrd="3" destOrd="0" presId="urn:microsoft.com/office/officeart/2005/8/layout/hierarchy4"/>
    <dgm:cxn modelId="{DD83742A-A911-4C35-A714-2B6A4C59BD4C}" type="presParOf" srcId="{60667130-3654-41AC-9CD6-68022DF64689}" destId="{04D0E1A2-6922-4417-8CDA-AA11458FB8C6}" srcOrd="4" destOrd="0" presId="urn:microsoft.com/office/officeart/2005/8/layout/hierarchy4"/>
    <dgm:cxn modelId="{B1AA67E3-A237-4DBF-B100-3A98C35B1F8C}" type="presParOf" srcId="{04D0E1A2-6922-4417-8CDA-AA11458FB8C6}" destId="{703ED278-F901-45D4-B005-3D7B8A3D3F5F}" srcOrd="0" destOrd="0" presId="urn:microsoft.com/office/officeart/2005/8/layout/hierarchy4"/>
    <dgm:cxn modelId="{FC04DA9B-D663-45ED-9981-CD3FC6B7E9FF}" type="presParOf" srcId="{04D0E1A2-6922-4417-8CDA-AA11458FB8C6}" destId="{25A37108-050E-42BE-A4BF-3CC3E59345C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96E9AC-9AC6-48AA-911C-366A7B8C97E3}" type="doc">
      <dgm:prSet loTypeId="urn:microsoft.com/office/officeart/2005/8/layout/bList2" loCatId="list" qsTypeId="urn:microsoft.com/office/officeart/2005/8/quickstyle/simple1" qsCatId="simple" csTypeId="urn:microsoft.com/office/officeart/2005/8/colors/colorful4" csCatId="colorful" phldr="1"/>
      <dgm:spPr/>
      <dgm:t>
        <a:bodyPr/>
        <a:lstStyle/>
        <a:p>
          <a:endParaRPr lang="pl-PL"/>
        </a:p>
      </dgm:t>
    </dgm:pt>
    <dgm:pt modelId="{9E0B1D59-9679-4AE3-B512-1E70492F93A3}">
      <dgm:prSet phldrT="[Tekst]"/>
      <dgm:spPr/>
      <dgm:t>
        <a:bodyPr/>
        <a:lstStyle/>
        <a:p>
          <a:r>
            <a:rPr lang="pl-PL" dirty="0">
              <a:solidFill>
                <a:schemeClr val="tx1"/>
              </a:solidFill>
            </a:rPr>
            <a:t>Dokumenty strategiczne</a:t>
          </a:r>
        </a:p>
      </dgm:t>
    </dgm:pt>
    <dgm:pt modelId="{06A82E5B-45BF-47EC-8906-C1248B69B0CC}" type="parTrans" cxnId="{4D93E1CA-D2D6-49D3-8A9B-B4CA9865D4AD}">
      <dgm:prSet/>
      <dgm:spPr/>
      <dgm:t>
        <a:bodyPr/>
        <a:lstStyle/>
        <a:p>
          <a:endParaRPr lang="pl-PL">
            <a:solidFill>
              <a:schemeClr val="tx1"/>
            </a:solidFill>
          </a:endParaRPr>
        </a:p>
      </dgm:t>
    </dgm:pt>
    <dgm:pt modelId="{DCBDCC38-96F9-4538-B2BA-BE1D140BC819}" type="sibTrans" cxnId="{4D93E1CA-D2D6-49D3-8A9B-B4CA9865D4AD}">
      <dgm:prSet/>
      <dgm:spPr/>
      <dgm:t>
        <a:bodyPr/>
        <a:lstStyle/>
        <a:p>
          <a:endParaRPr lang="pl-PL">
            <a:solidFill>
              <a:schemeClr val="tx1"/>
            </a:solidFill>
          </a:endParaRPr>
        </a:p>
      </dgm:t>
    </dgm:pt>
    <dgm:pt modelId="{52D6272D-B988-45DF-A16E-DF4A96D9D945}">
      <dgm:prSet phldrT="[Tekst]"/>
      <dgm:spPr/>
      <dgm:t>
        <a:bodyPr/>
        <a:lstStyle/>
        <a:p>
          <a:r>
            <a:rPr lang="pl-PL" dirty="0">
              <a:solidFill>
                <a:schemeClr val="tx1"/>
              </a:solidFill>
            </a:rPr>
            <a:t>Współpraca z interesariuszami</a:t>
          </a:r>
        </a:p>
      </dgm:t>
    </dgm:pt>
    <dgm:pt modelId="{13F5EDF6-B6E0-41C9-ABE9-0E54ADE894AE}" type="parTrans" cxnId="{DC6E708E-E129-4CB0-9E31-9A685148DE5A}">
      <dgm:prSet/>
      <dgm:spPr/>
      <dgm:t>
        <a:bodyPr/>
        <a:lstStyle/>
        <a:p>
          <a:endParaRPr lang="pl-PL">
            <a:solidFill>
              <a:schemeClr val="tx1"/>
            </a:solidFill>
          </a:endParaRPr>
        </a:p>
      </dgm:t>
    </dgm:pt>
    <dgm:pt modelId="{B86CFEB8-465E-418C-8D24-679C0E35EFF9}" type="sibTrans" cxnId="{DC6E708E-E129-4CB0-9E31-9A685148DE5A}">
      <dgm:prSet/>
      <dgm:spPr/>
      <dgm:t>
        <a:bodyPr/>
        <a:lstStyle/>
        <a:p>
          <a:endParaRPr lang="pl-PL">
            <a:solidFill>
              <a:schemeClr val="tx1"/>
            </a:solidFill>
          </a:endParaRPr>
        </a:p>
      </dgm:t>
    </dgm:pt>
    <dgm:pt modelId="{5B4610B4-4E4D-4663-9BE9-A05EFEFD539C}">
      <dgm:prSet phldrT="[Tekst]" custT="1"/>
      <dgm:spPr/>
      <dgm:t>
        <a:bodyPr/>
        <a:lstStyle/>
        <a:p>
          <a:r>
            <a:rPr lang="pl-PL" sz="1400" dirty="0">
              <a:solidFill>
                <a:schemeClr val="tx1"/>
              </a:solidFill>
            </a:rPr>
            <a:t>Uchwała antysmogowa i jej nowelizacja</a:t>
          </a:r>
        </a:p>
      </dgm:t>
    </dgm:pt>
    <dgm:pt modelId="{8869437D-B925-4481-A2B2-85292C1F26D5}" type="parTrans" cxnId="{48B512FB-66B9-4FEC-B21C-9F9BAF119107}">
      <dgm:prSet/>
      <dgm:spPr/>
      <dgm:t>
        <a:bodyPr/>
        <a:lstStyle/>
        <a:p>
          <a:endParaRPr lang="pl-PL">
            <a:solidFill>
              <a:schemeClr val="tx1"/>
            </a:solidFill>
          </a:endParaRPr>
        </a:p>
      </dgm:t>
    </dgm:pt>
    <dgm:pt modelId="{B69ECFDF-6B20-403C-8B62-1BD6277FF243}" type="sibTrans" cxnId="{48B512FB-66B9-4FEC-B21C-9F9BAF119107}">
      <dgm:prSet/>
      <dgm:spPr/>
      <dgm:t>
        <a:bodyPr/>
        <a:lstStyle/>
        <a:p>
          <a:endParaRPr lang="pl-PL">
            <a:solidFill>
              <a:schemeClr val="tx1"/>
            </a:solidFill>
          </a:endParaRPr>
        </a:p>
      </dgm:t>
    </dgm:pt>
    <dgm:pt modelId="{F7C45EB5-DE0B-4E13-843E-4CFCD1DA535C}">
      <dgm:prSet phldrT="[Tekst]" custT="1"/>
      <dgm:spPr/>
      <dgm:t>
        <a:bodyPr/>
        <a:lstStyle/>
        <a:p>
          <a:r>
            <a:rPr lang="pl-PL" sz="1400" dirty="0">
              <a:solidFill>
                <a:schemeClr val="tx1"/>
              </a:solidFill>
            </a:rPr>
            <a:t>PDK SO2</a:t>
          </a:r>
        </a:p>
      </dgm:t>
    </dgm:pt>
    <dgm:pt modelId="{8B54D2CD-2A7D-43F6-BF1A-F884E67CDFBE}" type="parTrans" cxnId="{7D649B79-999C-4218-BDF8-C1A15CB47D76}">
      <dgm:prSet/>
      <dgm:spPr/>
      <dgm:t>
        <a:bodyPr/>
        <a:lstStyle/>
        <a:p>
          <a:endParaRPr lang="pl-PL">
            <a:solidFill>
              <a:schemeClr val="tx1"/>
            </a:solidFill>
          </a:endParaRPr>
        </a:p>
      </dgm:t>
    </dgm:pt>
    <dgm:pt modelId="{702987BB-A5BF-4358-AEA4-AD1E3B5CB598}" type="sibTrans" cxnId="{7D649B79-999C-4218-BDF8-C1A15CB47D76}">
      <dgm:prSet/>
      <dgm:spPr/>
      <dgm:t>
        <a:bodyPr/>
        <a:lstStyle/>
        <a:p>
          <a:endParaRPr lang="pl-PL">
            <a:solidFill>
              <a:schemeClr val="tx1"/>
            </a:solidFill>
          </a:endParaRPr>
        </a:p>
      </dgm:t>
    </dgm:pt>
    <dgm:pt modelId="{12FE92AF-ECAD-4A30-B0D3-43A0D70878AE}">
      <dgm:prSet phldrT="[Tekst]" custT="1"/>
      <dgm:spPr/>
      <dgm:t>
        <a:bodyPr/>
        <a:lstStyle/>
        <a:p>
          <a:r>
            <a:rPr lang="pl-PL" sz="1400" dirty="0">
              <a:solidFill>
                <a:schemeClr val="tx1"/>
              </a:solidFill>
            </a:rPr>
            <a:t>Konsultacje</a:t>
          </a:r>
        </a:p>
      </dgm:t>
    </dgm:pt>
    <dgm:pt modelId="{0E5ED513-539C-4FBA-85D3-57BE5F58EF49}" type="parTrans" cxnId="{BCCB4F2C-A580-414C-A5DF-A10D01D3BCF3}">
      <dgm:prSet/>
      <dgm:spPr/>
      <dgm:t>
        <a:bodyPr/>
        <a:lstStyle/>
        <a:p>
          <a:endParaRPr lang="pl-PL">
            <a:solidFill>
              <a:schemeClr val="tx1"/>
            </a:solidFill>
          </a:endParaRPr>
        </a:p>
      </dgm:t>
    </dgm:pt>
    <dgm:pt modelId="{FA1B5C31-6F5C-4D53-AA0C-76784AA9C164}" type="sibTrans" cxnId="{BCCB4F2C-A580-414C-A5DF-A10D01D3BCF3}">
      <dgm:prSet/>
      <dgm:spPr/>
      <dgm:t>
        <a:bodyPr/>
        <a:lstStyle/>
        <a:p>
          <a:endParaRPr lang="pl-PL">
            <a:solidFill>
              <a:schemeClr val="tx1"/>
            </a:solidFill>
          </a:endParaRPr>
        </a:p>
      </dgm:t>
    </dgm:pt>
    <dgm:pt modelId="{6D0867B6-BA32-4E8A-9B80-5DD21B3D0BEA}">
      <dgm:prSet phldrT="[Tekst]" custT="1"/>
      <dgm:spPr/>
      <dgm:t>
        <a:bodyPr/>
        <a:lstStyle/>
        <a:p>
          <a:r>
            <a:rPr lang="pl-PL" sz="1400" dirty="0">
              <a:solidFill>
                <a:schemeClr val="tx1"/>
              </a:solidFill>
            </a:rPr>
            <a:t>Ankiety</a:t>
          </a:r>
        </a:p>
      </dgm:t>
    </dgm:pt>
    <dgm:pt modelId="{437740A4-673B-4958-A7C5-630F05D3ABB0}" type="parTrans" cxnId="{E8A8F019-02CB-4F38-A43A-CA34B6A068B5}">
      <dgm:prSet/>
      <dgm:spPr/>
      <dgm:t>
        <a:bodyPr/>
        <a:lstStyle/>
        <a:p>
          <a:endParaRPr lang="pl-PL">
            <a:solidFill>
              <a:schemeClr val="tx1"/>
            </a:solidFill>
          </a:endParaRPr>
        </a:p>
      </dgm:t>
    </dgm:pt>
    <dgm:pt modelId="{7B0C16AC-C36E-45BF-8369-B2E833A2C3D0}" type="sibTrans" cxnId="{E8A8F019-02CB-4F38-A43A-CA34B6A068B5}">
      <dgm:prSet/>
      <dgm:spPr/>
      <dgm:t>
        <a:bodyPr/>
        <a:lstStyle/>
        <a:p>
          <a:endParaRPr lang="pl-PL">
            <a:solidFill>
              <a:schemeClr val="tx1"/>
            </a:solidFill>
          </a:endParaRPr>
        </a:p>
      </dgm:t>
    </dgm:pt>
    <dgm:pt modelId="{16BF5D6F-CD1A-4DCA-B152-38A2B2771603}">
      <dgm:prSet phldrT="[Tekst]" custT="1"/>
      <dgm:spPr/>
      <dgm:t>
        <a:bodyPr/>
        <a:lstStyle/>
        <a:p>
          <a:r>
            <a:rPr lang="pl-PL" sz="1400" dirty="0">
              <a:solidFill>
                <a:schemeClr val="tx1"/>
              </a:solidFill>
            </a:rPr>
            <a:t>Inicjatywy</a:t>
          </a:r>
        </a:p>
      </dgm:t>
    </dgm:pt>
    <dgm:pt modelId="{37A8FB03-8328-4B70-A577-10427B24FAF3}" type="parTrans" cxnId="{7B9BB026-03D8-4794-9D3A-528882B29E20}">
      <dgm:prSet/>
      <dgm:spPr/>
      <dgm:t>
        <a:bodyPr/>
        <a:lstStyle/>
        <a:p>
          <a:endParaRPr lang="pl-PL">
            <a:solidFill>
              <a:schemeClr val="tx1"/>
            </a:solidFill>
          </a:endParaRPr>
        </a:p>
      </dgm:t>
    </dgm:pt>
    <dgm:pt modelId="{C126704A-52F2-4AF7-9E89-78994F9367CD}" type="sibTrans" cxnId="{7B9BB026-03D8-4794-9D3A-528882B29E20}">
      <dgm:prSet/>
      <dgm:spPr/>
      <dgm:t>
        <a:bodyPr/>
        <a:lstStyle/>
        <a:p>
          <a:endParaRPr lang="pl-PL">
            <a:solidFill>
              <a:schemeClr val="tx1"/>
            </a:solidFill>
          </a:endParaRPr>
        </a:p>
      </dgm:t>
    </dgm:pt>
    <dgm:pt modelId="{89CBF3AD-2C65-40D7-97AB-311F894B1D34}">
      <dgm:prSet phldrT="[Tekst]"/>
      <dgm:spPr/>
      <dgm:t>
        <a:bodyPr/>
        <a:lstStyle/>
        <a:p>
          <a:r>
            <a:rPr lang="pl-PL" dirty="0">
              <a:solidFill>
                <a:schemeClr val="tx1"/>
              </a:solidFill>
            </a:rPr>
            <a:t>Wydarzenia i konkursy</a:t>
          </a:r>
        </a:p>
      </dgm:t>
    </dgm:pt>
    <dgm:pt modelId="{34351F21-4631-4D54-BB25-7409E80A48EF}" type="parTrans" cxnId="{967400CF-5B45-46F0-AA7A-9997F7BD33B0}">
      <dgm:prSet/>
      <dgm:spPr/>
      <dgm:t>
        <a:bodyPr/>
        <a:lstStyle/>
        <a:p>
          <a:endParaRPr lang="pl-PL">
            <a:solidFill>
              <a:schemeClr val="tx1"/>
            </a:solidFill>
          </a:endParaRPr>
        </a:p>
      </dgm:t>
    </dgm:pt>
    <dgm:pt modelId="{9BDCF07C-EE61-45A5-8F04-D0C01872510B}" type="sibTrans" cxnId="{967400CF-5B45-46F0-AA7A-9997F7BD33B0}">
      <dgm:prSet/>
      <dgm:spPr/>
      <dgm:t>
        <a:bodyPr/>
        <a:lstStyle/>
        <a:p>
          <a:endParaRPr lang="pl-PL">
            <a:solidFill>
              <a:schemeClr val="tx1"/>
            </a:solidFill>
          </a:endParaRPr>
        </a:p>
      </dgm:t>
    </dgm:pt>
    <dgm:pt modelId="{9AC8E3C3-AFE2-43EA-AE69-DC546A505867}">
      <dgm:prSet phldrT="[Tekst]" custT="1"/>
      <dgm:spPr/>
      <dgm:t>
        <a:bodyPr/>
        <a:lstStyle/>
        <a:p>
          <a:r>
            <a:rPr lang="pl-PL" sz="1400" dirty="0">
              <a:solidFill>
                <a:schemeClr val="tx1"/>
              </a:solidFill>
            </a:rPr>
            <a:t>KCP</a:t>
          </a:r>
        </a:p>
      </dgm:t>
    </dgm:pt>
    <dgm:pt modelId="{ED6BD59C-0E21-4A27-A772-C77EDF920B71}" type="parTrans" cxnId="{445D87F4-0A4E-4BA0-A0B6-CCDC39E0BE33}">
      <dgm:prSet/>
      <dgm:spPr/>
      <dgm:t>
        <a:bodyPr/>
        <a:lstStyle/>
        <a:p>
          <a:endParaRPr lang="pl-PL">
            <a:solidFill>
              <a:schemeClr val="tx1"/>
            </a:solidFill>
          </a:endParaRPr>
        </a:p>
      </dgm:t>
    </dgm:pt>
    <dgm:pt modelId="{76D555EC-8A74-4656-BE2F-4911A06F119C}" type="sibTrans" cxnId="{445D87F4-0A4E-4BA0-A0B6-CCDC39E0BE33}">
      <dgm:prSet/>
      <dgm:spPr/>
      <dgm:t>
        <a:bodyPr/>
        <a:lstStyle/>
        <a:p>
          <a:endParaRPr lang="pl-PL">
            <a:solidFill>
              <a:schemeClr val="tx1"/>
            </a:solidFill>
          </a:endParaRPr>
        </a:p>
      </dgm:t>
    </dgm:pt>
    <dgm:pt modelId="{81E3ECF8-1E90-4DD5-B567-81CE5B725651}">
      <dgm:prSet phldrT="[Tekst]"/>
      <dgm:spPr/>
      <dgm:t>
        <a:bodyPr/>
        <a:lstStyle/>
        <a:p>
          <a:r>
            <a:rPr lang="pl-PL" dirty="0">
              <a:solidFill>
                <a:schemeClr val="tx1"/>
              </a:solidFill>
            </a:rPr>
            <a:t>Dofinansowanie</a:t>
          </a:r>
        </a:p>
      </dgm:t>
    </dgm:pt>
    <dgm:pt modelId="{8033B0A4-1ACF-479E-A8D4-E499C8B14D75}" type="parTrans" cxnId="{EDDD426D-2852-4732-A4D0-0B0678C33297}">
      <dgm:prSet/>
      <dgm:spPr/>
      <dgm:t>
        <a:bodyPr/>
        <a:lstStyle/>
        <a:p>
          <a:endParaRPr lang="pl-PL">
            <a:solidFill>
              <a:schemeClr val="tx1"/>
            </a:solidFill>
          </a:endParaRPr>
        </a:p>
      </dgm:t>
    </dgm:pt>
    <dgm:pt modelId="{5DAF5E2B-8C4F-4515-92FA-EB74B73C4D0A}" type="sibTrans" cxnId="{EDDD426D-2852-4732-A4D0-0B0678C33297}">
      <dgm:prSet/>
      <dgm:spPr/>
      <dgm:t>
        <a:bodyPr/>
        <a:lstStyle/>
        <a:p>
          <a:endParaRPr lang="pl-PL">
            <a:solidFill>
              <a:schemeClr val="tx1"/>
            </a:solidFill>
          </a:endParaRPr>
        </a:p>
      </dgm:t>
    </dgm:pt>
    <dgm:pt modelId="{C68A1F32-74E4-443E-B917-D17BF4A05AEC}">
      <dgm:prSet phldrT="[Tekst]" custT="1"/>
      <dgm:spPr/>
      <dgm:t>
        <a:bodyPr/>
        <a:lstStyle/>
        <a:p>
          <a:r>
            <a:rPr lang="pl-PL" sz="1400" dirty="0">
              <a:solidFill>
                <a:schemeClr val="tx1"/>
              </a:solidFill>
            </a:rPr>
            <a:t>MIWOP i </a:t>
          </a:r>
          <a:r>
            <a:rPr lang="pl-PL" sz="1400" dirty="0" err="1">
              <a:solidFill>
                <a:schemeClr val="tx1"/>
              </a:solidFill>
            </a:rPr>
            <a:t>MIWOPiM</a:t>
          </a:r>
          <a:endParaRPr lang="pl-PL" sz="1400" dirty="0">
            <a:solidFill>
              <a:schemeClr val="tx1"/>
            </a:solidFill>
          </a:endParaRPr>
        </a:p>
      </dgm:t>
    </dgm:pt>
    <dgm:pt modelId="{4AD1A616-1F42-4C63-9A3F-16A8A6C97877}" type="parTrans" cxnId="{08181950-493F-43AC-ABF4-15BCD80FB89A}">
      <dgm:prSet/>
      <dgm:spPr/>
      <dgm:t>
        <a:bodyPr/>
        <a:lstStyle/>
        <a:p>
          <a:endParaRPr lang="pl-PL">
            <a:solidFill>
              <a:schemeClr val="tx1"/>
            </a:solidFill>
          </a:endParaRPr>
        </a:p>
      </dgm:t>
    </dgm:pt>
    <dgm:pt modelId="{34BC8C0A-ACCB-418E-B8BF-ED023C27F97D}" type="sibTrans" cxnId="{08181950-493F-43AC-ABF4-15BCD80FB89A}">
      <dgm:prSet/>
      <dgm:spPr/>
      <dgm:t>
        <a:bodyPr/>
        <a:lstStyle/>
        <a:p>
          <a:endParaRPr lang="pl-PL">
            <a:solidFill>
              <a:schemeClr val="tx1"/>
            </a:solidFill>
          </a:endParaRPr>
        </a:p>
      </dgm:t>
    </dgm:pt>
    <dgm:pt modelId="{863321C0-CE24-471D-B1C5-5868593BED7A}">
      <dgm:prSet phldrT="[Tekst]" custT="1"/>
      <dgm:spPr/>
      <dgm:t>
        <a:bodyPr/>
        <a:lstStyle/>
        <a:p>
          <a:r>
            <a:rPr lang="pl-PL" sz="1400" dirty="0">
              <a:solidFill>
                <a:schemeClr val="tx1"/>
              </a:solidFill>
            </a:rPr>
            <a:t>RPO</a:t>
          </a:r>
        </a:p>
      </dgm:t>
    </dgm:pt>
    <dgm:pt modelId="{F8D1CD20-FD1A-454E-B00A-1B87061B6412}" type="parTrans" cxnId="{2793E75B-683F-4A41-9437-8232DF2235C5}">
      <dgm:prSet/>
      <dgm:spPr/>
      <dgm:t>
        <a:bodyPr/>
        <a:lstStyle/>
        <a:p>
          <a:endParaRPr lang="pl-PL">
            <a:solidFill>
              <a:schemeClr val="tx1"/>
            </a:solidFill>
          </a:endParaRPr>
        </a:p>
      </dgm:t>
    </dgm:pt>
    <dgm:pt modelId="{2A5ABF36-B7C1-48EC-AA4D-AA4504A3A1A3}" type="sibTrans" cxnId="{2793E75B-683F-4A41-9437-8232DF2235C5}">
      <dgm:prSet/>
      <dgm:spPr/>
      <dgm:t>
        <a:bodyPr/>
        <a:lstStyle/>
        <a:p>
          <a:endParaRPr lang="pl-PL">
            <a:solidFill>
              <a:schemeClr val="tx1"/>
            </a:solidFill>
          </a:endParaRPr>
        </a:p>
      </dgm:t>
    </dgm:pt>
    <dgm:pt modelId="{B65F49F8-7A20-4B91-86BA-69E5566BED4B}">
      <dgm:prSet phldrT="[Tekst]" custT="1"/>
      <dgm:spPr/>
      <dgm:t>
        <a:bodyPr/>
        <a:lstStyle/>
        <a:p>
          <a:r>
            <a:rPr lang="pl-PL" sz="1400" dirty="0">
              <a:solidFill>
                <a:schemeClr val="tx1"/>
              </a:solidFill>
            </a:rPr>
            <a:t>FEM</a:t>
          </a:r>
        </a:p>
      </dgm:t>
    </dgm:pt>
    <dgm:pt modelId="{B3B48DD7-FA9A-4FF4-9DD6-14A642D81913}" type="parTrans" cxnId="{2AD6B1F9-BB3B-4C6E-8F8D-05FCE61A7887}">
      <dgm:prSet/>
      <dgm:spPr/>
      <dgm:t>
        <a:bodyPr/>
        <a:lstStyle/>
        <a:p>
          <a:endParaRPr lang="pl-PL">
            <a:solidFill>
              <a:schemeClr val="tx1"/>
            </a:solidFill>
          </a:endParaRPr>
        </a:p>
      </dgm:t>
    </dgm:pt>
    <dgm:pt modelId="{F2FF433B-4349-4B49-996E-ECA2FFC0A38C}" type="sibTrans" cxnId="{2AD6B1F9-BB3B-4C6E-8F8D-05FCE61A7887}">
      <dgm:prSet/>
      <dgm:spPr/>
      <dgm:t>
        <a:bodyPr/>
        <a:lstStyle/>
        <a:p>
          <a:endParaRPr lang="pl-PL">
            <a:solidFill>
              <a:schemeClr val="tx1"/>
            </a:solidFill>
          </a:endParaRPr>
        </a:p>
      </dgm:t>
    </dgm:pt>
    <dgm:pt modelId="{088EF0C7-5422-4E92-B0C4-5EF25E2C9031}">
      <dgm:prSet phldrT="[Tekst]" custT="1"/>
      <dgm:spPr/>
      <dgm:t>
        <a:bodyPr/>
        <a:lstStyle/>
        <a:p>
          <a:r>
            <a:rPr lang="pl-PL" sz="1400" dirty="0">
              <a:solidFill>
                <a:schemeClr val="tx1"/>
              </a:solidFill>
            </a:rPr>
            <a:t>OKO</a:t>
          </a:r>
        </a:p>
      </dgm:t>
    </dgm:pt>
    <dgm:pt modelId="{4048539A-D36B-4404-A9A7-F3FCA2C8E28A}" type="parTrans" cxnId="{4244BA83-D2F1-4C9F-BBD9-F2C92A8E6041}">
      <dgm:prSet/>
      <dgm:spPr/>
      <dgm:t>
        <a:bodyPr/>
        <a:lstStyle/>
        <a:p>
          <a:endParaRPr lang="pl-PL">
            <a:solidFill>
              <a:schemeClr val="tx1"/>
            </a:solidFill>
          </a:endParaRPr>
        </a:p>
      </dgm:t>
    </dgm:pt>
    <dgm:pt modelId="{99A8B428-EC99-4219-AC26-32824493E62A}" type="sibTrans" cxnId="{4244BA83-D2F1-4C9F-BBD9-F2C92A8E6041}">
      <dgm:prSet/>
      <dgm:spPr/>
      <dgm:t>
        <a:bodyPr/>
        <a:lstStyle/>
        <a:p>
          <a:endParaRPr lang="pl-PL">
            <a:solidFill>
              <a:schemeClr val="tx1"/>
            </a:solidFill>
          </a:endParaRPr>
        </a:p>
      </dgm:t>
    </dgm:pt>
    <dgm:pt modelId="{2E651B7C-2F26-4F59-9A37-95D244041B8C}">
      <dgm:prSet phldrT="[Tekst]"/>
      <dgm:spPr/>
      <dgm:t>
        <a:bodyPr/>
        <a:lstStyle/>
        <a:p>
          <a:r>
            <a:rPr lang="pl-PL" dirty="0">
              <a:solidFill>
                <a:schemeClr val="tx1"/>
              </a:solidFill>
            </a:rPr>
            <a:t>Szkolenia, warsztaty</a:t>
          </a:r>
        </a:p>
      </dgm:t>
    </dgm:pt>
    <dgm:pt modelId="{1C5A6705-0DF5-4A33-8199-F5C9A296A93E}" type="parTrans" cxnId="{6538B609-B2C6-421B-8701-BC8B2BE77E42}">
      <dgm:prSet/>
      <dgm:spPr/>
      <dgm:t>
        <a:bodyPr/>
        <a:lstStyle/>
        <a:p>
          <a:endParaRPr lang="pl-PL">
            <a:solidFill>
              <a:schemeClr val="tx1"/>
            </a:solidFill>
          </a:endParaRPr>
        </a:p>
      </dgm:t>
    </dgm:pt>
    <dgm:pt modelId="{F90A511C-7915-4990-9BD3-4C49C8632EE3}" type="sibTrans" cxnId="{6538B609-B2C6-421B-8701-BC8B2BE77E42}">
      <dgm:prSet/>
      <dgm:spPr/>
      <dgm:t>
        <a:bodyPr/>
        <a:lstStyle/>
        <a:p>
          <a:endParaRPr lang="pl-PL">
            <a:solidFill>
              <a:schemeClr val="tx1"/>
            </a:solidFill>
          </a:endParaRPr>
        </a:p>
      </dgm:t>
    </dgm:pt>
    <dgm:pt modelId="{C089C22B-945D-4CC2-96EB-5DE5E76677AA}">
      <dgm:prSet phldrT="[Tekst]" custT="1"/>
      <dgm:spPr/>
      <dgm:t>
        <a:bodyPr/>
        <a:lstStyle/>
        <a:p>
          <a:r>
            <a:rPr lang="pl-PL" sz="1400" dirty="0">
              <a:solidFill>
                <a:schemeClr val="tx1"/>
              </a:solidFill>
            </a:rPr>
            <a:t>Nowy POP i PDK</a:t>
          </a:r>
        </a:p>
      </dgm:t>
    </dgm:pt>
    <dgm:pt modelId="{D584AAB7-241B-4920-9F9B-566BBD1B954D}" type="parTrans" cxnId="{ED0D63DB-0402-4874-86B6-88874521EB7B}">
      <dgm:prSet/>
      <dgm:spPr/>
      <dgm:t>
        <a:bodyPr/>
        <a:lstStyle/>
        <a:p>
          <a:endParaRPr lang="pl-PL">
            <a:solidFill>
              <a:schemeClr val="tx1"/>
            </a:solidFill>
          </a:endParaRPr>
        </a:p>
      </dgm:t>
    </dgm:pt>
    <dgm:pt modelId="{B9BAC43A-636A-42CA-B225-DDFCD0CD12D3}" type="sibTrans" cxnId="{ED0D63DB-0402-4874-86B6-88874521EB7B}">
      <dgm:prSet/>
      <dgm:spPr/>
      <dgm:t>
        <a:bodyPr/>
        <a:lstStyle/>
        <a:p>
          <a:endParaRPr lang="pl-PL">
            <a:solidFill>
              <a:schemeClr val="tx1"/>
            </a:solidFill>
          </a:endParaRPr>
        </a:p>
      </dgm:t>
    </dgm:pt>
    <dgm:pt modelId="{8D0F6FC1-CA32-4979-8039-5FE14D874769}">
      <dgm:prSet phldrT="[Tekst]" custT="1"/>
      <dgm:spPr/>
      <dgm:t>
        <a:bodyPr/>
        <a:lstStyle/>
        <a:p>
          <a:r>
            <a:rPr lang="pl-PL" sz="1400" dirty="0">
              <a:solidFill>
                <a:schemeClr val="tx1"/>
              </a:solidFill>
            </a:rPr>
            <a:t>Studia</a:t>
          </a:r>
        </a:p>
      </dgm:t>
    </dgm:pt>
    <dgm:pt modelId="{34DAE22A-0855-4B65-AB40-3AE53827F7B6}" type="parTrans" cxnId="{4802FE8E-347E-4245-9F87-867A7F5FAA31}">
      <dgm:prSet/>
      <dgm:spPr/>
      <dgm:t>
        <a:bodyPr/>
        <a:lstStyle/>
        <a:p>
          <a:endParaRPr lang="pl-PL">
            <a:solidFill>
              <a:schemeClr val="tx1"/>
            </a:solidFill>
          </a:endParaRPr>
        </a:p>
      </dgm:t>
    </dgm:pt>
    <dgm:pt modelId="{CEF661A8-7800-413B-AD16-CA98299F5C51}" type="sibTrans" cxnId="{4802FE8E-347E-4245-9F87-867A7F5FAA31}">
      <dgm:prSet/>
      <dgm:spPr/>
      <dgm:t>
        <a:bodyPr/>
        <a:lstStyle/>
        <a:p>
          <a:endParaRPr lang="pl-PL">
            <a:solidFill>
              <a:schemeClr val="tx1"/>
            </a:solidFill>
          </a:endParaRPr>
        </a:p>
      </dgm:t>
    </dgm:pt>
    <dgm:pt modelId="{6AC689B0-397D-4A78-88F2-1CCDFC0E5AE2}">
      <dgm:prSet phldrT="[Tekst]" custT="1"/>
      <dgm:spPr/>
      <dgm:t>
        <a:bodyPr/>
        <a:lstStyle/>
        <a:p>
          <a:r>
            <a:rPr lang="pl-PL" sz="1400" dirty="0">
              <a:solidFill>
                <a:schemeClr val="tx1"/>
              </a:solidFill>
            </a:rPr>
            <a:t>Kontrola UA, zakazu spalania odpadów i pozostałości roślinnych</a:t>
          </a:r>
        </a:p>
      </dgm:t>
    </dgm:pt>
    <dgm:pt modelId="{6E7399E2-48B5-4FAD-8183-B39C9C24D50C}" type="parTrans" cxnId="{C886202A-63CB-4E18-92F9-30C8DA7E0602}">
      <dgm:prSet/>
      <dgm:spPr/>
      <dgm:t>
        <a:bodyPr/>
        <a:lstStyle/>
        <a:p>
          <a:endParaRPr lang="pl-PL">
            <a:solidFill>
              <a:schemeClr val="tx1"/>
            </a:solidFill>
          </a:endParaRPr>
        </a:p>
      </dgm:t>
    </dgm:pt>
    <dgm:pt modelId="{AAF1EA8A-F2A6-4FE5-BEA5-CE1A36576FCC}" type="sibTrans" cxnId="{C886202A-63CB-4E18-92F9-30C8DA7E0602}">
      <dgm:prSet/>
      <dgm:spPr/>
      <dgm:t>
        <a:bodyPr/>
        <a:lstStyle/>
        <a:p>
          <a:endParaRPr lang="pl-PL">
            <a:solidFill>
              <a:schemeClr val="tx1"/>
            </a:solidFill>
          </a:endParaRPr>
        </a:p>
      </dgm:t>
    </dgm:pt>
    <dgm:pt modelId="{97751AD2-8A74-4988-99C2-9A2A6521D3DF}">
      <dgm:prSet phldrT="[Tekst]" custT="1"/>
      <dgm:spPr/>
      <dgm:t>
        <a:bodyPr/>
        <a:lstStyle/>
        <a:p>
          <a:r>
            <a:rPr lang="pl-PL" sz="1400" dirty="0">
              <a:solidFill>
                <a:schemeClr val="tx1"/>
              </a:solidFill>
            </a:rPr>
            <a:t>POP i PDK, sprawozdawczość</a:t>
          </a:r>
        </a:p>
      </dgm:t>
    </dgm:pt>
    <dgm:pt modelId="{947C328A-7520-43CA-ABF7-B5881313C036}" type="parTrans" cxnId="{E4512EA9-C8EC-4AE6-A5DC-33A4B06CC30E}">
      <dgm:prSet/>
      <dgm:spPr/>
      <dgm:t>
        <a:bodyPr/>
        <a:lstStyle/>
        <a:p>
          <a:endParaRPr lang="pl-PL">
            <a:solidFill>
              <a:schemeClr val="tx1"/>
            </a:solidFill>
          </a:endParaRPr>
        </a:p>
      </dgm:t>
    </dgm:pt>
    <dgm:pt modelId="{10F75309-C6C7-4719-A7E5-883B0696608F}" type="sibTrans" cxnId="{E4512EA9-C8EC-4AE6-A5DC-33A4B06CC30E}">
      <dgm:prSet/>
      <dgm:spPr/>
      <dgm:t>
        <a:bodyPr/>
        <a:lstStyle/>
        <a:p>
          <a:endParaRPr lang="pl-PL">
            <a:solidFill>
              <a:schemeClr val="tx1"/>
            </a:solidFill>
          </a:endParaRPr>
        </a:p>
      </dgm:t>
    </dgm:pt>
    <dgm:pt modelId="{0C3C5547-E063-4999-9A37-DAFF577F9E6F}">
      <dgm:prSet phldrT="[Tekst]"/>
      <dgm:spPr/>
      <dgm:t>
        <a:bodyPr/>
        <a:lstStyle/>
        <a:p>
          <a:r>
            <a:rPr lang="pl-PL" dirty="0">
              <a:solidFill>
                <a:schemeClr val="tx1"/>
              </a:solidFill>
            </a:rPr>
            <a:t>Publikacje i materiały promujące</a:t>
          </a:r>
        </a:p>
      </dgm:t>
    </dgm:pt>
    <dgm:pt modelId="{C56AF7AB-542E-4102-A6A2-78A4DF73D088}" type="parTrans" cxnId="{5B12C46D-4280-4AEB-A847-5EDE47BC1D30}">
      <dgm:prSet/>
      <dgm:spPr/>
      <dgm:t>
        <a:bodyPr/>
        <a:lstStyle/>
        <a:p>
          <a:endParaRPr lang="pl-PL">
            <a:solidFill>
              <a:schemeClr val="tx1"/>
            </a:solidFill>
          </a:endParaRPr>
        </a:p>
      </dgm:t>
    </dgm:pt>
    <dgm:pt modelId="{7DA6C6DB-533A-4425-A0C6-7AC035BBB375}" type="sibTrans" cxnId="{5B12C46D-4280-4AEB-A847-5EDE47BC1D30}">
      <dgm:prSet/>
      <dgm:spPr/>
      <dgm:t>
        <a:bodyPr/>
        <a:lstStyle/>
        <a:p>
          <a:endParaRPr lang="pl-PL">
            <a:solidFill>
              <a:schemeClr val="tx1"/>
            </a:solidFill>
          </a:endParaRPr>
        </a:p>
      </dgm:t>
    </dgm:pt>
    <dgm:pt modelId="{AFDA388A-FA78-479C-B682-9BA7D7AAD9F3}">
      <dgm:prSet phldrT="[Tekst]" custT="1"/>
      <dgm:spPr/>
      <dgm:t>
        <a:bodyPr/>
        <a:lstStyle/>
        <a:p>
          <a:r>
            <a:rPr lang="pl-PL" sz="1400" dirty="0">
              <a:solidFill>
                <a:schemeClr val="tx1"/>
              </a:solidFill>
            </a:rPr>
            <a:t>Ulotki, plakaty</a:t>
          </a:r>
        </a:p>
      </dgm:t>
    </dgm:pt>
    <dgm:pt modelId="{32A77468-12F4-4127-BCB2-88BC4C781945}" type="parTrans" cxnId="{80C98FAF-C45B-4462-A18B-FB836AF19352}">
      <dgm:prSet/>
      <dgm:spPr/>
      <dgm:t>
        <a:bodyPr/>
        <a:lstStyle/>
        <a:p>
          <a:endParaRPr lang="pl-PL">
            <a:solidFill>
              <a:schemeClr val="tx1"/>
            </a:solidFill>
          </a:endParaRPr>
        </a:p>
      </dgm:t>
    </dgm:pt>
    <dgm:pt modelId="{06635627-FE1C-42C3-BB33-13288FE545E8}" type="sibTrans" cxnId="{80C98FAF-C45B-4462-A18B-FB836AF19352}">
      <dgm:prSet/>
      <dgm:spPr/>
      <dgm:t>
        <a:bodyPr/>
        <a:lstStyle/>
        <a:p>
          <a:endParaRPr lang="pl-PL">
            <a:solidFill>
              <a:schemeClr val="tx1"/>
            </a:solidFill>
          </a:endParaRPr>
        </a:p>
      </dgm:t>
    </dgm:pt>
    <dgm:pt modelId="{5C3DC2E3-3CD9-48C6-9A95-A96ECA566B0D}">
      <dgm:prSet phldrT="[Tekst]" custT="1"/>
      <dgm:spPr/>
      <dgm:t>
        <a:bodyPr/>
        <a:lstStyle/>
        <a:p>
          <a:r>
            <a:rPr lang="pl-PL" sz="1400" dirty="0">
              <a:solidFill>
                <a:schemeClr val="tx1"/>
              </a:solidFill>
            </a:rPr>
            <a:t>Informatory on-line</a:t>
          </a:r>
        </a:p>
      </dgm:t>
    </dgm:pt>
    <dgm:pt modelId="{8277BB84-C46A-4214-8E75-C6BF9B4ED537}" type="parTrans" cxnId="{98A14B66-4E83-4870-9A2F-09750CD72BDB}">
      <dgm:prSet/>
      <dgm:spPr/>
      <dgm:t>
        <a:bodyPr/>
        <a:lstStyle/>
        <a:p>
          <a:endParaRPr lang="pl-PL">
            <a:solidFill>
              <a:schemeClr val="tx1"/>
            </a:solidFill>
          </a:endParaRPr>
        </a:p>
      </dgm:t>
    </dgm:pt>
    <dgm:pt modelId="{8BBB0F44-DA25-4B45-BF8D-A47896D3EC4A}" type="sibTrans" cxnId="{98A14B66-4E83-4870-9A2F-09750CD72BDB}">
      <dgm:prSet/>
      <dgm:spPr/>
      <dgm:t>
        <a:bodyPr/>
        <a:lstStyle/>
        <a:p>
          <a:endParaRPr lang="pl-PL">
            <a:solidFill>
              <a:schemeClr val="tx1"/>
            </a:solidFill>
          </a:endParaRPr>
        </a:p>
      </dgm:t>
    </dgm:pt>
    <dgm:pt modelId="{AAB7824D-24DA-4676-B3A0-5282538B3AC5}">
      <dgm:prSet phldrT="[Tekst]"/>
      <dgm:spPr/>
      <dgm:t>
        <a:bodyPr/>
        <a:lstStyle/>
        <a:p>
          <a:r>
            <a:rPr lang="pl-PL" dirty="0">
              <a:solidFill>
                <a:schemeClr val="tx1"/>
              </a:solidFill>
            </a:rPr>
            <a:t>Strona internetowa</a:t>
          </a:r>
        </a:p>
      </dgm:t>
    </dgm:pt>
    <dgm:pt modelId="{14448FF2-2F19-4787-8BB6-2654AFCFA3BC}" type="parTrans" cxnId="{5FE45601-9190-466E-86CD-D6C0132DAC7A}">
      <dgm:prSet/>
      <dgm:spPr/>
      <dgm:t>
        <a:bodyPr/>
        <a:lstStyle/>
        <a:p>
          <a:endParaRPr lang="pl-PL">
            <a:solidFill>
              <a:schemeClr val="tx1"/>
            </a:solidFill>
          </a:endParaRPr>
        </a:p>
      </dgm:t>
    </dgm:pt>
    <dgm:pt modelId="{ECEC8BE6-CBFE-471C-AB1B-CE50A8B03BC0}" type="sibTrans" cxnId="{5FE45601-9190-466E-86CD-D6C0132DAC7A}">
      <dgm:prSet/>
      <dgm:spPr/>
      <dgm:t>
        <a:bodyPr/>
        <a:lstStyle/>
        <a:p>
          <a:endParaRPr lang="pl-PL">
            <a:solidFill>
              <a:schemeClr val="tx1"/>
            </a:solidFill>
          </a:endParaRPr>
        </a:p>
      </dgm:t>
    </dgm:pt>
    <dgm:pt modelId="{F172F0AA-B057-49E3-A033-237B99003559}">
      <dgm:prSet phldrT="[Tekst]" custT="1"/>
      <dgm:spPr/>
      <dgm:t>
        <a:bodyPr/>
        <a:lstStyle/>
        <a:p>
          <a:r>
            <a:rPr lang="pl-PL" sz="1400" dirty="0">
              <a:solidFill>
                <a:schemeClr val="tx1"/>
              </a:solidFill>
            </a:rPr>
            <a:t>powietrze.mazovia.pl</a:t>
          </a:r>
        </a:p>
      </dgm:t>
    </dgm:pt>
    <dgm:pt modelId="{DEA2CC27-D081-4950-BCE5-FB3018718380}" type="parTrans" cxnId="{28FB378C-F4FE-4054-9A15-7E11F4CD0070}">
      <dgm:prSet/>
      <dgm:spPr/>
      <dgm:t>
        <a:bodyPr/>
        <a:lstStyle/>
        <a:p>
          <a:endParaRPr lang="pl-PL">
            <a:solidFill>
              <a:schemeClr val="tx1"/>
            </a:solidFill>
          </a:endParaRPr>
        </a:p>
      </dgm:t>
    </dgm:pt>
    <dgm:pt modelId="{B8B5178E-F9CF-4505-B6E2-236F311E69B7}" type="sibTrans" cxnId="{28FB378C-F4FE-4054-9A15-7E11F4CD0070}">
      <dgm:prSet/>
      <dgm:spPr/>
      <dgm:t>
        <a:bodyPr/>
        <a:lstStyle/>
        <a:p>
          <a:endParaRPr lang="pl-PL">
            <a:solidFill>
              <a:schemeClr val="tx1"/>
            </a:solidFill>
          </a:endParaRPr>
        </a:p>
      </dgm:t>
    </dgm:pt>
    <dgm:pt modelId="{29ECCE75-8822-463E-BB39-64C69EF16F52}">
      <dgm:prSet phldrT="[Tekst]" custT="1"/>
      <dgm:spPr/>
      <dgm:t>
        <a:bodyPr/>
        <a:lstStyle/>
        <a:p>
          <a:r>
            <a:rPr lang="pl-PL" sz="1400" dirty="0">
              <a:solidFill>
                <a:schemeClr val="tx1"/>
              </a:solidFill>
            </a:rPr>
            <a:t>platforma sprawozdawcza</a:t>
          </a:r>
        </a:p>
      </dgm:t>
    </dgm:pt>
    <dgm:pt modelId="{8B47688D-7836-4423-9DBF-BF729EBD5D74}" type="parTrans" cxnId="{FCF50E04-539E-440A-9D76-38B486A2CD58}">
      <dgm:prSet/>
      <dgm:spPr/>
      <dgm:t>
        <a:bodyPr/>
        <a:lstStyle/>
        <a:p>
          <a:endParaRPr lang="pl-PL">
            <a:solidFill>
              <a:schemeClr val="tx1"/>
            </a:solidFill>
          </a:endParaRPr>
        </a:p>
      </dgm:t>
    </dgm:pt>
    <dgm:pt modelId="{E7C445E8-8FA3-4907-88DA-AA4F2CE68FBC}" type="sibTrans" cxnId="{FCF50E04-539E-440A-9D76-38B486A2CD58}">
      <dgm:prSet/>
      <dgm:spPr/>
      <dgm:t>
        <a:bodyPr/>
        <a:lstStyle/>
        <a:p>
          <a:endParaRPr lang="pl-PL">
            <a:solidFill>
              <a:schemeClr val="tx1"/>
            </a:solidFill>
          </a:endParaRPr>
        </a:p>
      </dgm:t>
    </dgm:pt>
    <dgm:pt modelId="{325B50B0-D87C-4BC1-B25C-0F686FF8155F}">
      <dgm:prSet phldrT="[Tekst]"/>
      <dgm:spPr/>
      <dgm:t>
        <a:bodyPr/>
        <a:lstStyle/>
        <a:p>
          <a:r>
            <a:rPr lang="pl-PL" dirty="0">
              <a:solidFill>
                <a:schemeClr val="tx1"/>
              </a:solidFill>
            </a:rPr>
            <a:t>Postulaty i zmiany legislacyjne</a:t>
          </a:r>
        </a:p>
      </dgm:t>
    </dgm:pt>
    <dgm:pt modelId="{35B2C272-8EEB-40B1-8437-AEF1FFA1C160}" type="parTrans" cxnId="{6009BA77-8D41-4A2A-A528-E726958B9E51}">
      <dgm:prSet/>
      <dgm:spPr/>
      <dgm:t>
        <a:bodyPr/>
        <a:lstStyle/>
        <a:p>
          <a:endParaRPr lang="pl-PL">
            <a:solidFill>
              <a:schemeClr val="tx1"/>
            </a:solidFill>
          </a:endParaRPr>
        </a:p>
      </dgm:t>
    </dgm:pt>
    <dgm:pt modelId="{864A3333-F583-481A-BA5C-0EB46792CE3C}" type="sibTrans" cxnId="{6009BA77-8D41-4A2A-A528-E726958B9E51}">
      <dgm:prSet/>
      <dgm:spPr/>
      <dgm:t>
        <a:bodyPr/>
        <a:lstStyle/>
        <a:p>
          <a:endParaRPr lang="pl-PL">
            <a:solidFill>
              <a:schemeClr val="tx1"/>
            </a:solidFill>
          </a:endParaRPr>
        </a:p>
      </dgm:t>
    </dgm:pt>
    <dgm:pt modelId="{F318F6AD-46D7-401A-AAB0-21C5D9E48BCA}">
      <dgm:prSet phldrT="[Tekst]" custT="1"/>
      <dgm:spPr/>
      <dgm:t>
        <a:bodyPr/>
        <a:lstStyle/>
        <a:p>
          <a:r>
            <a:rPr lang="pl-PL" sz="1400" dirty="0">
              <a:solidFill>
                <a:schemeClr val="tx1"/>
              </a:solidFill>
            </a:rPr>
            <a:t>Adaptacja do zmian klimatu wg. mnie</a:t>
          </a:r>
        </a:p>
      </dgm:t>
    </dgm:pt>
    <dgm:pt modelId="{965CCD58-C4C2-4CE6-9A02-E93994A38F23}" type="parTrans" cxnId="{0581036D-6017-4E79-BDF2-53B2356BBDD5}">
      <dgm:prSet/>
      <dgm:spPr/>
      <dgm:t>
        <a:bodyPr/>
        <a:lstStyle/>
        <a:p>
          <a:endParaRPr lang="pl-PL">
            <a:solidFill>
              <a:schemeClr val="tx1"/>
            </a:solidFill>
          </a:endParaRPr>
        </a:p>
      </dgm:t>
    </dgm:pt>
    <dgm:pt modelId="{77B70269-9BA2-4ECB-AE2D-48D3D38AF85E}" type="sibTrans" cxnId="{0581036D-6017-4E79-BDF2-53B2356BBDD5}">
      <dgm:prSet/>
      <dgm:spPr/>
      <dgm:t>
        <a:bodyPr/>
        <a:lstStyle/>
        <a:p>
          <a:endParaRPr lang="pl-PL">
            <a:solidFill>
              <a:schemeClr val="tx1"/>
            </a:solidFill>
          </a:endParaRPr>
        </a:p>
      </dgm:t>
    </dgm:pt>
    <dgm:pt modelId="{C304DB1D-7E54-4C91-99B9-D0129BB04FC5}">
      <dgm:prSet phldrT="[Tekst]" custT="1"/>
      <dgm:spPr/>
      <dgm:t>
        <a:bodyPr/>
        <a:lstStyle/>
        <a:p>
          <a:r>
            <a:rPr lang="pl-PL" sz="1400" dirty="0">
              <a:solidFill>
                <a:schemeClr val="tx1"/>
              </a:solidFill>
            </a:rPr>
            <a:t>Materiały promujące</a:t>
          </a:r>
        </a:p>
      </dgm:t>
    </dgm:pt>
    <dgm:pt modelId="{BD4658AD-9062-41B7-B5B8-F87AF807C6BB}" type="parTrans" cxnId="{15A5F8F7-D0A7-43D1-9F07-1A5C04630306}">
      <dgm:prSet/>
      <dgm:spPr/>
      <dgm:t>
        <a:bodyPr/>
        <a:lstStyle/>
        <a:p>
          <a:endParaRPr lang="pl-PL">
            <a:solidFill>
              <a:schemeClr val="tx1"/>
            </a:solidFill>
          </a:endParaRPr>
        </a:p>
      </dgm:t>
    </dgm:pt>
    <dgm:pt modelId="{5B02B965-D8A2-4B04-A69E-B85C6D3AAAA4}" type="sibTrans" cxnId="{15A5F8F7-D0A7-43D1-9F07-1A5C04630306}">
      <dgm:prSet/>
      <dgm:spPr/>
      <dgm:t>
        <a:bodyPr/>
        <a:lstStyle/>
        <a:p>
          <a:endParaRPr lang="pl-PL">
            <a:solidFill>
              <a:schemeClr val="tx1"/>
            </a:solidFill>
          </a:endParaRPr>
        </a:p>
      </dgm:t>
    </dgm:pt>
    <dgm:pt modelId="{9C92ABC2-78B5-4C05-9D1E-6CF625AD57D9}">
      <dgm:prSet phldrT="[Tekst]" custT="1"/>
      <dgm:spPr/>
      <dgm:t>
        <a:bodyPr/>
        <a:lstStyle/>
        <a:p>
          <a:r>
            <a:rPr lang="pl-PL" sz="1400" dirty="0">
              <a:solidFill>
                <a:schemeClr val="tx1"/>
              </a:solidFill>
            </a:rPr>
            <a:t>Egzekucja przepisów</a:t>
          </a:r>
        </a:p>
      </dgm:t>
    </dgm:pt>
    <dgm:pt modelId="{610ECF03-F2FE-428B-83B8-187E90807222}" type="parTrans" cxnId="{33D994BD-56B1-47E7-8CAC-D0D756DA5875}">
      <dgm:prSet/>
      <dgm:spPr/>
      <dgm:t>
        <a:bodyPr/>
        <a:lstStyle/>
        <a:p>
          <a:endParaRPr lang="pl-PL">
            <a:solidFill>
              <a:schemeClr val="tx1"/>
            </a:solidFill>
          </a:endParaRPr>
        </a:p>
      </dgm:t>
    </dgm:pt>
    <dgm:pt modelId="{F2FC6231-E670-44E9-8C40-90B0ACD1C942}" type="sibTrans" cxnId="{33D994BD-56B1-47E7-8CAC-D0D756DA5875}">
      <dgm:prSet/>
      <dgm:spPr/>
      <dgm:t>
        <a:bodyPr/>
        <a:lstStyle/>
        <a:p>
          <a:endParaRPr lang="pl-PL">
            <a:solidFill>
              <a:schemeClr val="tx1"/>
            </a:solidFill>
          </a:endParaRPr>
        </a:p>
      </dgm:t>
    </dgm:pt>
    <dgm:pt modelId="{8ECABCF3-1E4D-4B3E-9DA1-33AEAA23D602}">
      <dgm:prSet phldrT="[Tekst]" custT="1"/>
      <dgm:spPr/>
      <dgm:t>
        <a:bodyPr/>
        <a:lstStyle/>
        <a:p>
          <a:r>
            <a:rPr lang="pl-PL" sz="1400" dirty="0">
              <a:solidFill>
                <a:schemeClr val="tx1"/>
              </a:solidFill>
            </a:rPr>
            <a:t>Interpretacje przepisów</a:t>
          </a:r>
        </a:p>
      </dgm:t>
    </dgm:pt>
    <dgm:pt modelId="{D81F7CEB-B829-44A1-9A4C-E0DA03C69077}" type="parTrans" cxnId="{47BDC8C4-8CC6-4C81-AD89-B3567A862F0D}">
      <dgm:prSet/>
      <dgm:spPr/>
      <dgm:t>
        <a:bodyPr/>
        <a:lstStyle/>
        <a:p>
          <a:endParaRPr lang="pl-PL">
            <a:solidFill>
              <a:schemeClr val="tx1"/>
            </a:solidFill>
          </a:endParaRPr>
        </a:p>
      </dgm:t>
    </dgm:pt>
    <dgm:pt modelId="{CB22F9C5-1EBF-4171-836D-0B9ABF4BA14C}" type="sibTrans" cxnId="{47BDC8C4-8CC6-4C81-AD89-B3567A862F0D}">
      <dgm:prSet/>
      <dgm:spPr/>
      <dgm:t>
        <a:bodyPr/>
        <a:lstStyle/>
        <a:p>
          <a:endParaRPr lang="pl-PL">
            <a:solidFill>
              <a:schemeClr val="tx1"/>
            </a:solidFill>
          </a:endParaRPr>
        </a:p>
      </dgm:t>
    </dgm:pt>
    <dgm:pt modelId="{AD9AEB67-4D8D-48BE-A88B-AD7C13158B99}">
      <dgm:prSet phldrT="[Tekst]" custT="1"/>
      <dgm:spPr/>
      <dgm:t>
        <a:bodyPr/>
        <a:lstStyle/>
        <a:p>
          <a:r>
            <a:rPr lang="pl-PL" sz="1400" dirty="0">
              <a:solidFill>
                <a:schemeClr val="tx1"/>
              </a:solidFill>
            </a:rPr>
            <a:t>Największe problemy gmin</a:t>
          </a:r>
        </a:p>
      </dgm:t>
    </dgm:pt>
    <dgm:pt modelId="{30AF9EDE-BD1B-4E2A-9051-4914C530EE41}" type="parTrans" cxnId="{44B36C09-C092-4C3E-80EB-17BEEB82907F}">
      <dgm:prSet/>
      <dgm:spPr/>
      <dgm:t>
        <a:bodyPr/>
        <a:lstStyle/>
        <a:p>
          <a:endParaRPr lang="pl-PL">
            <a:solidFill>
              <a:schemeClr val="tx1"/>
            </a:solidFill>
          </a:endParaRPr>
        </a:p>
      </dgm:t>
    </dgm:pt>
    <dgm:pt modelId="{59887110-5AE2-4543-90C4-B48456DF403F}" type="sibTrans" cxnId="{44B36C09-C092-4C3E-80EB-17BEEB82907F}">
      <dgm:prSet/>
      <dgm:spPr/>
      <dgm:t>
        <a:bodyPr/>
        <a:lstStyle/>
        <a:p>
          <a:endParaRPr lang="pl-PL">
            <a:solidFill>
              <a:schemeClr val="tx1"/>
            </a:solidFill>
          </a:endParaRPr>
        </a:p>
      </dgm:t>
    </dgm:pt>
    <dgm:pt modelId="{CB8E1246-8A6C-41AC-A487-89B8B7A6D702}">
      <dgm:prSet phldrT="[Tekst]"/>
      <dgm:spPr/>
      <dgm:t>
        <a:bodyPr/>
        <a:lstStyle/>
        <a:p>
          <a:r>
            <a:rPr lang="pl-PL" dirty="0">
              <a:solidFill>
                <a:schemeClr val="tx1"/>
              </a:solidFill>
            </a:rPr>
            <a:t>Analizy i badania</a:t>
          </a:r>
        </a:p>
      </dgm:t>
    </dgm:pt>
    <dgm:pt modelId="{1AA0F61C-D94E-4392-A976-8595FBF9D235}" type="parTrans" cxnId="{647F18D9-E656-47E7-9D5D-7F0F7F750099}">
      <dgm:prSet/>
      <dgm:spPr/>
      <dgm:t>
        <a:bodyPr/>
        <a:lstStyle/>
        <a:p>
          <a:endParaRPr lang="pl-PL">
            <a:solidFill>
              <a:schemeClr val="tx1"/>
            </a:solidFill>
          </a:endParaRPr>
        </a:p>
      </dgm:t>
    </dgm:pt>
    <dgm:pt modelId="{60705087-5CB7-4F95-82AA-0A439B880AAE}" type="sibTrans" cxnId="{647F18D9-E656-47E7-9D5D-7F0F7F750099}">
      <dgm:prSet/>
      <dgm:spPr/>
      <dgm:t>
        <a:bodyPr/>
        <a:lstStyle/>
        <a:p>
          <a:endParaRPr lang="pl-PL">
            <a:solidFill>
              <a:schemeClr val="tx1"/>
            </a:solidFill>
          </a:endParaRPr>
        </a:p>
      </dgm:t>
    </dgm:pt>
    <dgm:pt modelId="{36526864-C090-4ED7-9734-352E759518EF}">
      <dgm:prSet phldrT="[Tekst]" custT="1"/>
      <dgm:spPr/>
      <dgm:t>
        <a:bodyPr/>
        <a:lstStyle/>
        <a:p>
          <a:r>
            <a:rPr lang="pl-PL" sz="1400" dirty="0">
              <a:solidFill>
                <a:schemeClr val="tx1"/>
              </a:solidFill>
            </a:rPr>
            <a:t>Prasa</a:t>
          </a:r>
        </a:p>
      </dgm:t>
    </dgm:pt>
    <dgm:pt modelId="{1963BFF2-3C7C-4915-8775-B22818C515DB}" type="parTrans" cxnId="{5FA6716D-F2A4-418C-BA37-7EDEA5951D09}">
      <dgm:prSet/>
      <dgm:spPr/>
      <dgm:t>
        <a:bodyPr/>
        <a:lstStyle/>
        <a:p>
          <a:endParaRPr lang="pl-PL">
            <a:solidFill>
              <a:schemeClr val="tx1"/>
            </a:solidFill>
          </a:endParaRPr>
        </a:p>
      </dgm:t>
    </dgm:pt>
    <dgm:pt modelId="{A3AA7788-A5DA-451F-8466-ED7D989D2A72}" type="sibTrans" cxnId="{5FA6716D-F2A4-418C-BA37-7EDEA5951D09}">
      <dgm:prSet/>
      <dgm:spPr/>
      <dgm:t>
        <a:bodyPr/>
        <a:lstStyle/>
        <a:p>
          <a:endParaRPr lang="pl-PL">
            <a:solidFill>
              <a:schemeClr val="tx1"/>
            </a:solidFill>
          </a:endParaRPr>
        </a:p>
      </dgm:t>
    </dgm:pt>
    <dgm:pt modelId="{55207643-1F5D-4828-87F0-DFB134469F30}">
      <dgm:prSet phldrT="[Tekst]" custT="1"/>
      <dgm:spPr/>
      <dgm:t>
        <a:bodyPr/>
        <a:lstStyle/>
        <a:p>
          <a:r>
            <a:rPr lang="pl-PL" sz="1400" dirty="0">
              <a:solidFill>
                <a:schemeClr val="tx1"/>
              </a:solidFill>
            </a:rPr>
            <a:t>Wpływ na zdrowie dzieci</a:t>
          </a:r>
        </a:p>
      </dgm:t>
    </dgm:pt>
    <dgm:pt modelId="{92332FC0-54A2-4F11-ADC5-614CA48CD759}" type="parTrans" cxnId="{3560C099-0BCB-422B-98E6-CD259FC058C1}">
      <dgm:prSet/>
      <dgm:spPr/>
      <dgm:t>
        <a:bodyPr/>
        <a:lstStyle/>
        <a:p>
          <a:endParaRPr lang="pl-PL">
            <a:solidFill>
              <a:schemeClr val="tx1"/>
            </a:solidFill>
          </a:endParaRPr>
        </a:p>
      </dgm:t>
    </dgm:pt>
    <dgm:pt modelId="{C060EADF-7B02-4093-BDE9-C60E5D510937}" type="sibTrans" cxnId="{3560C099-0BCB-422B-98E6-CD259FC058C1}">
      <dgm:prSet/>
      <dgm:spPr/>
      <dgm:t>
        <a:bodyPr/>
        <a:lstStyle/>
        <a:p>
          <a:endParaRPr lang="pl-PL">
            <a:solidFill>
              <a:schemeClr val="tx1"/>
            </a:solidFill>
          </a:endParaRPr>
        </a:p>
      </dgm:t>
    </dgm:pt>
    <dgm:pt modelId="{F4C71D22-756F-41B6-B7BE-518BA826F780}">
      <dgm:prSet phldrT="[Tekst]" custT="1"/>
      <dgm:spPr/>
      <dgm:t>
        <a:bodyPr/>
        <a:lstStyle/>
        <a:p>
          <a:r>
            <a:rPr lang="pl-PL" sz="1400" dirty="0">
              <a:solidFill>
                <a:schemeClr val="tx1"/>
              </a:solidFill>
            </a:rPr>
            <a:t>Sondaż o wiedzy z zakresu ochrony powietrza</a:t>
          </a:r>
        </a:p>
      </dgm:t>
    </dgm:pt>
    <dgm:pt modelId="{284FB9A5-861D-4EE5-990E-62CF3ED4F25B}" type="parTrans" cxnId="{1CD5FA0D-802B-4497-828C-905595D13243}">
      <dgm:prSet/>
      <dgm:spPr/>
      <dgm:t>
        <a:bodyPr/>
        <a:lstStyle/>
        <a:p>
          <a:endParaRPr lang="pl-PL">
            <a:solidFill>
              <a:schemeClr val="tx1"/>
            </a:solidFill>
          </a:endParaRPr>
        </a:p>
      </dgm:t>
    </dgm:pt>
    <dgm:pt modelId="{4A468087-DBDF-4713-9E24-CFF3D32F7775}" type="sibTrans" cxnId="{1CD5FA0D-802B-4497-828C-905595D13243}">
      <dgm:prSet/>
      <dgm:spPr/>
      <dgm:t>
        <a:bodyPr/>
        <a:lstStyle/>
        <a:p>
          <a:endParaRPr lang="pl-PL">
            <a:solidFill>
              <a:schemeClr val="tx1"/>
            </a:solidFill>
          </a:endParaRPr>
        </a:p>
      </dgm:t>
    </dgm:pt>
    <dgm:pt modelId="{6C1AF027-C344-462E-8C9D-B2268FB11696}">
      <dgm:prSet phldrT="[Tekst]" custT="1"/>
      <dgm:spPr/>
      <dgm:t>
        <a:bodyPr/>
        <a:lstStyle/>
        <a:p>
          <a:r>
            <a:rPr lang="pl-PL" sz="1400" dirty="0">
              <a:solidFill>
                <a:schemeClr val="tx1"/>
              </a:solidFill>
            </a:rPr>
            <a:t>Paliwa bezdymne</a:t>
          </a:r>
        </a:p>
      </dgm:t>
    </dgm:pt>
    <dgm:pt modelId="{E2AB355B-B6AF-452D-AA4B-AEDD1F38D9FC}" type="parTrans" cxnId="{25163988-E104-464F-A775-8F8C03EC2B53}">
      <dgm:prSet/>
      <dgm:spPr/>
      <dgm:t>
        <a:bodyPr/>
        <a:lstStyle/>
        <a:p>
          <a:endParaRPr lang="pl-PL">
            <a:solidFill>
              <a:schemeClr val="tx1"/>
            </a:solidFill>
          </a:endParaRPr>
        </a:p>
      </dgm:t>
    </dgm:pt>
    <dgm:pt modelId="{30FB9547-0397-47DF-9569-2693154D5408}" type="sibTrans" cxnId="{25163988-E104-464F-A775-8F8C03EC2B53}">
      <dgm:prSet/>
      <dgm:spPr/>
      <dgm:t>
        <a:bodyPr/>
        <a:lstStyle/>
        <a:p>
          <a:endParaRPr lang="pl-PL">
            <a:solidFill>
              <a:schemeClr val="tx1"/>
            </a:solidFill>
          </a:endParaRPr>
        </a:p>
      </dgm:t>
    </dgm:pt>
    <dgm:pt modelId="{1E93BE35-FA8C-4073-B756-A0406E195A2F}">
      <dgm:prSet phldrT="[Tekst]" custT="1"/>
      <dgm:spPr/>
      <dgm:t>
        <a:bodyPr/>
        <a:lstStyle/>
        <a:p>
          <a:r>
            <a:rPr lang="pl-PL" sz="1400" dirty="0">
              <a:solidFill>
                <a:schemeClr val="tx1"/>
              </a:solidFill>
            </a:rPr>
            <a:t>Spoty radiowe i video</a:t>
          </a:r>
        </a:p>
      </dgm:t>
    </dgm:pt>
    <dgm:pt modelId="{B27D8E34-8FF6-4248-8860-8736E2A55360}" type="parTrans" cxnId="{20EB7AB0-BF22-4289-8755-98E2CA69C6D8}">
      <dgm:prSet/>
      <dgm:spPr/>
      <dgm:t>
        <a:bodyPr/>
        <a:lstStyle/>
        <a:p>
          <a:endParaRPr lang="pl-PL">
            <a:solidFill>
              <a:schemeClr val="tx1"/>
            </a:solidFill>
          </a:endParaRPr>
        </a:p>
      </dgm:t>
    </dgm:pt>
    <dgm:pt modelId="{9EADF9EA-D284-4808-AEFE-BEB0DDE5663C}" type="sibTrans" cxnId="{20EB7AB0-BF22-4289-8755-98E2CA69C6D8}">
      <dgm:prSet/>
      <dgm:spPr/>
      <dgm:t>
        <a:bodyPr/>
        <a:lstStyle/>
        <a:p>
          <a:endParaRPr lang="pl-PL">
            <a:solidFill>
              <a:schemeClr val="tx1"/>
            </a:solidFill>
          </a:endParaRPr>
        </a:p>
      </dgm:t>
    </dgm:pt>
    <dgm:pt modelId="{727DF178-07A5-45E9-821C-FF868AA914C9}">
      <dgm:prSet phldrT="[Tekst]" custT="1"/>
      <dgm:spPr/>
      <dgm:t>
        <a:bodyPr/>
        <a:lstStyle/>
        <a:p>
          <a:r>
            <a:rPr lang="pl-PL" sz="1400" dirty="0">
              <a:solidFill>
                <a:schemeClr val="tx1"/>
              </a:solidFill>
            </a:rPr>
            <a:t>Green </a:t>
          </a:r>
          <a:r>
            <a:rPr lang="pl-PL" sz="1400" dirty="0" err="1">
              <a:solidFill>
                <a:schemeClr val="tx1"/>
              </a:solidFill>
            </a:rPr>
            <a:t>Week</a:t>
          </a:r>
          <a:endParaRPr lang="pl-PL" sz="1400" dirty="0">
            <a:solidFill>
              <a:schemeClr val="tx1"/>
            </a:solidFill>
          </a:endParaRPr>
        </a:p>
      </dgm:t>
    </dgm:pt>
    <dgm:pt modelId="{FA82E8A6-7CFF-4C7D-85D1-EAED226FB287}" type="parTrans" cxnId="{98DCD7B6-B421-4EAD-8FDC-88FD508D0113}">
      <dgm:prSet/>
      <dgm:spPr/>
      <dgm:t>
        <a:bodyPr/>
        <a:lstStyle/>
        <a:p>
          <a:endParaRPr lang="pl-PL">
            <a:solidFill>
              <a:schemeClr val="tx1"/>
            </a:solidFill>
          </a:endParaRPr>
        </a:p>
      </dgm:t>
    </dgm:pt>
    <dgm:pt modelId="{1AD2A808-479C-4DB9-8FB2-F7924D924B29}" type="sibTrans" cxnId="{98DCD7B6-B421-4EAD-8FDC-88FD508D0113}">
      <dgm:prSet/>
      <dgm:spPr/>
      <dgm:t>
        <a:bodyPr/>
        <a:lstStyle/>
        <a:p>
          <a:endParaRPr lang="pl-PL">
            <a:solidFill>
              <a:schemeClr val="tx1"/>
            </a:solidFill>
          </a:endParaRPr>
        </a:p>
      </dgm:t>
    </dgm:pt>
    <dgm:pt modelId="{1B585603-0ECC-4BAA-84AB-4533422B9398}">
      <dgm:prSet phldrT="[Tekst]" custT="1"/>
      <dgm:spPr/>
      <dgm:t>
        <a:bodyPr/>
        <a:lstStyle/>
        <a:p>
          <a:r>
            <a:rPr lang="pl-PL" sz="1400" dirty="0">
              <a:solidFill>
                <a:schemeClr val="tx1"/>
              </a:solidFill>
            </a:rPr>
            <a:t>Facebook</a:t>
          </a:r>
        </a:p>
      </dgm:t>
    </dgm:pt>
    <dgm:pt modelId="{283099D2-C5F5-46DB-8C82-9F47EB4F4E31}" type="parTrans" cxnId="{5917CAF4-7081-4C5B-8B37-05F50E85F889}">
      <dgm:prSet/>
      <dgm:spPr/>
      <dgm:t>
        <a:bodyPr/>
        <a:lstStyle/>
        <a:p>
          <a:endParaRPr lang="pl-PL">
            <a:solidFill>
              <a:schemeClr val="tx1"/>
            </a:solidFill>
          </a:endParaRPr>
        </a:p>
      </dgm:t>
    </dgm:pt>
    <dgm:pt modelId="{1463AE16-EBF2-447B-A58A-1BD41D5A2799}" type="sibTrans" cxnId="{5917CAF4-7081-4C5B-8B37-05F50E85F889}">
      <dgm:prSet/>
      <dgm:spPr/>
      <dgm:t>
        <a:bodyPr/>
        <a:lstStyle/>
        <a:p>
          <a:endParaRPr lang="pl-PL">
            <a:solidFill>
              <a:schemeClr val="tx1"/>
            </a:solidFill>
          </a:endParaRPr>
        </a:p>
      </dgm:t>
    </dgm:pt>
    <dgm:pt modelId="{93D12A6B-936F-4BB9-95E4-C752601FE3B8}">
      <dgm:prSet phldrT="[Tekst]" custT="1"/>
      <dgm:spPr/>
      <dgm:t>
        <a:bodyPr/>
        <a:lstStyle/>
        <a:p>
          <a:r>
            <a:rPr lang="pl-PL" sz="1400" dirty="0">
              <a:solidFill>
                <a:schemeClr val="tx1"/>
              </a:solidFill>
            </a:rPr>
            <a:t>Normy jakości paliw</a:t>
          </a:r>
        </a:p>
      </dgm:t>
    </dgm:pt>
    <dgm:pt modelId="{1AEED5A9-4CAE-4C09-8043-2CD7D6835E89}" type="parTrans" cxnId="{B9DF400C-DB05-42BE-A042-58704748E3D3}">
      <dgm:prSet/>
      <dgm:spPr/>
      <dgm:t>
        <a:bodyPr/>
        <a:lstStyle/>
        <a:p>
          <a:endParaRPr lang="pl-PL">
            <a:solidFill>
              <a:schemeClr val="tx1"/>
            </a:solidFill>
          </a:endParaRPr>
        </a:p>
      </dgm:t>
    </dgm:pt>
    <dgm:pt modelId="{16F8D3D4-B23B-4FB8-96F8-9A9C142B0354}" type="sibTrans" cxnId="{B9DF400C-DB05-42BE-A042-58704748E3D3}">
      <dgm:prSet/>
      <dgm:spPr/>
      <dgm:t>
        <a:bodyPr/>
        <a:lstStyle/>
        <a:p>
          <a:endParaRPr lang="pl-PL">
            <a:solidFill>
              <a:schemeClr val="tx1"/>
            </a:solidFill>
          </a:endParaRPr>
        </a:p>
      </dgm:t>
    </dgm:pt>
    <dgm:pt modelId="{C4B1DF4F-AD7D-4844-9B17-1E5DFC22F19B}">
      <dgm:prSet phldrT="[Tekst]" custT="1"/>
      <dgm:spPr/>
      <dgm:t>
        <a:bodyPr/>
        <a:lstStyle/>
        <a:p>
          <a:r>
            <a:rPr lang="pl-PL" sz="1400" dirty="0">
              <a:solidFill>
                <a:schemeClr val="tx1"/>
              </a:solidFill>
            </a:rPr>
            <a:t>Rozwoju energetyki</a:t>
          </a:r>
        </a:p>
      </dgm:t>
    </dgm:pt>
    <dgm:pt modelId="{73551763-88A2-42BB-A447-39438B26FA6A}" type="parTrans" cxnId="{49785540-1CD9-4D07-9D04-52A2996E664F}">
      <dgm:prSet/>
      <dgm:spPr/>
      <dgm:t>
        <a:bodyPr/>
        <a:lstStyle/>
        <a:p>
          <a:endParaRPr lang="pl-PL">
            <a:solidFill>
              <a:schemeClr val="tx1"/>
            </a:solidFill>
          </a:endParaRPr>
        </a:p>
      </dgm:t>
    </dgm:pt>
    <dgm:pt modelId="{8A72830E-3FA5-4079-9142-7D1D39DEB7F9}" type="sibTrans" cxnId="{49785540-1CD9-4D07-9D04-52A2996E664F}">
      <dgm:prSet/>
      <dgm:spPr/>
      <dgm:t>
        <a:bodyPr/>
        <a:lstStyle/>
        <a:p>
          <a:endParaRPr lang="pl-PL">
            <a:solidFill>
              <a:schemeClr val="tx1"/>
            </a:solidFill>
          </a:endParaRPr>
        </a:p>
      </dgm:t>
    </dgm:pt>
    <dgm:pt modelId="{9A6517BD-14A6-4DF7-AA5E-7BDF44C774CC}">
      <dgm:prSet phldrT="[Tekst]" custT="1"/>
      <dgm:spPr/>
      <dgm:t>
        <a:bodyPr/>
        <a:lstStyle/>
        <a:p>
          <a:r>
            <a:rPr lang="pl-PL" sz="1400" dirty="0">
              <a:solidFill>
                <a:schemeClr val="tx1"/>
              </a:solidFill>
            </a:rPr>
            <a:t>Giełda Pomysłów – ARP </a:t>
          </a:r>
          <a:r>
            <a:rPr lang="pl-PL" sz="1400" dirty="0" err="1">
              <a:solidFill>
                <a:schemeClr val="tx1"/>
              </a:solidFill>
            </a:rPr>
            <a:t>Innovation</a:t>
          </a:r>
          <a:r>
            <a:rPr lang="pl-PL" sz="1400" dirty="0">
              <a:solidFill>
                <a:schemeClr val="tx1"/>
              </a:solidFill>
            </a:rPr>
            <a:t> Pitch</a:t>
          </a:r>
        </a:p>
      </dgm:t>
    </dgm:pt>
    <dgm:pt modelId="{549D9AB5-3A91-4102-8767-5687C4245E3A}" type="parTrans" cxnId="{BE63137C-DA8F-4A85-9ADF-B655EFD291F5}">
      <dgm:prSet/>
      <dgm:spPr/>
      <dgm:t>
        <a:bodyPr/>
        <a:lstStyle/>
        <a:p>
          <a:endParaRPr lang="pl-PL">
            <a:solidFill>
              <a:schemeClr val="tx1"/>
            </a:solidFill>
          </a:endParaRPr>
        </a:p>
      </dgm:t>
    </dgm:pt>
    <dgm:pt modelId="{23E73157-47A8-4D1B-821A-F5A35E58522F}" type="sibTrans" cxnId="{BE63137C-DA8F-4A85-9ADF-B655EFD291F5}">
      <dgm:prSet/>
      <dgm:spPr/>
      <dgm:t>
        <a:bodyPr/>
        <a:lstStyle/>
        <a:p>
          <a:endParaRPr lang="pl-PL">
            <a:solidFill>
              <a:schemeClr val="tx1"/>
            </a:solidFill>
          </a:endParaRPr>
        </a:p>
      </dgm:t>
    </dgm:pt>
    <dgm:pt modelId="{D26679BB-074A-4835-98E1-4B0E912AC008}">
      <dgm:prSet phldrT="[Tekst]" custT="1"/>
      <dgm:spPr/>
      <dgm:t>
        <a:bodyPr/>
        <a:lstStyle/>
        <a:p>
          <a:r>
            <a:rPr lang="pl-PL" sz="1400" dirty="0">
              <a:solidFill>
                <a:schemeClr val="tx1"/>
              </a:solidFill>
            </a:rPr>
            <a:t>CP, Stop Smog</a:t>
          </a:r>
        </a:p>
      </dgm:t>
    </dgm:pt>
    <dgm:pt modelId="{52FBF078-17D6-44EF-BABD-C1AAA4869F5F}" type="parTrans" cxnId="{3551FF2A-08D7-4E6B-9078-AD035E192443}">
      <dgm:prSet/>
      <dgm:spPr/>
      <dgm:t>
        <a:bodyPr/>
        <a:lstStyle/>
        <a:p>
          <a:endParaRPr lang="pl-PL">
            <a:solidFill>
              <a:schemeClr val="tx1"/>
            </a:solidFill>
          </a:endParaRPr>
        </a:p>
      </dgm:t>
    </dgm:pt>
    <dgm:pt modelId="{727A23E7-31FC-470A-BE42-F0356FFD028F}" type="sibTrans" cxnId="{3551FF2A-08D7-4E6B-9078-AD035E192443}">
      <dgm:prSet/>
      <dgm:spPr/>
      <dgm:t>
        <a:bodyPr/>
        <a:lstStyle/>
        <a:p>
          <a:endParaRPr lang="pl-PL">
            <a:solidFill>
              <a:schemeClr val="tx1"/>
            </a:solidFill>
          </a:endParaRPr>
        </a:p>
      </dgm:t>
    </dgm:pt>
    <dgm:pt modelId="{D31EB8BD-B400-4198-A302-67D4CA6948D8}">
      <dgm:prSet phldrT="[Tekst]" custT="1"/>
      <dgm:spPr/>
      <dgm:t>
        <a:bodyPr/>
        <a:lstStyle/>
        <a:p>
          <a:r>
            <a:rPr lang="pl-PL" sz="1400" dirty="0">
              <a:solidFill>
                <a:schemeClr val="tx1"/>
              </a:solidFill>
            </a:rPr>
            <a:t>Pisma informujące i prośby o informacje o potrzebach</a:t>
          </a:r>
        </a:p>
      </dgm:t>
    </dgm:pt>
    <dgm:pt modelId="{C0720E5F-793A-49FB-A360-57DA849648DE}" type="sibTrans" cxnId="{DC6795DF-918B-4FE3-B037-231910E4FC9B}">
      <dgm:prSet/>
      <dgm:spPr/>
      <dgm:t>
        <a:bodyPr/>
        <a:lstStyle/>
        <a:p>
          <a:endParaRPr lang="pl-PL">
            <a:solidFill>
              <a:schemeClr val="tx1"/>
            </a:solidFill>
          </a:endParaRPr>
        </a:p>
      </dgm:t>
    </dgm:pt>
    <dgm:pt modelId="{57046998-2CCB-4A6D-8DD4-4888CBD41CEC}" type="parTrans" cxnId="{DC6795DF-918B-4FE3-B037-231910E4FC9B}">
      <dgm:prSet/>
      <dgm:spPr/>
      <dgm:t>
        <a:bodyPr/>
        <a:lstStyle/>
        <a:p>
          <a:endParaRPr lang="pl-PL">
            <a:solidFill>
              <a:schemeClr val="tx1"/>
            </a:solidFill>
          </a:endParaRPr>
        </a:p>
      </dgm:t>
    </dgm:pt>
    <dgm:pt modelId="{2DD88C16-AB7B-4EE8-AC4C-C17D285CD7FF}">
      <dgm:prSet phldrT="[Tekst]" custT="1"/>
      <dgm:spPr/>
      <dgm:t>
        <a:bodyPr/>
        <a:lstStyle/>
        <a:p>
          <a:r>
            <a:rPr lang="pl-PL" sz="1400" dirty="0">
              <a:solidFill>
                <a:schemeClr val="tx1"/>
              </a:solidFill>
            </a:rPr>
            <a:t>Pikniki</a:t>
          </a:r>
        </a:p>
      </dgm:t>
    </dgm:pt>
    <dgm:pt modelId="{40D949CF-5321-4AF4-BC26-142BE154D7FA}" type="parTrans" cxnId="{F879E324-39AE-4694-8E93-83CCB60BE9AA}">
      <dgm:prSet/>
      <dgm:spPr/>
      <dgm:t>
        <a:bodyPr/>
        <a:lstStyle/>
        <a:p>
          <a:endParaRPr lang="pl-PL"/>
        </a:p>
      </dgm:t>
    </dgm:pt>
    <dgm:pt modelId="{7FA62EDF-C32F-400A-A4E4-82CFE73EBE0F}" type="sibTrans" cxnId="{F879E324-39AE-4694-8E93-83CCB60BE9AA}">
      <dgm:prSet/>
      <dgm:spPr/>
      <dgm:t>
        <a:bodyPr/>
        <a:lstStyle/>
        <a:p>
          <a:endParaRPr lang="pl-PL"/>
        </a:p>
      </dgm:t>
    </dgm:pt>
    <dgm:pt modelId="{9D0C5C7A-1AC3-4F8E-83AB-10D433336C6D}">
      <dgm:prSet phldrT="[Tekst]" custT="1"/>
      <dgm:spPr/>
      <dgm:t>
        <a:bodyPr/>
        <a:lstStyle/>
        <a:p>
          <a:r>
            <a:rPr lang="pl-PL" sz="1400" dirty="0">
              <a:solidFill>
                <a:schemeClr val="tx1"/>
              </a:solidFill>
            </a:rPr>
            <a:t>Wymiana doświadczeń</a:t>
          </a:r>
        </a:p>
      </dgm:t>
    </dgm:pt>
    <dgm:pt modelId="{8A8DB3A6-6C0F-4398-8519-8400C469440C}" type="parTrans" cxnId="{0965D5E7-317E-4ACA-9488-7CDB691ABF12}">
      <dgm:prSet/>
      <dgm:spPr/>
      <dgm:t>
        <a:bodyPr/>
        <a:lstStyle/>
        <a:p>
          <a:endParaRPr lang="pl-PL"/>
        </a:p>
      </dgm:t>
    </dgm:pt>
    <dgm:pt modelId="{088F8BF0-54DF-4788-8772-5757481D6FE7}" type="sibTrans" cxnId="{0965D5E7-317E-4ACA-9488-7CDB691ABF12}">
      <dgm:prSet/>
      <dgm:spPr/>
      <dgm:t>
        <a:bodyPr/>
        <a:lstStyle/>
        <a:p>
          <a:endParaRPr lang="pl-PL"/>
        </a:p>
      </dgm:t>
    </dgm:pt>
    <dgm:pt modelId="{F77CADF9-8FC7-4920-B975-6E93C178609C}">
      <dgm:prSet phldrT="[Tekst]" custT="1"/>
      <dgm:spPr/>
      <dgm:t>
        <a:bodyPr/>
        <a:lstStyle/>
        <a:p>
          <a:r>
            <a:rPr lang="pl-PL" sz="1400" dirty="0">
              <a:solidFill>
                <a:schemeClr val="tx1"/>
              </a:solidFill>
            </a:rPr>
            <a:t>Badania</a:t>
          </a:r>
        </a:p>
      </dgm:t>
    </dgm:pt>
    <dgm:pt modelId="{713256FA-A327-474F-9517-D335032E6EB1}" type="parTrans" cxnId="{EC522D59-179F-4BD1-B15E-07E3A879B973}">
      <dgm:prSet/>
      <dgm:spPr/>
      <dgm:t>
        <a:bodyPr/>
        <a:lstStyle/>
        <a:p>
          <a:endParaRPr lang="pl-PL"/>
        </a:p>
      </dgm:t>
    </dgm:pt>
    <dgm:pt modelId="{0B0240DA-81A4-4F9D-8949-3D915DFD2915}" type="sibTrans" cxnId="{EC522D59-179F-4BD1-B15E-07E3A879B973}">
      <dgm:prSet/>
      <dgm:spPr/>
      <dgm:t>
        <a:bodyPr/>
        <a:lstStyle/>
        <a:p>
          <a:endParaRPr lang="pl-PL"/>
        </a:p>
      </dgm:t>
    </dgm:pt>
    <dgm:pt modelId="{753176BF-B2B9-43E9-84D9-B11DFCA58549}" type="pres">
      <dgm:prSet presAssocID="{B296E9AC-9AC6-48AA-911C-366A7B8C97E3}" presName="diagram" presStyleCnt="0">
        <dgm:presLayoutVars>
          <dgm:dir/>
          <dgm:animLvl val="lvl"/>
          <dgm:resizeHandles val="exact"/>
        </dgm:presLayoutVars>
      </dgm:prSet>
      <dgm:spPr/>
    </dgm:pt>
    <dgm:pt modelId="{B813C059-6ABD-4E68-AF62-99A23BC6F45C}" type="pres">
      <dgm:prSet presAssocID="{9E0B1D59-9679-4AE3-B512-1E70492F93A3}" presName="compNode" presStyleCnt="0"/>
      <dgm:spPr/>
    </dgm:pt>
    <dgm:pt modelId="{920869EC-8809-4A7A-B8C5-86D79DC06B71}" type="pres">
      <dgm:prSet presAssocID="{9E0B1D59-9679-4AE3-B512-1E70492F93A3}" presName="childRect" presStyleLbl="bgAcc1" presStyleIdx="0" presStyleCnt="9" custLinFactNeighborX="313" custLinFactNeighborY="23394">
        <dgm:presLayoutVars>
          <dgm:bulletEnabled val="1"/>
        </dgm:presLayoutVars>
      </dgm:prSet>
      <dgm:spPr/>
    </dgm:pt>
    <dgm:pt modelId="{4CEBAB94-870E-4E11-804D-99BFD8D5AA02}" type="pres">
      <dgm:prSet presAssocID="{9E0B1D59-9679-4AE3-B512-1E70492F93A3}" presName="parentText" presStyleLbl="node1" presStyleIdx="0" presStyleCnt="0">
        <dgm:presLayoutVars>
          <dgm:chMax val="0"/>
          <dgm:bulletEnabled val="1"/>
        </dgm:presLayoutVars>
      </dgm:prSet>
      <dgm:spPr/>
    </dgm:pt>
    <dgm:pt modelId="{ED01C227-2F99-4163-BCDF-F87D49B1BD98}" type="pres">
      <dgm:prSet presAssocID="{9E0B1D59-9679-4AE3-B512-1E70492F93A3}" presName="parentRect" presStyleLbl="alignNode1" presStyleIdx="0" presStyleCnt="9" custLinFactNeighborX="0" custLinFactNeighborY="54403"/>
      <dgm:spPr/>
    </dgm:pt>
    <dgm:pt modelId="{0B5BB41A-C5A8-45A5-A729-D2805CD09F79}" type="pres">
      <dgm:prSet presAssocID="{9E0B1D59-9679-4AE3-B512-1E70492F93A3}" presName="adorn" presStyleLbl="fgAccFollowNode1" presStyleIdx="0" presStyleCnt="9" custLinFactNeighborX="896" custLinFactNeighborY="4989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B986B94-BE45-4FDA-B171-9BA5AA52B3CF}" type="pres">
      <dgm:prSet presAssocID="{DCBDCC38-96F9-4538-B2BA-BE1D140BC819}" presName="sibTrans" presStyleLbl="sibTrans2D1" presStyleIdx="0" presStyleCnt="0"/>
      <dgm:spPr/>
    </dgm:pt>
    <dgm:pt modelId="{41C4ADAC-B090-48E3-A358-8AABD1B60500}" type="pres">
      <dgm:prSet presAssocID="{52D6272D-B988-45DF-A16E-DF4A96D9D945}" presName="compNode" presStyleCnt="0"/>
      <dgm:spPr/>
    </dgm:pt>
    <dgm:pt modelId="{EBC3D5CE-631F-470E-BA21-3F900F3B516D}" type="pres">
      <dgm:prSet presAssocID="{52D6272D-B988-45DF-A16E-DF4A96D9D945}" presName="childRect" presStyleLbl="bgAcc1" presStyleIdx="1" presStyleCnt="9" custLinFactNeighborX="313" custLinFactNeighborY="23394">
        <dgm:presLayoutVars>
          <dgm:bulletEnabled val="1"/>
        </dgm:presLayoutVars>
      </dgm:prSet>
      <dgm:spPr/>
    </dgm:pt>
    <dgm:pt modelId="{5157EE1E-B067-45D0-BCF0-39C6FD12F1FD}" type="pres">
      <dgm:prSet presAssocID="{52D6272D-B988-45DF-A16E-DF4A96D9D945}" presName="parentText" presStyleLbl="node1" presStyleIdx="0" presStyleCnt="0">
        <dgm:presLayoutVars>
          <dgm:chMax val="0"/>
          <dgm:bulletEnabled val="1"/>
        </dgm:presLayoutVars>
      </dgm:prSet>
      <dgm:spPr/>
    </dgm:pt>
    <dgm:pt modelId="{E364A64D-E799-4999-8017-BCD665065A6F}" type="pres">
      <dgm:prSet presAssocID="{52D6272D-B988-45DF-A16E-DF4A96D9D945}" presName="parentRect" presStyleLbl="alignNode1" presStyleIdx="1" presStyleCnt="9" custLinFactNeighborX="0" custLinFactNeighborY="54403"/>
      <dgm:spPr/>
    </dgm:pt>
    <dgm:pt modelId="{70A01BDC-E39D-4DFC-972A-A637B14F27E4}" type="pres">
      <dgm:prSet presAssocID="{52D6272D-B988-45DF-A16E-DF4A96D9D945}" presName="adorn" presStyleLbl="fgAccFollowNode1" presStyleIdx="1" presStyleCnt="9" custLinFactNeighborX="896" custLinFactNeighborY="4989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ADC38FB0-2F34-4717-864B-F68ABF029067}" type="pres">
      <dgm:prSet presAssocID="{B86CFEB8-465E-418C-8D24-679C0E35EFF9}" presName="sibTrans" presStyleLbl="sibTrans2D1" presStyleIdx="0" presStyleCnt="0"/>
      <dgm:spPr/>
    </dgm:pt>
    <dgm:pt modelId="{B7F65315-1A3C-4AFF-B2A6-A51D14E420C6}" type="pres">
      <dgm:prSet presAssocID="{89CBF3AD-2C65-40D7-97AB-311F894B1D34}" presName="compNode" presStyleCnt="0"/>
      <dgm:spPr/>
    </dgm:pt>
    <dgm:pt modelId="{DE3FCDAC-0032-43CD-834B-50D9AA37459D}" type="pres">
      <dgm:prSet presAssocID="{89CBF3AD-2C65-40D7-97AB-311F894B1D34}" presName="childRect" presStyleLbl="bgAcc1" presStyleIdx="2" presStyleCnt="9" custLinFactNeighborX="313" custLinFactNeighborY="23394">
        <dgm:presLayoutVars>
          <dgm:bulletEnabled val="1"/>
        </dgm:presLayoutVars>
      </dgm:prSet>
      <dgm:spPr/>
    </dgm:pt>
    <dgm:pt modelId="{F6B77121-AFF1-4CA9-8C33-DAFD9F4403B3}" type="pres">
      <dgm:prSet presAssocID="{89CBF3AD-2C65-40D7-97AB-311F894B1D34}" presName="parentText" presStyleLbl="node1" presStyleIdx="0" presStyleCnt="0">
        <dgm:presLayoutVars>
          <dgm:chMax val="0"/>
          <dgm:bulletEnabled val="1"/>
        </dgm:presLayoutVars>
      </dgm:prSet>
      <dgm:spPr/>
    </dgm:pt>
    <dgm:pt modelId="{A2B4FDFF-016D-40EF-B685-52902CD9CF89}" type="pres">
      <dgm:prSet presAssocID="{89CBF3AD-2C65-40D7-97AB-311F894B1D34}" presName="parentRect" presStyleLbl="alignNode1" presStyleIdx="2" presStyleCnt="9" custLinFactNeighborX="313" custLinFactNeighborY="54403"/>
      <dgm:spPr/>
    </dgm:pt>
    <dgm:pt modelId="{EA8E2C8B-182E-451F-91EF-00944698F6B2}" type="pres">
      <dgm:prSet presAssocID="{89CBF3AD-2C65-40D7-97AB-311F894B1D34}" presName="adorn" presStyleLbl="fgAccFollowNode1" presStyleIdx="2" presStyleCnt="9" custLinFactNeighborX="896" custLinFactNeighborY="4989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2B508028-5C17-4C13-A8CA-4770C0A891ED}" type="pres">
      <dgm:prSet presAssocID="{9BDCF07C-EE61-45A5-8F04-D0C01872510B}" presName="sibTrans" presStyleLbl="sibTrans2D1" presStyleIdx="0" presStyleCnt="0"/>
      <dgm:spPr/>
    </dgm:pt>
    <dgm:pt modelId="{B9AB4142-C188-4C05-AFE6-D7ED6EE2BD96}" type="pres">
      <dgm:prSet presAssocID="{81E3ECF8-1E90-4DD5-B567-81CE5B725651}" presName="compNode" presStyleCnt="0"/>
      <dgm:spPr/>
    </dgm:pt>
    <dgm:pt modelId="{B18BC7E7-7C68-4EB7-A31C-5381A560C3AC}" type="pres">
      <dgm:prSet presAssocID="{81E3ECF8-1E90-4DD5-B567-81CE5B725651}" presName="childRect" presStyleLbl="bgAcc1" presStyleIdx="3" presStyleCnt="9" custLinFactNeighborX="313" custLinFactNeighborY="23394">
        <dgm:presLayoutVars>
          <dgm:bulletEnabled val="1"/>
        </dgm:presLayoutVars>
      </dgm:prSet>
      <dgm:spPr/>
    </dgm:pt>
    <dgm:pt modelId="{28D0527C-8C64-41A9-8864-EFB88C95D27E}" type="pres">
      <dgm:prSet presAssocID="{81E3ECF8-1E90-4DD5-B567-81CE5B725651}" presName="parentText" presStyleLbl="node1" presStyleIdx="0" presStyleCnt="0">
        <dgm:presLayoutVars>
          <dgm:chMax val="0"/>
          <dgm:bulletEnabled val="1"/>
        </dgm:presLayoutVars>
      </dgm:prSet>
      <dgm:spPr/>
    </dgm:pt>
    <dgm:pt modelId="{6C007D5B-794B-464C-89A2-CC435358C89A}" type="pres">
      <dgm:prSet presAssocID="{81E3ECF8-1E90-4DD5-B567-81CE5B725651}" presName="parentRect" presStyleLbl="alignNode1" presStyleIdx="3" presStyleCnt="9" custLinFactNeighborX="313" custLinFactNeighborY="54403"/>
      <dgm:spPr/>
    </dgm:pt>
    <dgm:pt modelId="{0A434387-2C40-4F48-8748-027CE4D016F7}" type="pres">
      <dgm:prSet presAssocID="{81E3ECF8-1E90-4DD5-B567-81CE5B725651}" presName="adorn" presStyleLbl="fgAccFollowNode1" presStyleIdx="3" presStyleCnt="9" custLinFactNeighborX="896" custLinFactNeighborY="4989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AB85C55F-A822-487B-A3A9-54D77801FBED}" type="pres">
      <dgm:prSet presAssocID="{5DAF5E2B-8C4F-4515-92FA-EB74B73C4D0A}" presName="sibTrans" presStyleLbl="sibTrans2D1" presStyleIdx="0" presStyleCnt="0"/>
      <dgm:spPr/>
    </dgm:pt>
    <dgm:pt modelId="{2E607689-A661-49DC-B8A0-DA6133EBDC15}" type="pres">
      <dgm:prSet presAssocID="{2E651B7C-2F26-4F59-9A37-95D244041B8C}" presName="compNode" presStyleCnt="0"/>
      <dgm:spPr/>
    </dgm:pt>
    <dgm:pt modelId="{E6D5A689-7912-43F0-A3EF-728A81A46ABE}" type="pres">
      <dgm:prSet presAssocID="{2E651B7C-2F26-4F59-9A37-95D244041B8C}" presName="childRect" presStyleLbl="bgAcc1" presStyleIdx="4" presStyleCnt="9" custLinFactNeighborX="313" custLinFactNeighborY="23394">
        <dgm:presLayoutVars>
          <dgm:bulletEnabled val="1"/>
        </dgm:presLayoutVars>
      </dgm:prSet>
      <dgm:spPr/>
    </dgm:pt>
    <dgm:pt modelId="{63332B91-9772-4A9A-8157-24A821714B63}" type="pres">
      <dgm:prSet presAssocID="{2E651B7C-2F26-4F59-9A37-95D244041B8C}" presName="parentText" presStyleLbl="node1" presStyleIdx="0" presStyleCnt="0">
        <dgm:presLayoutVars>
          <dgm:chMax val="0"/>
          <dgm:bulletEnabled val="1"/>
        </dgm:presLayoutVars>
      </dgm:prSet>
      <dgm:spPr/>
    </dgm:pt>
    <dgm:pt modelId="{6E6E0989-D93E-4F47-AB36-AC5C083B1A85}" type="pres">
      <dgm:prSet presAssocID="{2E651B7C-2F26-4F59-9A37-95D244041B8C}" presName="parentRect" presStyleLbl="alignNode1" presStyleIdx="4" presStyleCnt="9" custLinFactNeighborX="313" custLinFactNeighborY="54403"/>
      <dgm:spPr/>
    </dgm:pt>
    <dgm:pt modelId="{54CAE720-1799-4434-BF28-14407427F1D0}" type="pres">
      <dgm:prSet presAssocID="{2E651B7C-2F26-4F59-9A37-95D244041B8C}" presName="adorn" presStyleLbl="fgAccFollowNode1" presStyleIdx="4" presStyleCnt="9" custLinFactNeighborX="895" custLinFactNeighborY="4989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D9B08F4E-4639-4B14-91DC-8A86C87A189A}" type="pres">
      <dgm:prSet presAssocID="{F90A511C-7915-4990-9BD3-4C49C8632EE3}" presName="sibTrans" presStyleLbl="sibTrans2D1" presStyleIdx="0" presStyleCnt="0"/>
      <dgm:spPr/>
    </dgm:pt>
    <dgm:pt modelId="{1125CC69-721C-4426-BF72-2233FA77056C}" type="pres">
      <dgm:prSet presAssocID="{0C3C5547-E063-4999-9A37-DAFF577F9E6F}" presName="compNode" presStyleCnt="0"/>
      <dgm:spPr/>
    </dgm:pt>
    <dgm:pt modelId="{44E88A3C-92D1-4740-A997-57E0B0D69669}" type="pres">
      <dgm:prSet presAssocID="{0C3C5547-E063-4999-9A37-DAFF577F9E6F}" presName="childRect" presStyleLbl="bgAcc1" presStyleIdx="5" presStyleCnt="9" custLinFactNeighborX="-313">
        <dgm:presLayoutVars>
          <dgm:bulletEnabled val="1"/>
        </dgm:presLayoutVars>
      </dgm:prSet>
      <dgm:spPr/>
    </dgm:pt>
    <dgm:pt modelId="{F619AE9D-A243-4B9F-BB39-DE708ADDD2C8}" type="pres">
      <dgm:prSet presAssocID="{0C3C5547-E063-4999-9A37-DAFF577F9E6F}" presName="parentText" presStyleLbl="node1" presStyleIdx="0" presStyleCnt="0">
        <dgm:presLayoutVars>
          <dgm:chMax val="0"/>
          <dgm:bulletEnabled val="1"/>
        </dgm:presLayoutVars>
      </dgm:prSet>
      <dgm:spPr/>
    </dgm:pt>
    <dgm:pt modelId="{3812500F-7BC2-4909-9F34-211F2E5E5244}" type="pres">
      <dgm:prSet presAssocID="{0C3C5547-E063-4999-9A37-DAFF577F9E6F}" presName="parentRect" presStyleLbl="alignNode1" presStyleIdx="5" presStyleCnt="9"/>
      <dgm:spPr/>
    </dgm:pt>
    <dgm:pt modelId="{A93F1ACE-69FF-455D-877A-322B1B8F3E1A}" type="pres">
      <dgm:prSet presAssocID="{0C3C5547-E063-4999-9A37-DAFF577F9E6F}" presName="adorn" presStyleLbl="fgAccFollowNode1" presStyleIdx="5" presStyleCnt="9"/>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4A37337B-BD5B-4195-8327-20D79E9E83DD}" type="pres">
      <dgm:prSet presAssocID="{7DA6C6DB-533A-4425-A0C6-7AC035BBB375}" presName="sibTrans" presStyleLbl="sibTrans2D1" presStyleIdx="0" presStyleCnt="0"/>
      <dgm:spPr/>
    </dgm:pt>
    <dgm:pt modelId="{F57882E0-F5F0-4D63-9234-B715660CBCD3}" type="pres">
      <dgm:prSet presAssocID="{AAB7824D-24DA-4676-B3A0-5282538B3AC5}" presName="compNode" presStyleCnt="0"/>
      <dgm:spPr/>
    </dgm:pt>
    <dgm:pt modelId="{2507405C-7729-4DB5-8F54-57A9D68C74A3}" type="pres">
      <dgm:prSet presAssocID="{AAB7824D-24DA-4676-B3A0-5282538B3AC5}" presName="childRect" presStyleLbl="bgAcc1" presStyleIdx="6" presStyleCnt="9">
        <dgm:presLayoutVars>
          <dgm:bulletEnabled val="1"/>
        </dgm:presLayoutVars>
      </dgm:prSet>
      <dgm:spPr/>
    </dgm:pt>
    <dgm:pt modelId="{C5CDD399-F749-45EA-ADF0-72BFDD4F24E4}" type="pres">
      <dgm:prSet presAssocID="{AAB7824D-24DA-4676-B3A0-5282538B3AC5}" presName="parentText" presStyleLbl="node1" presStyleIdx="0" presStyleCnt="0">
        <dgm:presLayoutVars>
          <dgm:chMax val="0"/>
          <dgm:bulletEnabled val="1"/>
        </dgm:presLayoutVars>
      </dgm:prSet>
      <dgm:spPr/>
    </dgm:pt>
    <dgm:pt modelId="{54154153-D30D-48FA-B633-4AE514DBA13C}" type="pres">
      <dgm:prSet presAssocID="{AAB7824D-24DA-4676-B3A0-5282538B3AC5}" presName="parentRect" presStyleLbl="alignNode1" presStyleIdx="6" presStyleCnt="9" custLinFactNeighborX="-313"/>
      <dgm:spPr/>
    </dgm:pt>
    <dgm:pt modelId="{2F0158C1-FF50-4494-84CD-0E2DB6B3E6E8}" type="pres">
      <dgm:prSet presAssocID="{AAB7824D-24DA-4676-B3A0-5282538B3AC5}" presName="adorn" presStyleLbl="fgAccFollowNode1" presStyleIdx="6" presStyleCnt="9"/>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pt>
    <dgm:pt modelId="{854954A5-0884-463C-A695-57018753D80A}" type="pres">
      <dgm:prSet presAssocID="{ECEC8BE6-CBFE-471C-AB1B-CE50A8B03BC0}" presName="sibTrans" presStyleLbl="sibTrans2D1" presStyleIdx="0" presStyleCnt="0"/>
      <dgm:spPr/>
    </dgm:pt>
    <dgm:pt modelId="{3B0C7C34-AF77-4B4D-9D03-6D50AAFA16D6}" type="pres">
      <dgm:prSet presAssocID="{325B50B0-D87C-4BC1-B25C-0F686FF8155F}" presName="compNode" presStyleCnt="0"/>
      <dgm:spPr/>
    </dgm:pt>
    <dgm:pt modelId="{C52F2D8A-AFC4-44D1-853E-05F074E9B87A}" type="pres">
      <dgm:prSet presAssocID="{325B50B0-D87C-4BC1-B25C-0F686FF8155F}" presName="childRect" presStyleLbl="bgAcc1" presStyleIdx="7" presStyleCnt="9">
        <dgm:presLayoutVars>
          <dgm:bulletEnabled val="1"/>
        </dgm:presLayoutVars>
      </dgm:prSet>
      <dgm:spPr/>
    </dgm:pt>
    <dgm:pt modelId="{A3712970-7899-4EE5-AFA9-92D9DECCA094}" type="pres">
      <dgm:prSet presAssocID="{325B50B0-D87C-4BC1-B25C-0F686FF8155F}" presName="parentText" presStyleLbl="node1" presStyleIdx="0" presStyleCnt="0">
        <dgm:presLayoutVars>
          <dgm:chMax val="0"/>
          <dgm:bulletEnabled val="1"/>
        </dgm:presLayoutVars>
      </dgm:prSet>
      <dgm:spPr/>
    </dgm:pt>
    <dgm:pt modelId="{AA9D4FB0-AE48-4B03-BA48-784AA0D7ADDF}" type="pres">
      <dgm:prSet presAssocID="{325B50B0-D87C-4BC1-B25C-0F686FF8155F}" presName="parentRect" presStyleLbl="alignNode1" presStyleIdx="7" presStyleCnt="9"/>
      <dgm:spPr/>
    </dgm:pt>
    <dgm:pt modelId="{68B8E11B-A28C-414C-AE35-E5E567D8BC2B}" type="pres">
      <dgm:prSet presAssocID="{325B50B0-D87C-4BC1-B25C-0F686FF8155F}" presName="adorn" presStyleLbl="fgAccFollowNode1" presStyleIdx="7" presStyleCnt="9"/>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pt>
    <dgm:pt modelId="{8CAE27A3-D8FA-401F-8A4F-5B4DB0FF288D}" type="pres">
      <dgm:prSet presAssocID="{864A3333-F583-481A-BA5C-0EB46792CE3C}" presName="sibTrans" presStyleLbl="sibTrans2D1" presStyleIdx="0" presStyleCnt="0"/>
      <dgm:spPr/>
    </dgm:pt>
    <dgm:pt modelId="{265D417D-F3D7-4202-88B3-7AF6DF9BBD37}" type="pres">
      <dgm:prSet presAssocID="{CB8E1246-8A6C-41AC-A487-89B8B7A6D702}" presName="compNode" presStyleCnt="0"/>
      <dgm:spPr/>
    </dgm:pt>
    <dgm:pt modelId="{80CBE11A-766C-4BE4-80FE-20D3E90495D6}" type="pres">
      <dgm:prSet presAssocID="{CB8E1246-8A6C-41AC-A487-89B8B7A6D702}" presName="childRect" presStyleLbl="bgAcc1" presStyleIdx="8" presStyleCnt="9">
        <dgm:presLayoutVars>
          <dgm:bulletEnabled val="1"/>
        </dgm:presLayoutVars>
      </dgm:prSet>
      <dgm:spPr/>
    </dgm:pt>
    <dgm:pt modelId="{7A10DA3E-AF2E-4093-B6BB-F6AAB758C3F9}" type="pres">
      <dgm:prSet presAssocID="{CB8E1246-8A6C-41AC-A487-89B8B7A6D702}" presName="parentText" presStyleLbl="node1" presStyleIdx="0" presStyleCnt="0">
        <dgm:presLayoutVars>
          <dgm:chMax val="0"/>
          <dgm:bulletEnabled val="1"/>
        </dgm:presLayoutVars>
      </dgm:prSet>
      <dgm:spPr/>
    </dgm:pt>
    <dgm:pt modelId="{1F1CE6A7-CDAA-4B59-836F-9506254B35FA}" type="pres">
      <dgm:prSet presAssocID="{CB8E1246-8A6C-41AC-A487-89B8B7A6D702}" presName="parentRect" presStyleLbl="alignNode1" presStyleIdx="8" presStyleCnt="9"/>
      <dgm:spPr/>
    </dgm:pt>
    <dgm:pt modelId="{6A6FE0A1-BE9B-4BF3-B0A4-DF75F96D7FCD}" type="pres">
      <dgm:prSet presAssocID="{CB8E1246-8A6C-41AC-A487-89B8B7A6D702}" presName="adorn" presStyleLbl="fgAccFollowNode1" presStyleIdx="8" presStyleCnt="9"/>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dgm:spPr>
    </dgm:pt>
  </dgm:ptLst>
  <dgm:cxnLst>
    <dgm:cxn modelId="{5FE45601-9190-466E-86CD-D6C0132DAC7A}" srcId="{B296E9AC-9AC6-48AA-911C-366A7B8C97E3}" destId="{AAB7824D-24DA-4676-B3A0-5282538B3AC5}" srcOrd="6" destOrd="0" parTransId="{14448FF2-2F19-4787-8BB6-2654AFCFA3BC}" sibTransId="{ECEC8BE6-CBFE-471C-AB1B-CE50A8B03BC0}"/>
    <dgm:cxn modelId="{95D09802-15C2-4B61-81EF-25DF0DBC0B32}" type="presOf" srcId="{36526864-C090-4ED7-9734-352E759518EF}" destId="{44E88A3C-92D1-4740-A997-57E0B0D69669}" srcOrd="0" destOrd="3" presId="urn:microsoft.com/office/officeart/2005/8/layout/bList2"/>
    <dgm:cxn modelId="{FCF50E04-539E-440A-9D76-38B486A2CD58}" srcId="{AAB7824D-24DA-4676-B3A0-5282538B3AC5}" destId="{29ECCE75-8822-463E-BB39-64C69EF16F52}" srcOrd="1" destOrd="0" parTransId="{8B47688D-7836-4423-9DBF-BF729EBD5D74}" sibTransId="{E7C445E8-8FA3-4907-88DA-AA4F2CE68FBC}"/>
    <dgm:cxn modelId="{44B36C09-C092-4C3E-80EB-17BEEB82907F}" srcId="{325B50B0-D87C-4BC1-B25C-0F686FF8155F}" destId="{AD9AEB67-4D8D-48BE-A88B-AD7C13158B99}" srcOrd="2" destOrd="0" parTransId="{30AF9EDE-BD1B-4E2A-9051-4914C530EE41}" sibTransId="{59887110-5AE2-4543-90C4-B48456DF403F}"/>
    <dgm:cxn modelId="{6538B609-B2C6-421B-8701-BC8B2BE77E42}" srcId="{B296E9AC-9AC6-48AA-911C-366A7B8C97E3}" destId="{2E651B7C-2F26-4F59-9A37-95D244041B8C}" srcOrd="4" destOrd="0" parTransId="{1C5A6705-0DF5-4A33-8199-F5C9A296A93E}" sibTransId="{F90A511C-7915-4990-9BD3-4C49C8632EE3}"/>
    <dgm:cxn modelId="{B9DF400C-DB05-42BE-A042-58704748E3D3}" srcId="{325B50B0-D87C-4BC1-B25C-0F686FF8155F}" destId="{93D12A6B-936F-4BB9-95E4-C752601FE3B8}" srcOrd="3" destOrd="0" parTransId="{1AEED5A9-4CAE-4C09-8043-2CD7D6835E89}" sibTransId="{16F8D3D4-B23B-4FB8-96F8-9A9C142B0354}"/>
    <dgm:cxn modelId="{0064DE0C-3492-4B59-ACEA-FC1165F5AECD}" type="presOf" srcId="{D26679BB-074A-4835-98E1-4B0E912AC008}" destId="{E6D5A689-7912-43F0-A3EF-728A81A46ABE}" srcOrd="0" destOrd="2" presId="urn:microsoft.com/office/officeart/2005/8/layout/bList2"/>
    <dgm:cxn modelId="{1CD5FA0D-802B-4497-828C-905595D13243}" srcId="{CB8E1246-8A6C-41AC-A487-89B8B7A6D702}" destId="{F4C71D22-756F-41B6-B7BE-518BA826F780}" srcOrd="1" destOrd="0" parTransId="{284FB9A5-861D-4EE5-990E-62CF3ED4F25B}" sibTransId="{4A468087-DBDF-4713-9E24-CFF3D32F7775}"/>
    <dgm:cxn modelId="{E6EA040E-75E6-4075-86DB-FF5C0E3A65F4}" type="presOf" srcId="{B296E9AC-9AC6-48AA-911C-366A7B8C97E3}" destId="{753176BF-B2B9-43E9-84D9-B11DFCA58549}" srcOrd="0" destOrd="0" presId="urn:microsoft.com/office/officeart/2005/8/layout/bList2"/>
    <dgm:cxn modelId="{FD05800E-CB5E-4A15-8ED9-A939E8A715EC}" type="presOf" srcId="{C089C22B-945D-4CC2-96EB-5DE5E76677AA}" destId="{920869EC-8809-4A7A-B8C5-86D79DC06B71}" srcOrd="0" destOrd="0" presId="urn:microsoft.com/office/officeart/2005/8/layout/bList2"/>
    <dgm:cxn modelId="{0360AC0F-D9AA-40AA-82C6-557150BAD0DB}" type="presOf" srcId="{6AC689B0-397D-4A78-88F2-1CCDFC0E5AE2}" destId="{E6D5A689-7912-43F0-A3EF-728A81A46ABE}" srcOrd="0" destOrd="0" presId="urn:microsoft.com/office/officeart/2005/8/layout/bList2"/>
    <dgm:cxn modelId="{65D57E18-69E9-4303-8CD1-B1FE51B88F47}" type="presOf" srcId="{CB8E1246-8A6C-41AC-A487-89B8B7A6D702}" destId="{7A10DA3E-AF2E-4093-B6BB-F6AAB758C3F9}" srcOrd="0" destOrd="0" presId="urn:microsoft.com/office/officeart/2005/8/layout/bList2"/>
    <dgm:cxn modelId="{E8A8F019-02CB-4F38-A43A-CA34B6A068B5}" srcId="{52D6272D-B988-45DF-A16E-DF4A96D9D945}" destId="{6D0867B6-BA32-4E8A-9B80-5DD21B3D0BEA}" srcOrd="1" destOrd="0" parTransId="{437740A4-673B-4958-A7C5-630F05D3ABB0}" sibTransId="{7B0C16AC-C36E-45BF-8369-B2E833A2C3D0}"/>
    <dgm:cxn modelId="{DE58471D-0E15-4879-90C9-8765135FD78C}" type="presOf" srcId="{29ECCE75-8822-463E-BB39-64C69EF16F52}" destId="{2507405C-7729-4DB5-8F54-57A9D68C74A3}" srcOrd="0" destOrd="1" presId="urn:microsoft.com/office/officeart/2005/8/layout/bList2"/>
    <dgm:cxn modelId="{F879E324-39AE-4694-8E93-83CCB60BE9AA}" srcId="{89CBF3AD-2C65-40D7-97AB-311F894B1D34}" destId="{2DD88C16-AB7B-4EE8-AC4C-C17D285CD7FF}" srcOrd="1" destOrd="0" parTransId="{40D949CF-5321-4AF4-BC26-142BE154D7FA}" sibTransId="{7FA62EDF-C32F-400A-A4E4-82CFE73EBE0F}"/>
    <dgm:cxn modelId="{7B9BB026-03D8-4794-9D3A-528882B29E20}" srcId="{52D6272D-B988-45DF-A16E-DF4A96D9D945}" destId="{16BF5D6F-CD1A-4DCA-B152-38A2B2771603}" srcOrd="4" destOrd="0" parTransId="{37A8FB03-8328-4B70-A577-10427B24FAF3}" sibTransId="{C126704A-52F2-4AF7-9E89-78994F9367CD}"/>
    <dgm:cxn modelId="{C886202A-63CB-4E18-92F9-30C8DA7E0602}" srcId="{2E651B7C-2F26-4F59-9A37-95D244041B8C}" destId="{6AC689B0-397D-4A78-88F2-1CCDFC0E5AE2}" srcOrd="0" destOrd="0" parTransId="{6E7399E2-48B5-4FAD-8183-B39C9C24D50C}" sibTransId="{AAF1EA8A-F2A6-4FE5-BEA5-CE1A36576FCC}"/>
    <dgm:cxn modelId="{7B89512A-72CA-4CBD-AFE1-968C7427806D}" type="presOf" srcId="{5B4610B4-4E4D-4663-9BE9-A05EFEFD539C}" destId="{920869EC-8809-4A7A-B8C5-86D79DC06B71}" srcOrd="0" destOrd="1" presId="urn:microsoft.com/office/officeart/2005/8/layout/bList2"/>
    <dgm:cxn modelId="{3551FF2A-08D7-4E6B-9078-AD035E192443}" srcId="{2E651B7C-2F26-4F59-9A37-95D244041B8C}" destId="{D26679BB-074A-4835-98E1-4B0E912AC008}" srcOrd="2" destOrd="0" parTransId="{52FBF078-17D6-44EF-BABD-C1AAA4869F5F}" sibTransId="{727A23E7-31FC-470A-BE42-F0356FFD028F}"/>
    <dgm:cxn modelId="{BCCB4F2C-A580-414C-A5DF-A10D01D3BCF3}" srcId="{52D6272D-B988-45DF-A16E-DF4A96D9D945}" destId="{12FE92AF-ECAD-4A30-B0D3-43A0D70878AE}" srcOrd="0" destOrd="0" parTransId="{0E5ED513-539C-4FBA-85D3-57BE5F58EF49}" sibTransId="{FA1B5C31-6F5C-4D53-AA0C-76784AA9C164}"/>
    <dgm:cxn modelId="{F03DD42F-9947-40A2-9B62-F58F1E1943CB}" type="presOf" srcId="{F4C71D22-756F-41B6-B7BE-518BA826F780}" destId="{80CBE11A-766C-4BE4-80FE-20D3E90495D6}" srcOrd="0" destOrd="1" presId="urn:microsoft.com/office/officeart/2005/8/layout/bList2"/>
    <dgm:cxn modelId="{5CE7D536-6432-4F13-B738-8E9C3B4C6F04}" type="presOf" srcId="{AD9AEB67-4D8D-48BE-A88B-AD7C13158B99}" destId="{C52F2D8A-AFC4-44D1-853E-05F074E9B87A}" srcOrd="0" destOrd="2" presId="urn:microsoft.com/office/officeart/2005/8/layout/bList2"/>
    <dgm:cxn modelId="{93CA7439-9C18-4D0F-9921-C85A67B554E6}" type="presOf" srcId="{F7C45EB5-DE0B-4E13-843E-4CFCD1DA535C}" destId="{920869EC-8809-4A7A-B8C5-86D79DC06B71}" srcOrd="0" destOrd="2" presId="urn:microsoft.com/office/officeart/2005/8/layout/bList2"/>
    <dgm:cxn modelId="{49785540-1CD9-4D07-9D04-52A2996E664F}" srcId="{325B50B0-D87C-4BC1-B25C-0F686FF8155F}" destId="{C4B1DF4F-AD7D-4844-9B17-1E5DFC22F19B}" srcOrd="4" destOrd="0" parTransId="{73551763-88A2-42BB-A447-39438B26FA6A}" sibTransId="{8A72830E-3FA5-4079-9142-7D1D39DEB7F9}"/>
    <dgm:cxn modelId="{2793E75B-683F-4A41-9437-8232DF2235C5}" srcId="{81E3ECF8-1E90-4DD5-B567-81CE5B725651}" destId="{863321C0-CE24-471D-B1C5-5868593BED7A}" srcOrd="1" destOrd="0" parTransId="{F8D1CD20-FD1A-454E-B00A-1B87061B6412}" sibTransId="{2A5ABF36-B7C1-48EC-AA4D-AA4504A3A1A3}"/>
    <dgm:cxn modelId="{CBFB0E5C-1D07-4ECF-92B0-E2BAF751ACFF}" type="presOf" srcId="{6C1AF027-C344-462E-8C9D-B2268FB11696}" destId="{80CBE11A-766C-4BE4-80FE-20D3E90495D6}" srcOrd="0" destOrd="2" presId="urn:microsoft.com/office/officeart/2005/8/layout/bList2"/>
    <dgm:cxn modelId="{5472415C-C245-4F6A-88FF-85FBE566CA82}" type="presOf" srcId="{2DD88C16-AB7B-4EE8-AC4C-C17D285CD7FF}" destId="{DE3FCDAC-0032-43CD-834B-50D9AA37459D}" srcOrd="0" destOrd="1" presId="urn:microsoft.com/office/officeart/2005/8/layout/bList2"/>
    <dgm:cxn modelId="{C444815C-E588-4FB3-B44C-F8320BC556A9}" type="presOf" srcId="{CB8E1246-8A6C-41AC-A487-89B8B7A6D702}" destId="{1F1CE6A7-CDAA-4B59-836F-9506254B35FA}" srcOrd="1" destOrd="0" presId="urn:microsoft.com/office/officeart/2005/8/layout/bList2"/>
    <dgm:cxn modelId="{A676FC64-2FBE-4FBB-AD03-CD67EBB658F7}" type="presOf" srcId="{AFDA388A-FA78-479C-B682-9BA7D7AAD9F3}" destId="{44E88A3C-92D1-4740-A997-57E0B0D69669}" srcOrd="0" destOrd="0" presId="urn:microsoft.com/office/officeart/2005/8/layout/bList2"/>
    <dgm:cxn modelId="{1FB81045-0FFD-4C85-A41E-01C42363E0B5}" type="presOf" srcId="{89CBF3AD-2C65-40D7-97AB-311F894B1D34}" destId="{F6B77121-AFF1-4CA9-8C33-DAFD9F4403B3}" srcOrd="0" destOrd="0" presId="urn:microsoft.com/office/officeart/2005/8/layout/bList2"/>
    <dgm:cxn modelId="{98A14B66-4E83-4870-9A2F-09750CD72BDB}" srcId="{0C3C5547-E063-4999-9A37-DAFF577F9E6F}" destId="{5C3DC2E3-3CD9-48C6-9A95-A96ECA566B0D}" srcOrd="1" destOrd="0" parTransId="{8277BB84-C46A-4214-8E75-C6BF9B4ED537}" sibTransId="{8BBB0F44-DA25-4B45-BF8D-A47896D3EC4A}"/>
    <dgm:cxn modelId="{0011D646-DA48-42D4-ADD2-6492CE334B46}" type="presOf" srcId="{727DF178-07A5-45E9-821C-FF868AA914C9}" destId="{DE3FCDAC-0032-43CD-834B-50D9AA37459D}" srcOrd="0" destOrd="3" presId="urn:microsoft.com/office/officeart/2005/8/layout/bList2"/>
    <dgm:cxn modelId="{B32D6869-E3B0-49DB-920C-7D97414DDB00}" type="presOf" srcId="{52D6272D-B988-45DF-A16E-DF4A96D9D945}" destId="{E364A64D-E799-4999-8017-BCD665065A6F}" srcOrd="1" destOrd="0" presId="urn:microsoft.com/office/officeart/2005/8/layout/bList2"/>
    <dgm:cxn modelId="{0581036D-6017-4E79-BDF2-53B2356BBDD5}" srcId="{89CBF3AD-2C65-40D7-97AB-311F894B1D34}" destId="{F318F6AD-46D7-401A-AAB0-21C5D9E48BCA}" srcOrd="2" destOrd="0" parTransId="{965CCD58-C4C2-4CE6-9A02-E93994A38F23}" sibTransId="{77B70269-9BA2-4ECB-AE2D-48D3D38AF85E}"/>
    <dgm:cxn modelId="{EDDD426D-2852-4732-A4D0-0B0678C33297}" srcId="{B296E9AC-9AC6-48AA-911C-366A7B8C97E3}" destId="{81E3ECF8-1E90-4DD5-B567-81CE5B725651}" srcOrd="3" destOrd="0" parTransId="{8033B0A4-1ACF-479E-A8D4-E499C8B14D75}" sibTransId="{5DAF5E2B-8C4F-4515-92FA-EB74B73C4D0A}"/>
    <dgm:cxn modelId="{5FA6716D-F2A4-418C-BA37-7EDEA5951D09}" srcId="{0C3C5547-E063-4999-9A37-DAFF577F9E6F}" destId="{36526864-C090-4ED7-9734-352E759518EF}" srcOrd="3" destOrd="0" parTransId="{1963BFF2-3C7C-4915-8775-B22818C515DB}" sibTransId="{A3AA7788-A5DA-451F-8466-ED7D989D2A72}"/>
    <dgm:cxn modelId="{5B12C46D-4280-4AEB-A847-5EDE47BC1D30}" srcId="{B296E9AC-9AC6-48AA-911C-366A7B8C97E3}" destId="{0C3C5547-E063-4999-9A37-DAFF577F9E6F}" srcOrd="5" destOrd="0" parTransId="{C56AF7AB-542E-4102-A6A2-78A4DF73D088}" sibTransId="{7DA6C6DB-533A-4425-A0C6-7AC035BBB375}"/>
    <dgm:cxn modelId="{08181950-493F-43AC-ABF4-15BCD80FB89A}" srcId="{81E3ECF8-1E90-4DD5-B567-81CE5B725651}" destId="{C68A1F32-74E4-443E-B917-D17BF4A05AEC}" srcOrd="0" destOrd="0" parTransId="{4AD1A616-1F42-4C63-9A3F-16A8A6C97877}" sibTransId="{34BC8C0A-ACCB-418E-B8BF-ED023C27F97D}"/>
    <dgm:cxn modelId="{7A613F71-F056-4004-8249-877906284D7B}" type="presOf" srcId="{5C3DC2E3-3CD9-48C6-9A95-A96ECA566B0D}" destId="{44E88A3C-92D1-4740-A997-57E0B0D69669}" srcOrd="0" destOrd="1" presId="urn:microsoft.com/office/officeart/2005/8/layout/bList2"/>
    <dgm:cxn modelId="{7DBE1E73-3572-468F-8B70-968BA7E5EB59}" type="presOf" srcId="{55207643-1F5D-4828-87F0-DFB134469F30}" destId="{80CBE11A-766C-4BE4-80FE-20D3E90495D6}" srcOrd="0" destOrd="0" presId="urn:microsoft.com/office/officeart/2005/8/layout/bList2"/>
    <dgm:cxn modelId="{88315773-5D3C-4B81-A3AF-B6A010B95F0D}" type="presOf" srcId="{9E0B1D59-9679-4AE3-B512-1E70492F93A3}" destId="{ED01C227-2F99-4163-BCDF-F87D49B1BD98}" srcOrd="1" destOrd="0" presId="urn:microsoft.com/office/officeart/2005/8/layout/bList2"/>
    <dgm:cxn modelId="{2FDC1954-81B6-48EC-8670-C613BDA24857}" type="presOf" srcId="{97751AD2-8A74-4988-99C2-9A2A6521D3DF}" destId="{E6D5A689-7912-43F0-A3EF-728A81A46ABE}" srcOrd="0" destOrd="1" presId="urn:microsoft.com/office/officeart/2005/8/layout/bList2"/>
    <dgm:cxn modelId="{555C8A74-3355-4844-84C8-7F7CA8263723}" type="presOf" srcId="{0C3C5547-E063-4999-9A37-DAFF577F9E6F}" destId="{3812500F-7BC2-4909-9F34-211F2E5E5244}" srcOrd="1" destOrd="0" presId="urn:microsoft.com/office/officeart/2005/8/layout/bList2"/>
    <dgm:cxn modelId="{5AEF3F56-7BA8-47C6-9D6F-5DFB1C221C64}" type="presOf" srcId="{0C3C5547-E063-4999-9A37-DAFF577F9E6F}" destId="{F619AE9D-A243-4B9F-BB39-DE708ADDD2C8}" srcOrd="0" destOrd="0" presId="urn:microsoft.com/office/officeart/2005/8/layout/bList2"/>
    <dgm:cxn modelId="{67709D56-5B85-4335-8218-4B1D517590CC}" type="presOf" srcId="{9E0B1D59-9679-4AE3-B512-1E70492F93A3}" destId="{4CEBAB94-870E-4E11-804D-99BFD8D5AA02}" srcOrd="0" destOrd="0" presId="urn:microsoft.com/office/officeart/2005/8/layout/bList2"/>
    <dgm:cxn modelId="{6FC9ED56-0D68-4DC3-8AD8-04320BF77825}" type="presOf" srcId="{F77CADF9-8FC7-4920-B975-6E93C178609C}" destId="{B18BC7E7-7C68-4EB7-A31C-5381A560C3AC}" srcOrd="0" destOrd="5" presId="urn:microsoft.com/office/officeart/2005/8/layout/bList2"/>
    <dgm:cxn modelId="{6009BA77-8D41-4A2A-A528-E726958B9E51}" srcId="{B296E9AC-9AC6-48AA-911C-366A7B8C97E3}" destId="{325B50B0-D87C-4BC1-B25C-0F686FF8155F}" srcOrd="7" destOrd="0" parTransId="{35B2C272-8EEB-40B1-8437-AEF1FFA1C160}" sibTransId="{864A3333-F583-481A-BA5C-0EB46792CE3C}"/>
    <dgm:cxn modelId="{97D4FC58-B305-4D85-A349-3A264F0084EF}" type="presOf" srcId="{9AC8E3C3-AFE2-43EA-AE69-DC546A505867}" destId="{DE3FCDAC-0032-43CD-834B-50D9AA37459D}" srcOrd="0" destOrd="0" presId="urn:microsoft.com/office/officeart/2005/8/layout/bList2"/>
    <dgm:cxn modelId="{EC522D59-179F-4BD1-B15E-07E3A879B973}" srcId="{81E3ECF8-1E90-4DD5-B567-81CE5B725651}" destId="{F77CADF9-8FC7-4920-B975-6E93C178609C}" srcOrd="5" destOrd="0" parTransId="{713256FA-A327-474F-9517-D335032E6EB1}" sibTransId="{0B0240DA-81A4-4F9D-8949-3D915DFD2915}"/>
    <dgm:cxn modelId="{7D649B79-999C-4218-BDF8-C1A15CB47D76}" srcId="{9E0B1D59-9679-4AE3-B512-1E70492F93A3}" destId="{F7C45EB5-DE0B-4E13-843E-4CFCD1DA535C}" srcOrd="2" destOrd="0" parTransId="{8B54D2CD-2A7D-43F6-BF1A-F884E67CDFBE}" sibTransId="{702987BB-A5BF-4358-AEA4-AD1E3B5CB598}"/>
    <dgm:cxn modelId="{BE63137C-DA8F-4A85-9ADF-B655EFD291F5}" srcId="{89CBF3AD-2C65-40D7-97AB-311F894B1D34}" destId="{9A6517BD-14A6-4DF7-AA5E-7BDF44C774CC}" srcOrd="4" destOrd="0" parTransId="{549D9AB5-3A91-4102-8767-5687C4245E3A}" sibTransId="{23E73157-47A8-4D1B-821A-F5A35E58522F}"/>
    <dgm:cxn modelId="{52F0097D-6109-4EDB-9405-D73D7178B63C}" type="presOf" srcId="{863321C0-CE24-471D-B1C5-5868593BED7A}" destId="{B18BC7E7-7C68-4EB7-A31C-5381A560C3AC}" srcOrd="0" destOrd="1" presId="urn:microsoft.com/office/officeart/2005/8/layout/bList2"/>
    <dgm:cxn modelId="{1A011E81-76D5-4D3F-ADFE-7706DC8B79D2}" type="presOf" srcId="{81E3ECF8-1E90-4DD5-B567-81CE5B725651}" destId="{28D0527C-8C64-41A9-8864-EFB88C95D27E}" srcOrd="0" destOrd="0" presId="urn:microsoft.com/office/officeart/2005/8/layout/bList2"/>
    <dgm:cxn modelId="{840D3882-5B9E-4F8D-B56A-C4AB2AD98A72}" type="presOf" srcId="{088EF0C7-5422-4E92-B0C4-5EF25E2C9031}" destId="{B18BC7E7-7C68-4EB7-A31C-5381A560C3AC}" srcOrd="0" destOrd="3" presId="urn:microsoft.com/office/officeart/2005/8/layout/bList2"/>
    <dgm:cxn modelId="{A4E1AA83-EABB-4291-8265-99B73FA6C9DF}" type="presOf" srcId="{9BDCF07C-EE61-45A5-8F04-D0C01872510B}" destId="{2B508028-5C17-4C13-A8CA-4770C0A891ED}" srcOrd="0" destOrd="0" presId="urn:microsoft.com/office/officeart/2005/8/layout/bList2"/>
    <dgm:cxn modelId="{359BAE83-65FA-4C78-885F-F737CB53A4C0}" type="presOf" srcId="{325B50B0-D87C-4BC1-B25C-0F686FF8155F}" destId="{AA9D4FB0-AE48-4B03-BA48-784AA0D7ADDF}" srcOrd="1" destOrd="0" presId="urn:microsoft.com/office/officeart/2005/8/layout/bList2"/>
    <dgm:cxn modelId="{4244BA83-D2F1-4C9F-BBD9-F2C92A8E6041}" srcId="{81E3ECF8-1E90-4DD5-B567-81CE5B725651}" destId="{088EF0C7-5422-4E92-B0C4-5EF25E2C9031}" srcOrd="3" destOrd="0" parTransId="{4048539A-D36B-4404-A9A7-F3FCA2C8E28A}" sibTransId="{99A8B428-EC99-4219-AC26-32824493E62A}"/>
    <dgm:cxn modelId="{8DEA3885-30CB-4BE8-9E7F-90314D8F6D7F}" type="presOf" srcId="{2E651B7C-2F26-4F59-9A37-95D244041B8C}" destId="{6E6E0989-D93E-4F47-AB36-AC5C083B1A85}" srcOrd="1" destOrd="0" presId="urn:microsoft.com/office/officeart/2005/8/layout/bList2"/>
    <dgm:cxn modelId="{F49F4486-0C87-4B34-8B1E-CEE26A08B86A}" type="presOf" srcId="{D31EB8BD-B400-4198-A302-67D4CA6948D8}" destId="{EBC3D5CE-631F-470E-BA21-3F900F3B516D}" srcOrd="0" destOrd="2" presId="urn:microsoft.com/office/officeart/2005/8/layout/bList2"/>
    <dgm:cxn modelId="{E1AD9986-44BE-43E6-B15D-70BC9AC4E807}" type="presOf" srcId="{81E3ECF8-1E90-4DD5-B567-81CE5B725651}" destId="{6C007D5B-794B-464C-89A2-CC435358C89A}" srcOrd="1" destOrd="0" presId="urn:microsoft.com/office/officeart/2005/8/layout/bList2"/>
    <dgm:cxn modelId="{25163988-E104-464F-A775-8F8C03EC2B53}" srcId="{CB8E1246-8A6C-41AC-A487-89B8B7A6D702}" destId="{6C1AF027-C344-462E-8C9D-B2268FB11696}" srcOrd="2" destOrd="0" parTransId="{E2AB355B-B6AF-452D-AA4B-AEDD1F38D9FC}" sibTransId="{30FB9547-0397-47DF-9569-2693154D5408}"/>
    <dgm:cxn modelId="{099C4989-DE0C-4976-9102-12DFBC45AA90}" type="presOf" srcId="{B65F49F8-7A20-4B91-86BA-69E5566BED4B}" destId="{B18BC7E7-7C68-4EB7-A31C-5381A560C3AC}" srcOrd="0" destOrd="2" presId="urn:microsoft.com/office/officeart/2005/8/layout/bList2"/>
    <dgm:cxn modelId="{28FB378C-F4FE-4054-9A15-7E11F4CD0070}" srcId="{AAB7824D-24DA-4676-B3A0-5282538B3AC5}" destId="{F172F0AA-B057-49E3-A033-237B99003559}" srcOrd="0" destOrd="0" parTransId="{DEA2CC27-D081-4950-BCE5-FB3018718380}" sibTransId="{B8B5178E-F9CF-4505-B6E2-236F311E69B7}"/>
    <dgm:cxn modelId="{44D6348E-9F61-4F30-982F-62FC5AF20B83}" type="presOf" srcId="{864A3333-F583-481A-BA5C-0EB46792CE3C}" destId="{8CAE27A3-D8FA-401F-8A4F-5B4DB0FF288D}" srcOrd="0" destOrd="0" presId="urn:microsoft.com/office/officeart/2005/8/layout/bList2"/>
    <dgm:cxn modelId="{DC6E708E-E129-4CB0-9E31-9A685148DE5A}" srcId="{B296E9AC-9AC6-48AA-911C-366A7B8C97E3}" destId="{52D6272D-B988-45DF-A16E-DF4A96D9D945}" srcOrd="1" destOrd="0" parTransId="{13F5EDF6-B6E0-41C9-ABE9-0E54ADE894AE}" sibTransId="{B86CFEB8-465E-418C-8D24-679C0E35EFF9}"/>
    <dgm:cxn modelId="{4802FE8E-347E-4245-9F87-867A7F5FAA31}" srcId="{81E3ECF8-1E90-4DD5-B567-81CE5B725651}" destId="{8D0F6FC1-CA32-4979-8039-5FE14D874769}" srcOrd="4" destOrd="0" parTransId="{34DAE22A-0855-4B65-AB40-3AE53827F7B6}" sibTransId="{CEF661A8-7800-413B-AD16-CA98299F5C51}"/>
    <dgm:cxn modelId="{1A891896-5C56-4504-90C9-351F25D6103C}" type="presOf" srcId="{93D12A6B-936F-4BB9-95E4-C752601FE3B8}" destId="{C52F2D8A-AFC4-44D1-853E-05F074E9B87A}" srcOrd="0" destOrd="3" presId="urn:microsoft.com/office/officeart/2005/8/layout/bList2"/>
    <dgm:cxn modelId="{77B8ED96-1E03-4722-9F9D-2086500B0AC7}" type="presOf" srcId="{C68A1F32-74E4-443E-B917-D17BF4A05AEC}" destId="{B18BC7E7-7C68-4EB7-A31C-5381A560C3AC}" srcOrd="0" destOrd="0" presId="urn:microsoft.com/office/officeart/2005/8/layout/bList2"/>
    <dgm:cxn modelId="{E1D89B99-949F-47BF-8DB0-A6141C9C4A62}" type="presOf" srcId="{6D0867B6-BA32-4E8A-9B80-5DD21B3D0BEA}" destId="{EBC3D5CE-631F-470E-BA21-3F900F3B516D}" srcOrd="0" destOrd="1" presId="urn:microsoft.com/office/officeart/2005/8/layout/bList2"/>
    <dgm:cxn modelId="{3560C099-0BCB-422B-98E6-CD259FC058C1}" srcId="{CB8E1246-8A6C-41AC-A487-89B8B7A6D702}" destId="{55207643-1F5D-4828-87F0-DFB134469F30}" srcOrd="0" destOrd="0" parTransId="{92332FC0-54A2-4F11-ADC5-614CA48CD759}" sibTransId="{C060EADF-7B02-4093-BDE9-C60E5D510937}"/>
    <dgm:cxn modelId="{E4512EA9-C8EC-4AE6-A5DC-33A4B06CC30E}" srcId="{2E651B7C-2F26-4F59-9A37-95D244041B8C}" destId="{97751AD2-8A74-4988-99C2-9A2A6521D3DF}" srcOrd="1" destOrd="0" parTransId="{947C328A-7520-43CA-ABF7-B5881313C036}" sibTransId="{10F75309-C6C7-4719-A7E5-883B0696608F}"/>
    <dgm:cxn modelId="{6D4830AB-AD44-4372-9F61-6262F996392A}" type="presOf" srcId="{8D0F6FC1-CA32-4979-8039-5FE14D874769}" destId="{B18BC7E7-7C68-4EB7-A31C-5381A560C3AC}" srcOrd="0" destOrd="4" presId="urn:microsoft.com/office/officeart/2005/8/layout/bList2"/>
    <dgm:cxn modelId="{80C98FAF-C45B-4462-A18B-FB836AF19352}" srcId="{0C3C5547-E063-4999-9A37-DAFF577F9E6F}" destId="{AFDA388A-FA78-479C-B682-9BA7D7AAD9F3}" srcOrd="0" destOrd="0" parTransId="{32A77468-12F4-4127-BCB2-88BC4C781945}" sibTransId="{06635627-FE1C-42C3-BB33-13288FE545E8}"/>
    <dgm:cxn modelId="{20EB7AB0-BF22-4289-8755-98E2CA69C6D8}" srcId="{0C3C5547-E063-4999-9A37-DAFF577F9E6F}" destId="{1E93BE35-FA8C-4073-B756-A0406E195A2F}" srcOrd="4" destOrd="0" parTransId="{B27D8E34-8FF6-4248-8860-8736E2A55360}" sibTransId="{9EADF9EA-D284-4808-AEFE-BEB0DDE5663C}"/>
    <dgm:cxn modelId="{343409B2-6FD7-4B43-A9F7-E26B95595AE3}" type="presOf" srcId="{B86CFEB8-465E-418C-8D24-679C0E35EFF9}" destId="{ADC38FB0-2F34-4717-864B-F68ABF029067}" srcOrd="0" destOrd="0" presId="urn:microsoft.com/office/officeart/2005/8/layout/bList2"/>
    <dgm:cxn modelId="{98DCD7B6-B421-4EAD-8FDC-88FD508D0113}" srcId="{89CBF3AD-2C65-40D7-97AB-311F894B1D34}" destId="{727DF178-07A5-45E9-821C-FF868AA914C9}" srcOrd="3" destOrd="0" parTransId="{FA82E8A6-7CFF-4C7D-85D1-EAED226FB287}" sibTransId="{1AD2A808-479C-4DB9-8FB2-F7924D924B29}"/>
    <dgm:cxn modelId="{17CE3AB8-158F-4A24-8AEA-A8D703634BD8}" type="presOf" srcId="{12FE92AF-ECAD-4A30-B0D3-43A0D70878AE}" destId="{EBC3D5CE-631F-470E-BA21-3F900F3B516D}" srcOrd="0" destOrd="0" presId="urn:microsoft.com/office/officeart/2005/8/layout/bList2"/>
    <dgm:cxn modelId="{D366A5BA-D564-46EA-B691-F50023EF6C57}" type="presOf" srcId="{8ECABCF3-1E4D-4B3E-9DA1-33AEAA23D602}" destId="{C52F2D8A-AFC4-44D1-853E-05F074E9B87A}" srcOrd="0" destOrd="1" presId="urn:microsoft.com/office/officeart/2005/8/layout/bList2"/>
    <dgm:cxn modelId="{C18BACBA-C5E9-4556-9E1D-B3183DBFAB22}" type="presOf" srcId="{C304DB1D-7E54-4C91-99B9-D0129BB04FC5}" destId="{44E88A3C-92D1-4740-A997-57E0B0D69669}" srcOrd="0" destOrd="2" presId="urn:microsoft.com/office/officeart/2005/8/layout/bList2"/>
    <dgm:cxn modelId="{33D994BD-56B1-47E7-8CAC-D0D756DA5875}" srcId="{325B50B0-D87C-4BC1-B25C-0F686FF8155F}" destId="{9C92ABC2-78B5-4C05-9D1E-6CF625AD57D9}" srcOrd="0" destOrd="0" parTransId="{610ECF03-F2FE-428B-83B8-187E90807222}" sibTransId="{F2FC6231-E670-44E9-8C40-90B0ACD1C942}"/>
    <dgm:cxn modelId="{DFC159C0-D93C-45BF-960D-BCF00FDDDEB2}" type="presOf" srcId="{7DA6C6DB-533A-4425-A0C6-7AC035BBB375}" destId="{4A37337B-BD5B-4195-8327-20D79E9E83DD}" srcOrd="0" destOrd="0" presId="urn:microsoft.com/office/officeart/2005/8/layout/bList2"/>
    <dgm:cxn modelId="{32A106C1-A14F-4224-ABCA-98B7E1C50D58}" type="presOf" srcId="{52D6272D-B988-45DF-A16E-DF4A96D9D945}" destId="{5157EE1E-B067-45D0-BCF0-39C6FD12F1FD}" srcOrd="0" destOrd="0" presId="urn:microsoft.com/office/officeart/2005/8/layout/bList2"/>
    <dgm:cxn modelId="{47BDC8C4-8CC6-4C81-AD89-B3567A862F0D}" srcId="{325B50B0-D87C-4BC1-B25C-0F686FF8155F}" destId="{8ECABCF3-1E4D-4B3E-9DA1-33AEAA23D602}" srcOrd="1" destOrd="0" parTransId="{D81F7CEB-B829-44A1-9A4C-E0DA03C69077}" sibTransId="{CB22F9C5-1EBF-4171-836D-0B9ABF4BA14C}"/>
    <dgm:cxn modelId="{4D93E1CA-D2D6-49D3-8A9B-B4CA9865D4AD}" srcId="{B296E9AC-9AC6-48AA-911C-366A7B8C97E3}" destId="{9E0B1D59-9679-4AE3-B512-1E70492F93A3}" srcOrd="0" destOrd="0" parTransId="{06A82E5B-45BF-47EC-8906-C1248B69B0CC}" sibTransId="{DCBDCC38-96F9-4538-B2BA-BE1D140BC819}"/>
    <dgm:cxn modelId="{967400CF-5B45-46F0-AA7A-9997F7BD33B0}" srcId="{B296E9AC-9AC6-48AA-911C-366A7B8C97E3}" destId="{89CBF3AD-2C65-40D7-97AB-311F894B1D34}" srcOrd="2" destOrd="0" parTransId="{34351F21-4631-4D54-BB25-7409E80A48EF}" sibTransId="{9BDCF07C-EE61-45A5-8F04-D0C01872510B}"/>
    <dgm:cxn modelId="{B6628DD3-1B5C-429A-818F-FEAAD5C62C27}" type="presOf" srcId="{9C92ABC2-78B5-4C05-9D1E-6CF625AD57D9}" destId="{C52F2D8A-AFC4-44D1-853E-05F074E9B87A}" srcOrd="0" destOrd="0" presId="urn:microsoft.com/office/officeart/2005/8/layout/bList2"/>
    <dgm:cxn modelId="{647F18D9-E656-47E7-9D5D-7F0F7F750099}" srcId="{B296E9AC-9AC6-48AA-911C-366A7B8C97E3}" destId="{CB8E1246-8A6C-41AC-A487-89B8B7A6D702}" srcOrd="8" destOrd="0" parTransId="{1AA0F61C-D94E-4392-A976-8595FBF9D235}" sibTransId="{60705087-5CB7-4F95-82AA-0A439B880AAE}"/>
    <dgm:cxn modelId="{26534FDA-7F26-4D07-AE9A-B6B3093102EE}" type="presOf" srcId="{325B50B0-D87C-4BC1-B25C-0F686FF8155F}" destId="{A3712970-7899-4EE5-AFA9-92D9DECCA094}" srcOrd="0" destOrd="0" presId="urn:microsoft.com/office/officeart/2005/8/layout/bList2"/>
    <dgm:cxn modelId="{ED0D63DB-0402-4874-86B6-88874521EB7B}" srcId="{9E0B1D59-9679-4AE3-B512-1E70492F93A3}" destId="{C089C22B-945D-4CC2-96EB-5DE5E76677AA}" srcOrd="0" destOrd="0" parTransId="{D584AAB7-241B-4920-9F9B-566BBD1B954D}" sibTransId="{B9BAC43A-636A-42CA-B225-DDFCD0CD12D3}"/>
    <dgm:cxn modelId="{79592DDD-2F79-47F8-9A22-94112349FD05}" type="presOf" srcId="{DCBDCC38-96F9-4538-B2BA-BE1D140BC819}" destId="{6B986B94-BE45-4FDA-B171-9BA5AA52B3CF}" srcOrd="0" destOrd="0" presId="urn:microsoft.com/office/officeart/2005/8/layout/bList2"/>
    <dgm:cxn modelId="{9DF13EDE-D20A-43F8-BCAF-A30CD933FCE8}" type="presOf" srcId="{2E651B7C-2F26-4F59-9A37-95D244041B8C}" destId="{63332B91-9772-4A9A-8157-24A821714B63}" srcOrd="0" destOrd="0" presId="urn:microsoft.com/office/officeart/2005/8/layout/bList2"/>
    <dgm:cxn modelId="{DC6795DF-918B-4FE3-B037-231910E4FC9B}" srcId="{52D6272D-B988-45DF-A16E-DF4A96D9D945}" destId="{D31EB8BD-B400-4198-A302-67D4CA6948D8}" srcOrd="2" destOrd="0" parTransId="{57046998-2CCB-4A6D-8DD4-4888CBD41CEC}" sibTransId="{C0720E5F-793A-49FB-A360-57DA849648DE}"/>
    <dgm:cxn modelId="{EB02E9E1-52C8-4E11-B81F-A289E6517B89}" type="presOf" srcId="{AAB7824D-24DA-4676-B3A0-5282538B3AC5}" destId="{C5CDD399-F749-45EA-ADF0-72BFDD4F24E4}" srcOrd="0" destOrd="0" presId="urn:microsoft.com/office/officeart/2005/8/layout/bList2"/>
    <dgm:cxn modelId="{BDDC31E3-B312-4F7D-BB97-6545F2D03C64}" type="presOf" srcId="{9A6517BD-14A6-4DF7-AA5E-7BDF44C774CC}" destId="{DE3FCDAC-0032-43CD-834B-50D9AA37459D}" srcOrd="0" destOrd="4" presId="urn:microsoft.com/office/officeart/2005/8/layout/bList2"/>
    <dgm:cxn modelId="{FEA6EEE3-20FF-461A-BAFB-5B6E87904444}" type="presOf" srcId="{16BF5D6F-CD1A-4DCA-B152-38A2B2771603}" destId="{EBC3D5CE-631F-470E-BA21-3F900F3B516D}" srcOrd="0" destOrd="4" presId="urn:microsoft.com/office/officeart/2005/8/layout/bList2"/>
    <dgm:cxn modelId="{0965D5E7-317E-4ACA-9488-7CDB691ABF12}" srcId="{52D6272D-B988-45DF-A16E-DF4A96D9D945}" destId="{9D0C5C7A-1AC3-4F8E-83AB-10D433336C6D}" srcOrd="3" destOrd="0" parTransId="{8A8DB3A6-6C0F-4398-8519-8400C469440C}" sibTransId="{088F8BF0-54DF-4788-8772-5757481D6FE7}"/>
    <dgm:cxn modelId="{16DC0AE8-CE9C-4ED5-9DAE-4517088CCF95}" type="presOf" srcId="{AAB7824D-24DA-4676-B3A0-5282538B3AC5}" destId="{54154153-D30D-48FA-B633-4AE514DBA13C}" srcOrd="1" destOrd="0" presId="urn:microsoft.com/office/officeart/2005/8/layout/bList2"/>
    <dgm:cxn modelId="{397EA3E9-07E3-4891-B8A7-96D50990B22C}" type="presOf" srcId="{5DAF5E2B-8C4F-4515-92FA-EB74B73C4D0A}" destId="{AB85C55F-A822-487B-A3A9-54D77801FBED}" srcOrd="0" destOrd="0" presId="urn:microsoft.com/office/officeart/2005/8/layout/bList2"/>
    <dgm:cxn modelId="{2934A2EA-523A-4E3C-8348-570EEB36A315}" type="presOf" srcId="{F90A511C-7915-4990-9BD3-4C49C8632EE3}" destId="{D9B08F4E-4639-4B14-91DC-8A86C87A189A}" srcOrd="0" destOrd="0" presId="urn:microsoft.com/office/officeart/2005/8/layout/bList2"/>
    <dgm:cxn modelId="{90C2B8ED-D4E4-4978-8501-0E84D5FEF17C}" type="presOf" srcId="{ECEC8BE6-CBFE-471C-AB1B-CE50A8B03BC0}" destId="{854954A5-0884-463C-A695-57018753D80A}" srcOrd="0" destOrd="0" presId="urn:microsoft.com/office/officeart/2005/8/layout/bList2"/>
    <dgm:cxn modelId="{7B86DBF1-651C-4F6A-81DB-6D1660EF6F3F}" type="presOf" srcId="{F318F6AD-46D7-401A-AAB0-21C5D9E48BCA}" destId="{DE3FCDAC-0032-43CD-834B-50D9AA37459D}" srcOrd="0" destOrd="2" presId="urn:microsoft.com/office/officeart/2005/8/layout/bList2"/>
    <dgm:cxn modelId="{EF7BCFF3-61F6-4CEC-B31E-7A328A9954C2}" type="presOf" srcId="{9D0C5C7A-1AC3-4F8E-83AB-10D433336C6D}" destId="{EBC3D5CE-631F-470E-BA21-3F900F3B516D}" srcOrd="0" destOrd="3" presId="urn:microsoft.com/office/officeart/2005/8/layout/bList2"/>
    <dgm:cxn modelId="{445D87F4-0A4E-4BA0-A0B6-CCDC39E0BE33}" srcId="{89CBF3AD-2C65-40D7-97AB-311F894B1D34}" destId="{9AC8E3C3-AFE2-43EA-AE69-DC546A505867}" srcOrd="0" destOrd="0" parTransId="{ED6BD59C-0E21-4A27-A772-C77EDF920B71}" sibTransId="{76D555EC-8A74-4656-BE2F-4911A06F119C}"/>
    <dgm:cxn modelId="{5917CAF4-7081-4C5B-8B37-05F50E85F889}" srcId="{0C3C5547-E063-4999-9A37-DAFF577F9E6F}" destId="{1B585603-0ECC-4BAA-84AB-4533422B9398}" srcOrd="5" destOrd="0" parTransId="{283099D2-C5F5-46DB-8C82-9F47EB4F4E31}" sibTransId="{1463AE16-EBF2-447B-A58A-1BD41D5A2799}"/>
    <dgm:cxn modelId="{0191F9F5-F95D-4913-9FAA-119464E6DEBE}" type="presOf" srcId="{F172F0AA-B057-49E3-A033-237B99003559}" destId="{2507405C-7729-4DB5-8F54-57A9D68C74A3}" srcOrd="0" destOrd="0" presId="urn:microsoft.com/office/officeart/2005/8/layout/bList2"/>
    <dgm:cxn modelId="{42A9BBF7-D890-4A53-A6C5-FAF491968DE8}" type="presOf" srcId="{1E93BE35-FA8C-4073-B756-A0406E195A2F}" destId="{44E88A3C-92D1-4740-A997-57E0B0D69669}" srcOrd="0" destOrd="4" presId="urn:microsoft.com/office/officeart/2005/8/layout/bList2"/>
    <dgm:cxn modelId="{15A5F8F7-D0A7-43D1-9F07-1A5C04630306}" srcId="{0C3C5547-E063-4999-9A37-DAFF577F9E6F}" destId="{C304DB1D-7E54-4C91-99B9-D0129BB04FC5}" srcOrd="2" destOrd="0" parTransId="{BD4658AD-9062-41B7-B5B8-F87AF807C6BB}" sibTransId="{5B02B965-D8A2-4B04-A69E-B85C6D3AAAA4}"/>
    <dgm:cxn modelId="{F1DA93F8-5739-4D82-990C-A38A4EC4A464}" type="presOf" srcId="{C4B1DF4F-AD7D-4844-9B17-1E5DFC22F19B}" destId="{C52F2D8A-AFC4-44D1-853E-05F074E9B87A}" srcOrd="0" destOrd="4" presId="urn:microsoft.com/office/officeart/2005/8/layout/bList2"/>
    <dgm:cxn modelId="{18F008F9-CC14-46CF-A351-5625E3B83855}" type="presOf" srcId="{89CBF3AD-2C65-40D7-97AB-311F894B1D34}" destId="{A2B4FDFF-016D-40EF-B685-52902CD9CF89}" srcOrd="1" destOrd="0" presId="urn:microsoft.com/office/officeart/2005/8/layout/bList2"/>
    <dgm:cxn modelId="{2AD6B1F9-BB3B-4C6E-8F8D-05FCE61A7887}" srcId="{81E3ECF8-1E90-4DD5-B567-81CE5B725651}" destId="{B65F49F8-7A20-4B91-86BA-69E5566BED4B}" srcOrd="2" destOrd="0" parTransId="{B3B48DD7-FA9A-4FF4-9DD6-14A642D81913}" sibTransId="{F2FF433B-4349-4B49-996E-ECA2FFC0A38C}"/>
    <dgm:cxn modelId="{48B512FB-66B9-4FEC-B21C-9F9BAF119107}" srcId="{9E0B1D59-9679-4AE3-B512-1E70492F93A3}" destId="{5B4610B4-4E4D-4663-9BE9-A05EFEFD539C}" srcOrd="1" destOrd="0" parTransId="{8869437D-B925-4481-A2B2-85292C1F26D5}" sibTransId="{B69ECFDF-6B20-403C-8B62-1BD6277FF243}"/>
    <dgm:cxn modelId="{6DD15FFE-F50F-4DEB-91F4-782B34DE93F3}" type="presOf" srcId="{1B585603-0ECC-4BAA-84AB-4533422B9398}" destId="{44E88A3C-92D1-4740-A997-57E0B0D69669}" srcOrd="0" destOrd="5" presId="urn:microsoft.com/office/officeart/2005/8/layout/bList2"/>
    <dgm:cxn modelId="{5608C7EB-D272-4F10-B007-00D4F6FD5158}" type="presParOf" srcId="{753176BF-B2B9-43E9-84D9-B11DFCA58549}" destId="{B813C059-6ABD-4E68-AF62-99A23BC6F45C}" srcOrd="0" destOrd="0" presId="urn:microsoft.com/office/officeart/2005/8/layout/bList2"/>
    <dgm:cxn modelId="{07697A67-C876-4AC7-89EF-5115574844E2}" type="presParOf" srcId="{B813C059-6ABD-4E68-AF62-99A23BC6F45C}" destId="{920869EC-8809-4A7A-B8C5-86D79DC06B71}" srcOrd="0" destOrd="0" presId="urn:microsoft.com/office/officeart/2005/8/layout/bList2"/>
    <dgm:cxn modelId="{9744F434-46E5-4180-93F1-5A4D1855F692}" type="presParOf" srcId="{B813C059-6ABD-4E68-AF62-99A23BC6F45C}" destId="{4CEBAB94-870E-4E11-804D-99BFD8D5AA02}" srcOrd="1" destOrd="0" presId="urn:microsoft.com/office/officeart/2005/8/layout/bList2"/>
    <dgm:cxn modelId="{D6446E88-3534-43A4-80F5-8324307D9CDE}" type="presParOf" srcId="{B813C059-6ABD-4E68-AF62-99A23BC6F45C}" destId="{ED01C227-2F99-4163-BCDF-F87D49B1BD98}" srcOrd="2" destOrd="0" presId="urn:microsoft.com/office/officeart/2005/8/layout/bList2"/>
    <dgm:cxn modelId="{CC72AC65-FBD8-46F8-B407-E06D58ED0CBB}" type="presParOf" srcId="{B813C059-6ABD-4E68-AF62-99A23BC6F45C}" destId="{0B5BB41A-C5A8-45A5-A729-D2805CD09F79}" srcOrd="3" destOrd="0" presId="urn:microsoft.com/office/officeart/2005/8/layout/bList2"/>
    <dgm:cxn modelId="{76148339-FD25-4778-B604-596BBE68138F}" type="presParOf" srcId="{753176BF-B2B9-43E9-84D9-B11DFCA58549}" destId="{6B986B94-BE45-4FDA-B171-9BA5AA52B3CF}" srcOrd="1" destOrd="0" presId="urn:microsoft.com/office/officeart/2005/8/layout/bList2"/>
    <dgm:cxn modelId="{4C037037-5B5B-42BE-9652-7D8CE1345F6C}" type="presParOf" srcId="{753176BF-B2B9-43E9-84D9-B11DFCA58549}" destId="{41C4ADAC-B090-48E3-A358-8AABD1B60500}" srcOrd="2" destOrd="0" presId="urn:microsoft.com/office/officeart/2005/8/layout/bList2"/>
    <dgm:cxn modelId="{121CF7C1-A37E-416D-8FB8-202DD01E60AF}" type="presParOf" srcId="{41C4ADAC-B090-48E3-A358-8AABD1B60500}" destId="{EBC3D5CE-631F-470E-BA21-3F900F3B516D}" srcOrd="0" destOrd="0" presId="urn:microsoft.com/office/officeart/2005/8/layout/bList2"/>
    <dgm:cxn modelId="{BE3F003D-803D-4962-9E64-494FE951E1AD}" type="presParOf" srcId="{41C4ADAC-B090-48E3-A358-8AABD1B60500}" destId="{5157EE1E-B067-45D0-BCF0-39C6FD12F1FD}" srcOrd="1" destOrd="0" presId="urn:microsoft.com/office/officeart/2005/8/layout/bList2"/>
    <dgm:cxn modelId="{7E1B4093-4D48-4A1C-8C1A-2D6756C20AFB}" type="presParOf" srcId="{41C4ADAC-B090-48E3-A358-8AABD1B60500}" destId="{E364A64D-E799-4999-8017-BCD665065A6F}" srcOrd="2" destOrd="0" presId="urn:microsoft.com/office/officeart/2005/8/layout/bList2"/>
    <dgm:cxn modelId="{0A2269F5-54D8-407C-B9A9-E05A8D7D30D1}" type="presParOf" srcId="{41C4ADAC-B090-48E3-A358-8AABD1B60500}" destId="{70A01BDC-E39D-4DFC-972A-A637B14F27E4}" srcOrd="3" destOrd="0" presId="urn:microsoft.com/office/officeart/2005/8/layout/bList2"/>
    <dgm:cxn modelId="{AEC9E908-3426-4179-8F1A-48BF9C81AEC6}" type="presParOf" srcId="{753176BF-B2B9-43E9-84D9-B11DFCA58549}" destId="{ADC38FB0-2F34-4717-864B-F68ABF029067}" srcOrd="3" destOrd="0" presId="urn:microsoft.com/office/officeart/2005/8/layout/bList2"/>
    <dgm:cxn modelId="{CF023DD7-857C-433A-8E88-71A47BBB8624}" type="presParOf" srcId="{753176BF-B2B9-43E9-84D9-B11DFCA58549}" destId="{B7F65315-1A3C-4AFF-B2A6-A51D14E420C6}" srcOrd="4" destOrd="0" presId="urn:microsoft.com/office/officeart/2005/8/layout/bList2"/>
    <dgm:cxn modelId="{699C2CCC-5940-4199-867D-DA780806F0ED}" type="presParOf" srcId="{B7F65315-1A3C-4AFF-B2A6-A51D14E420C6}" destId="{DE3FCDAC-0032-43CD-834B-50D9AA37459D}" srcOrd="0" destOrd="0" presId="urn:microsoft.com/office/officeart/2005/8/layout/bList2"/>
    <dgm:cxn modelId="{56310132-A40F-4FB3-980E-F0BDBB1A88AD}" type="presParOf" srcId="{B7F65315-1A3C-4AFF-B2A6-A51D14E420C6}" destId="{F6B77121-AFF1-4CA9-8C33-DAFD9F4403B3}" srcOrd="1" destOrd="0" presId="urn:microsoft.com/office/officeart/2005/8/layout/bList2"/>
    <dgm:cxn modelId="{FB3E5A2B-1960-4DB9-82E1-C83E704809A8}" type="presParOf" srcId="{B7F65315-1A3C-4AFF-B2A6-A51D14E420C6}" destId="{A2B4FDFF-016D-40EF-B685-52902CD9CF89}" srcOrd="2" destOrd="0" presId="urn:microsoft.com/office/officeart/2005/8/layout/bList2"/>
    <dgm:cxn modelId="{2C3E0F4B-3B00-4DB1-BA7A-C47A13CD5041}" type="presParOf" srcId="{B7F65315-1A3C-4AFF-B2A6-A51D14E420C6}" destId="{EA8E2C8B-182E-451F-91EF-00944698F6B2}" srcOrd="3" destOrd="0" presId="urn:microsoft.com/office/officeart/2005/8/layout/bList2"/>
    <dgm:cxn modelId="{DA02CD1F-CE9C-4DC0-878E-1D46659BA8AC}" type="presParOf" srcId="{753176BF-B2B9-43E9-84D9-B11DFCA58549}" destId="{2B508028-5C17-4C13-A8CA-4770C0A891ED}" srcOrd="5" destOrd="0" presId="urn:microsoft.com/office/officeart/2005/8/layout/bList2"/>
    <dgm:cxn modelId="{FFE2C45F-9D4C-4C74-9406-6390EBA87A3F}" type="presParOf" srcId="{753176BF-B2B9-43E9-84D9-B11DFCA58549}" destId="{B9AB4142-C188-4C05-AFE6-D7ED6EE2BD96}" srcOrd="6" destOrd="0" presId="urn:microsoft.com/office/officeart/2005/8/layout/bList2"/>
    <dgm:cxn modelId="{29B0D9B2-E7AF-4656-9A5A-7D7AFB5F11A2}" type="presParOf" srcId="{B9AB4142-C188-4C05-AFE6-D7ED6EE2BD96}" destId="{B18BC7E7-7C68-4EB7-A31C-5381A560C3AC}" srcOrd="0" destOrd="0" presId="urn:microsoft.com/office/officeart/2005/8/layout/bList2"/>
    <dgm:cxn modelId="{ECB609E8-56DC-426A-94EF-B0A094FA60A0}" type="presParOf" srcId="{B9AB4142-C188-4C05-AFE6-D7ED6EE2BD96}" destId="{28D0527C-8C64-41A9-8864-EFB88C95D27E}" srcOrd="1" destOrd="0" presId="urn:microsoft.com/office/officeart/2005/8/layout/bList2"/>
    <dgm:cxn modelId="{FD8D4507-13E6-4C40-AB5C-76F8169849C0}" type="presParOf" srcId="{B9AB4142-C188-4C05-AFE6-D7ED6EE2BD96}" destId="{6C007D5B-794B-464C-89A2-CC435358C89A}" srcOrd="2" destOrd="0" presId="urn:microsoft.com/office/officeart/2005/8/layout/bList2"/>
    <dgm:cxn modelId="{0E6DFA78-DF43-4994-A7EC-69AB8C189B33}" type="presParOf" srcId="{B9AB4142-C188-4C05-AFE6-D7ED6EE2BD96}" destId="{0A434387-2C40-4F48-8748-027CE4D016F7}" srcOrd="3" destOrd="0" presId="urn:microsoft.com/office/officeart/2005/8/layout/bList2"/>
    <dgm:cxn modelId="{6FAC2E3A-9B94-4B78-8E19-2B896D3BF9CE}" type="presParOf" srcId="{753176BF-B2B9-43E9-84D9-B11DFCA58549}" destId="{AB85C55F-A822-487B-A3A9-54D77801FBED}" srcOrd="7" destOrd="0" presId="urn:microsoft.com/office/officeart/2005/8/layout/bList2"/>
    <dgm:cxn modelId="{9BE62AC3-9CEB-494A-A485-187C68400A65}" type="presParOf" srcId="{753176BF-B2B9-43E9-84D9-B11DFCA58549}" destId="{2E607689-A661-49DC-B8A0-DA6133EBDC15}" srcOrd="8" destOrd="0" presId="urn:microsoft.com/office/officeart/2005/8/layout/bList2"/>
    <dgm:cxn modelId="{2066E94F-7BD5-44A1-850A-F3AC865E342F}" type="presParOf" srcId="{2E607689-A661-49DC-B8A0-DA6133EBDC15}" destId="{E6D5A689-7912-43F0-A3EF-728A81A46ABE}" srcOrd="0" destOrd="0" presId="urn:microsoft.com/office/officeart/2005/8/layout/bList2"/>
    <dgm:cxn modelId="{930FC32C-178D-4E07-BFD1-B275F56509F6}" type="presParOf" srcId="{2E607689-A661-49DC-B8A0-DA6133EBDC15}" destId="{63332B91-9772-4A9A-8157-24A821714B63}" srcOrd="1" destOrd="0" presId="urn:microsoft.com/office/officeart/2005/8/layout/bList2"/>
    <dgm:cxn modelId="{9A416721-F0A5-44BB-A292-B0EF85712FE8}" type="presParOf" srcId="{2E607689-A661-49DC-B8A0-DA6133EBDC15}" destId="{6E6E0989-D93E-4F47-AB36-AC5C083B1A85}" srcOrd="2" destOrd="0" presId="urn:microsoft.com/office/officeart/2005/8/layout/bList2"/>
    <dgm:cxn modelId="{64048E40-6BE6-47A9-9839-0FD291B6AFD1}" type="presParOf" srcId="{2E607689-A661-49DC-B8A0-DA6133EBDC15}" destId="{54CAE720-1799-4434-BF28-14407427F1D0}" srcOrd="3" destOrd="0" presId="urn:microsoft.com/office/officeart/2005/8/layout/bList2"/>
    <dgm:cxn modelId="{376D8C8A-2508-44CF-BC6B-D3340B79E1DF}" type="presParOf" srcId="{753176BF-B2B9-43E9-84D9-B11DFCA58549}" destId="{D9B08F4E-4639-4B14-91DC-8A86C87A189A}" srcOrd="9" destOrd="0" presId="urn:microsoft.com/office/officeart/2005/8/layout/bList2"/>
    <dgm:cxn modelId="{7C49BD38-91D6-4A20-AD98-B22E1E8C6CFC}" type="presParOf" srcId="{753176BF-B2B9-43E9-84D9-B11DFCA58549}" destId="{1125CC69-721C-4426-BF72-2233FA77056C}" srcOrd="10" destOrd="0" presId="urn:microsoft.com/office/officeart/2005/8/layout/bList2"/>
    <dgm:cxn modelId="{B1FE9593-56DB-41F8-81B1-F3A652CEFFDA}" type="presParOf" srcId="{1125CC69-721C-4426-BF72-2233FA77056C}" destId="{44E88A3C-92D1-4740-A997-57E0B0D69669}" srcOrd="0" destOrd="0" presId="urn:microsoft.com/office/officeart/2005/8/layout/bList2"/>
    <dgm:cxn modelId="{E733166A-5282-423B-A584-F8C03E1875FF}" type="presParOf" srcId="{1125CC69-721C-4426-BF72-2233FA77056C}" destId="{F619AE9D-A243-4B9F-BB39-DE708ADDD2C8}" srcOrd="1" destOrd="0" presId="urn:microsoft.com/office/officeart/2005/8/layout/bList2"/>
    <dgm:cxn modelId="{44205107-A8D0-4119-8A0F-D7CAEE4BE9DE}" type="presParOf" srcId="{1125CC69-721C-4426-BF72-2233FA77056C}" destId="{3812500F-7BC2-4909-9F34-211F2E5E5244}" srcOrd="2" destOrd="0" presId="urn:microsoft.com/office/officeart/2005/8/layout/bList2"/>
    <dgm:cxn modelId="{0D8A8F66-FEB6-44C5-8A22-4A0C0BF6B7C2}" type="presParOf" srcId="{1125CC69-721C-4426-BF72-2233FA77056C}" destId="{A93F1ACE-69FF-455D-877A-322B1B8F3E1A}" srcOrd="3" destOrd="0" presId="urn:microsoft.com/office/officeart/2005/8/layout/bList2"/>
    <dgm:cxn modelId="{945EF366-0A1D-45CA-B415-87EE22E8B1C6}" type="presParOf" srcId="{753176BF-B2B9-43E9-84D9-B11DFCA58549}" destId="{4A37337B-BD5B-4195-8327-20D79E9E83DD}" srcOrd="11" destOrd="0" presId="urn:microsoft.com/office/officeart/2005/8/layout/bList2"/>
    <dgm:cxn modelId="{8F48B431-085A-4C03-B4CE-A0C632532A46}" type="presParOf" srcId="{753176BF-B2B9-43E9-84D9-B11DFCA58549}" destId="{F57882E0-F5F0-4D63-9234-B715660CBCD3}" srcOrd="12" destOrd="0" presId="urn:microsoft.com/office/officeart/2005/8/layout/bList2"/>
    <dgm:cxn modelId="{65CFD425-2CB7-4B2A-A83A-BB18846CC4B2}" type="presParOf" srcId="{F57882E0-F5F0-4D63-9234-B715660CBCD3}" destId="{2507405C-7729-4DB5-8F54-57A9D68C74A3}" srcOrd="0" destOrd="0" presId="urn:microsoft.com/office/officeart/2005/8/layout/bList2"/>
    <dgm:cxn modelId="{BF7ADD72-C235-4AA0-9069-FD31199513E5}" type="presParOf" srcId="{F57882E0-F5F0-4D63-9234-B715660CBCD3}" destId="{C5CDD399-F749-45EA-ADF0-72BFDD4F24E4}" srcOrd="1" destOrd="0" presId="urn:microsoft.com/office/officeart/2005/8/layout/bList2"/>
    <dgm:cxn modelId="{7CF1E22B-12E9-419D-B68D-CC4CD87C073A}" type="presParOf" srcId="{F57882E0-F5F0-4D63-9234-B715660CBCD3}" destId="{54154153-D30D-48FA-B633-4AE514DBA13C}" srcOrd="2" destOrd="0" presId="urn:microsoft.com/office/officeart/2005/8/layout/bList2"/>
    <dgm:cxn modelId="{31D5225B-259F-4BBA-8831-FC507D2EDD59}" type="presParOf" srcId="{F57882E0-F5F0-4D63-9234-B715660CBCD3}" destId="{2F0158C1-FF50-4494-84CD-0E2DB6B3E6E8}" srcOrd="3" destOrd="0" presId="urn:microsoft.com/office/officeart/2005/8/layout/bList2"/>
    <dgm:cxn modelId="{E366FD16-C1EB-49B9-B46A-3AB301EDC9F3}" type="presParOf" srcId="{753176BF-B2B9-43E9-84D9-B11DFCA58549}" destId="{854954A5-0884-463C-A695-57018753D80A}" srcOrd="13" destOrd="0" presId="urn:microsoft.com/office/officeart/2005/8/layout/bList2"/>
    <dgm:cxn modelId="{7DFC26F2-6CE0-4EBA-BC17-EB3E7F6E7A42}" type="presParOf" srcId="{753176BF-B2B9-43E9-84D9-B11DFCA58549}" destId="{3B0C7C34-AF77-4B4D-9D03-6D50AAFA16D6}" srcOrd="14" destOrd="0" presId="urn:microsoft.com/office/officeart/2005/8/layout/bList2"/>
    <dgm:cxn modelId="{3417DE85-BCB6-46A7-BF0E-B49ADE8A531B}" type="presParOf" srcId="{3B0C7C34-AF77-4B4D-9D03-6D50AAFA16D6}" destId="{C52F2D8A-AFC4-44D1-853E-05F074E9B87A}" srcOrd="0" destOrd="0" presId="urn:microsoft.com/office/officeart/2005/8/layout/bList2"/>
    <dgm:cxn modelId="{1E9C796F-FC84-4953-8614-622A3A39B6CD}" type="presParOf" srcId="{3B0C7C34-AF77-4B4D-9D03-6D50AAFA16D6}" destId="{A3712970-7899-4EE5-AFA9-92D9DECCA094}" srcOrd="1" destOrd="0" presId="urn:microsoft.com/office/officeart/2005/8/layout/bList2"/>
    <dgm:cxn modelId="{7BB6C0DF-7B62-48C1-9E3A-890EF6B80658}" type="presParOf" srcId="{3B0C7C34-AF77-4B4D-9D03-6D50AAFA16D6}" destId="{AA9D4FB0-AE48-4B03-BA48-784AA0D7ADDF}" srcOrd="2" destOrd="0" presId="urn:microsoft.com/office/officeart/2005/8/layout/bList2"/>
    <dgm:cxn modelId="{A88607EF-75CE-42A8-B41D-6034BA1BC60D}" type="presParOf" srcId="{3B0C7C34-AF77-4B4D-9D03-6D50AAFA16D6}" destId="{68B8E11B-A28C-414C-AE35-E5E567D8BC2B}" srcOrd="3" destOrd="0" presId="urn:microsoft.com/office/officeart/2005/8/layout/bList2"/>
    <dgm:cxn modelId="{5C2767D7-579F-499C-A7DD-D99C8A8EB40D}" type="presParOf" srcId="{753176BF-B2B9-43E9-84D9-B11DFCA58549}" destId="{8CAE27A3-D8FA-401F-8A4F-5B4DB0FF288D}" srcOrd="15" destOrd="0" presId="urn:microsoft.com/office/officeart/2005/8/layout/bList2"/>
    <dgm:cxn modelId="{61E0C4CF-E8DE-4DA9-9829-85C4C250B470}" type="presParOf" srcId="{753176BF-B2B9-43E9-84D9-B11DFCA58549}" destId="{265D417D-F3D7-4202-88B3-7AF6DF9BBD37}" srcOrd="16" destOrd="0" presId="urn:microsoft.com/office/officeart/2005/8/layout/bList2"/>
    <dgm:cxn modelId="{BEBCF336-7408-4101-9418-A4873FFA20A8}" type="presParOf" srcId="{265D417D-F3D7-4202-88B3-7AF6DF9BBD37}" destId="{80CBE11A-766C-4BE4-80FE-20D3E90495D6}" srcOrd="0" destOrd="0" presId="urn:microsoft.com/office/officeart/2005/8/layout/bList2"/>
    <dgm:cxn modelId="{717A22C3-4233-4165-ACA5-260E9A793A51}" type="presParOf" srcId="{265D417D-F3D7-4202-88B3-7AF6DF9BBD37}" destId="{7A10DA3E-AF2E-4093-B6BB-F6AAB758C3F9}" srcOrd="1" destOrd="0" presId="urn:microsoft.com/office/officeart/2005/8/layout/bList2"/>
    <dgm:cxn modelId="{C59D621E-4302-44F1-9D87-DE1A1539E283}" type="presParOf" srcId="{265D417D-F3D7-4202-88B3-7AF6DF9BBD37}" destId="{1F1CE6A7-CDAA-4B59-836F-9506254B35FA}" srcOrd="2" destOrd="0" presId="urn:microsoft.com/office/officeart/2005/8/layout/bList2"/>
    <dgm:cxn modelId="{38A5E9A9-2D16-4CF6-97CF-019987EB21E3}" type="presParOf" srcId="{265D417D-F3D7-4202-88B3-7AF6DF9BBD37}" destId="{6A6FE0A1-BE9B-4BF3-B0A4-DF75F96D7FC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238CC-C7C4-48A9-B5ED-59D0E6A0EFED}">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6509F2-499C-4066-8132-CA43C946D339}">
      <dsp:nvSpPr>
        <dsp:cNvPr id="0" name=""/>
        <dsp:cNvSpPr/>
      </dsp:nvSpPr>
      <dsp:spPr>
        <a:xfrm>
          <a:off x="350606" y="229141"/>
          <a:ext cx="11494330" cy="4581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55880" rIns="55880" bIns="55880" numCol="1" spcCol="1270" anchor="ctr" anchorCtr="0">
          <a:noAutofit/>
        </a:bodyPr>
        <a:lstStyle/>
        <a:p>
          <a:pPr marL="0" lvl="0" indent="0" algn="l" defTabSz="977900">
            <a:lnSpc>
              <a:spcPct val="90000"/>
            </a:lnSpc>
            <a:spcBef>
              <a:spcPct val="0"/>
            </a:spcBef>
            <a:spcAft>
              <a:spcPct val="35000"/>
            </a:spcAft>
            <a:buNone/>
          </a:pPr>
          <a:r>
            <a:rPr lang="pl-PL" sz="2200" kern="1200">
              <a:solidFill>
                <a:schemeClr val="tx1"/>
              </a:solidFill>
            </a:rPr>
            <a:t>Znajomość uwarunkowań lokalnych</a:t>
          </a:r>
          <a:endParaRPr lang="pl-PL" sz="2200" kern="1200" dirty="0">
            <a:solidFill>
              <a:schemeClr val="tx1"/>
            </a:solidFill>
          </a:endParaRPr>
        </a:p>
      </dsp:txBody>
      <dsp:txXfrm>
        <a:off x="350606" y="229141"/>
        <a:ext cx="11494330" cy="458108"/>
      </dsp:txXfrm>
    </dsp:sp>
    <dsp:sp modelId="{76B6F9A9-C9DE-4857-9FAF-E71F28E03FB4}">
      <dsp:nvSpPr>
        <dsp:cNvPr id="0" name=""/>
        <dsp:cNvSpPr/>
      </dsp:nvSpPr>
      <dsp:spPr>
        <a:xfrm>
          <a:off x="64288" y="171877"/>
          <a:ext cx="572636" cy="572636"/>
        </a:xfrm>
        <a:prstGeom prst="ellipse">
          <a:avLst/>
        </a:prstGeom>
        <a:solidFill>
          <a:srgbClr val="C00000"/>
        </a:solidFill>
        <a:ln w="12700" cap="flat" cmpd="sng" algn="ctr">
          <a:solidFill>
            <a:srgbClr val="C00000"/>
          </a:solidFill>
          <a:prstDash val="solid"/>
          <a:miter lim="800000"/>
        </a:ln>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dsp:style>
    </dsp:sp>
    <dsp:sp modelId="{97F791B7-CA0F-4522-81FB-37B21C0E1149}">
      <dsp:nvSpPr>
        <dsp:cNvPr id="0" name=""/>
        <dsp:cNvSpPr/>
      </dsp:nvSpPr>
      <dsp:spPr>
        <a:xfrm>
          <a:off x="727432" y="916217"/>
          <a:ext cx="11117504" cy="458108"/>
        </a:xfrm>
        <a:prstGeom prst="rect">
          <a:avLst/>
        </a:prstGeom>
        <a:solidFill>
          <a:schemeClr val="accent4">
            <a:hueOff val="-1654372"/>
            <a:satOff val="9289"/>
            <a:lumOff val="-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55880" rIns="55880" bIns="55880" numCol="1" spcCol="1270" anchor="ctr" anchorCtr="0">
          <a:noAutofit/>
        </a:bodyPr>
        <a:lstStyle/>
        <a:p>
          <a:pPr marL="0" lvl="0" indent="0" algn="l" defTabSz="977900">
            <a:lnSpc>
              <a:spcPct val="90000"/>
            </a:lnSpc>
            <a:spcBef>
              <a:spcPct val="0"/>
            </a:spcBef>
            <a:spcAft>
              <a:spcPct val="35000"/>
            </a:spcAft>
            <a:buNone/>
          </a:pPr>
          <a:r>
            <a:rPr lang="pl-PL" sz="2200" kern="1200">
              <a:solidFill>
                <a:schemeClr val="tx1"/>
              </a:solidFill>
            </a:rPr>
            <a:t>Możliwość szybkiego dotarcia do mieszkańców</a:t>
          </a:r>
          <a:endParaRPr lang="pl-PL" sz="2200" kern="1200" dirty="0">
            <a:solidFill>
              <a:schemeClr val="tx1"/>
            </a:solidFill>
          </a:endParaRPr>
        </a:p>
      </dsp:txBody>
      <dsp:txXfrm>
        <a:off x="727432" y="916217"/>
        <a:ext cx="11117504" cy="458108"/>
      </dsp:txXfrm>
    </dsp:sp>
    <dsp:sp modelId="{8E41CE18-B41D-44AA-A7C7-65F28B4E6F26}">
      <dsp:nvSpPr>
        <dsp:cNvPr id="0" name=""/>
        <dsp:cNvSpPr/>
      </dsp:nvSpPr>
      <dsp:spPr>
        <a:xfrm>
          <a:off x="441114" y="858954"/>
          <a:ext cx="572636" cy="572636"/>
        </a:xfrm>
        <a:prstGeom prst="ellipse">
          <a:avLst/>
        </a:prstGeom>
        <a:solidFill>
          <a:schemeClr val="lt1">
            <a:hueOff val="0"/>
            <a:satOff val="0"/>
            <a:lumOff val="0"/>
            <a:alphaOff val="0"/>
          </a:schemeClr>
        </a:solidFill>
        <a:ln w="12700" cap="flat" cmpd="sng" algn="ctr">
          <a:solidFill>
            <a:schemeClr val="accent4">
              <a:hueOff val="-1654372"/>
              <a:satOff val="9289"/>
              <a:lumOff val="-43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42CFB0-7917-4569-9FA5-353FA14CBC94}">
      <dsp:nvSpPr>
        <dsp:cNvPr id="0" name=""/>
        <dsp:cNvSpPr/>
      </dsp:nvSpPr>
      <dsp:spPr>
        <a:xfrm>
          <a:off x="899745" y="1603293"/>
          <a:ext cx="10945191" cy="458108"/>
        </a:xfrm>
        <a:prstGeom prst="rect">
          <a:avLst/>
        </a:prstGeom>
        <a:solidFill>
          <a:schemeClr val="accent4">
            <a:hueOff val="-3308744"/>
            <a:satOff val="18578"/>
            <a:lumOff val="-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55880" rIns="55880" bIns="55880" numCol="1" spcCol="1270" anchor="ctr" anchorCtr="0">
          <a:noAutofit/>
        </a:bodyPr>
        <a:lstStyle/>
        <a:p>
          <a:pPr marL="0" lvl="0" indent="0" algn="l" defTabSz="977900">
            <a:lnSpc>
              <a:spcPct val="90000"/>
            </a:lnSpc>
            <a:spcBef>
              <a:spcPct val="0"/>
            </a:spcBef>
            <a:spcAft>
              <a:spcPct val="35000"/>
            </a:spcAft>
            <a:buNone/>
          </a:pPr>
          <a:r>
            <a:rPr lang="pl-PL" sz="2200" kern="1200">
              <a:solidFill>
                <a:schemeClr val="tx1"/>
              </a:solidFill>
            </a:rPr>
            <a:t>Określenie bieżących potrzeb i wskazanie najbardziej wrażliwych obszarów</a:t>
          </a:r>
          <a:endParaRPr lang="pl-PL" sz="2200" kern="1200" dirty="0">
            <a:solidFill>
              <a:schemeClr val="tx1"/>
            </a:solidFill>
          </a:endParaRPr>
        </a:p>
      </dsp:txBody>
      <dsp:txXfrm>
        <a:off x="899745" y="1603293"/>
        <a:ext cx="10945191" cy="458108"/>
      </dsp:txXfrm>
    </dsp:sp>
    <dsp:sp modelId="{3E4B5DD0-D58F-41B0-8DD6-6ED3A2123845}">
      <dsp:nvSpPr>
        <dsp:cNvPr id="0" name=""/>
        <dsp:cNvSpPr/>
      </dsp:nvSpPr>
      <dsp:spPr>
        <a:xfrm>
          <a:off x="613427" y="1546030"/>
          <a:ext cx="572636" cy="572636"/>
        </a:xfrm>
        <a:prstGeom prst="ellipse">
          <a:avLst/>
        </a:prstGeom>
        <a:solidFill>
          <a:schemeClr val="lt1">
            <a:hueOff val="0"/>
            <a:satOff val="0"/>
            <a:lumOff val="0"/>
            <a:alphaOff val="0"/>
          </a:schemeClr>
        </a:solidFill>
        <a:ln w="12700" cap="flat" cmpd="sng" algn="ctr">
          <a:solidFill>
            <a:schemeClr val="accent4">
              <a:hueOff val="-3308744"/>
              <a:satOff val="18578"/>
              <a:lumOff val="-8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E72139-D6D4-486E-86B3-1FA01E29304E}">
      <dsp:nvSpPr>
        <dsp:cNvPr id="0" name=""/>
        <dsp:cNvSpPr/>
      </dsp:nvSpPr>
      <dsp:spPr>
        <a:xfrm>
          <a:off x="899745" y="2289935"/>
          <a:ext cx="10945191" cy="458108"/>
        </a:xfrm>
        <a:prstGeom prst="rect">
          <a:avLst/>
        </a:prstGeom>
        <a:solidFill>
          <a:schemeClr val="accent4">
            <a:hueOff val="-4963116"/>
            <a:satOff val="27867"/>
            <a:lumOff val="-1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55880" rIns="55880" bIns="55880" numCol="1" spcCol="1270" anchor="ctr" anchorCtr="0">
          <a:noAutofit/>
        </a:bodyPr>
        <a:lstStyle/>
        <a:p>
          <a:pPr marL="0" lvl="0" indent="0" algn="l" defTabSz="977900">
            <a:lnSpc>
              <a:spcPct val="90000"/>
            </a:lnSpc>
            <a:spcBef>
              <a:spcPct val="0"/>
            </a:spcBef>
            <a:spcAft>
              <a:spcPct val="35000"/>
            </a:spcAft>
            <a:buNone/>
          </a:pPr>
          <a:r>
            <a:rPr lang="pl-PL" sz="2200" kern="1200">
              <a:solidFill>
                <a:schemeClr val="tx1"/>
              </a:solidFill>
            </a:rPr>
            <a:t>Organizacja i koordynacja działań</a:t>
          </a:r>
          <a:endParaRPr lang="pl-PL" sz="2200" kern="1200" dirty="0">
            <a:solidFill>
              <a:schemeClr val="tx1"/>
            </a:solidFill>
          </a:endParaRPr>
        </a:p>
      </dsp:txBody>
      <dsp:txXfrm>
        <a:off x="899745" y="2289935"/>
        <a:ext cx="10945191" cy="458108"/>
      </dsp:txXfrm>
    </dsp:sp>
    <dsp:sp modelId="{C55704BC-A41B-4270-86BC-992BD11BE2B3}">
      <dsp:nvSpPr>
        <dsp:cNvPr id="0" name=""/>
        <dsp:cNvSpPr/>
      </dsp:nvSpPr>
      <dsp:spPr>
        <a:xfrm>
          <a:off x="613427" y="2232671"/>
          <a:ext cx="572636" cy="572636"/>
        </a:xfrm>
        <a:prstGeom prst="ellipse">
          <a:avLst/>
        </a:prstGeom>
        <a:solidFill>
          <a:schemeClr val="lt1">
            <a:hueOff val="0"/>
            <a:satOff val="0"/>
            <a:lumOff val="0"/>
            <a:alphaOff val="0"/>
          </a:schemeClr>
        </a:solidFill>
        <a:ln w="12700" cap="flat" cmpd="sng" algn="ctr">
          <a:solidFill>
            <a:schemeClr val="accent4">
              <a:hueOff val="-4963116"/>
              <a:satOff val="27867"/>
              <a:lumOff val="-1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25C71A-9036-4BA4-9179-0BBD32DCF4FE}">
      <dsp:nvSpPr>
        <dsp:cNvPr id="0" name=""/>
        <dsp:cNvSpPr/>
      </dsp:nvSpPr>
      <dsp:spPr>
        <a:xfrm>
          <a:off x="727432" y="2977011"/>
          <a:ext cx="11117504" cy="458108"/>
        </a:xfrm>
        <a:prstGeom prst="rect">
          <a:avLst/>
        </a:prstGeom>
        <a:solidFill>
          <a:schemeClr val="accent4">
            <a:hueOff val="-6617488"/>
            <a:satOff val="37156"/>
            <a:lumOff val="-1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55880" rIns="55880" bIns="55880" numCol="1" spcCol="1270" anchor="ctr" anchorCtr="0">
          <a:noAutofit/>
        </a:bodyPr>
        <a:lstStyle/>
        <a:p>
          <a:pPr marL="0" lvl="0" indent="0" algn="l" defTabSz="977900">
            <a:lnSpc>
              <a:spcPct val="90000"/>
            </a:lnSpc>
            <a:spcBef>
              <a:spcPct val="0"/>
            </a:spcBef>
            <a:spcAft>
              <a:spcPct val="35000"/>
            </a:spcAft>
            <a:buNone/>
          </a:pPr>
          <a:r>
            <a:rPr lang="pl-PL" sz="2200" kern="1200">
              <a:solidFill>
                <a:schemeClr val="tx1"/>
              </a:solidFill>
            </a:rPr>
            <a:t>Wykorzystanie dostępnych narzędzi</a:t>
          </a:r>
          <a:endParaRPr lang="pl-PL" sz="2200" kern="1200" dirty="0">
            <a:solidFill>
              <a:schemeClr val="tx1"/>
            </a:solidFill>
          </a:endParaRPr>
        </a:p>
      </dsp:txBody>
      <dsp:txXfrm>
        <a:off x="727432" y="2977011"/>
        <a:ext cx="11117504" cy="458108"/>
      </dsp:txXfrm>
    </dsp:sp>
    <dsp:sp modelId="{83211E82-F5A7-4446-9DDD-25E2915C9CB3}">
      <dsp:nvSpPr>
        <dsp:cNvPr id="0" name=""/>
        <dsp:cNvSpPr/>
      </dsp:nvSpPr>
      <dsp:spPr>
        <a:xfrm>
          <a:off x="441114" y="2919747"/>
          <a:ext cx="572636" cy="572636"/>
        </a:xfrm>
        <a:prstGeom prst="ellipse">
          <a:avLst/>
        </a:prstGeom>
        <a:solidFill>
          <a:schemeClr val="lt1">
            <a:hueOff val="0"/>
            <a:satOff val="0"/>
            <a:lumOff val="0"/>
            <a:alphaOff val="0"/>
          </a:schemeClr>
        </a:solidFill>
        <a:ln w="12700" cap="flat" cmpd="sng" algn="ctr">
          <a:solidFill>
            <a:schemeClr val="accent4">
              <a:hueOff val="-6617488"/>
              <a:satOff val="37156"/>
              <a:lumOff val="-172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99E1F-794C-4AA6-A7AD-126B06E7EA85}">
      <dsp:nvSpPr>
        <dsp:cNvPr id="0" name=""/>
        <dsp:cNvSpPr/>
      </dsp:nvSpPr>
      <dsp:spPr>
        <a:xfrm>
          <a:off x="350606" y="3664087"/>
          <a:ext cx="11494330" cy="458108"/>
        </a:xfrm>
        <a:prstGeom prst="rect">
          <a:avLst/>
        </a:prstGeom>
        <a:solidFill>
          <a:schemeClr val="accent4">
            <a:hueOff val="-8271860"/>
            <a:satOff val="46445"/>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55880" rIns="55880" bIns="55880" numCol="1" spcCol="1270" anchor="ctr" anchorCtr="0">
          <a:noAutofit/>
        </a:bodyPr>
        <a:lstStyle/>
        <a:p>
          <a:pPr marL="0" lvl="0" indent="0" algn="l" defTabSz="977900">
            <a:lnSpc>
              <a:spcPct val="90000"/>
            </a:lnSpc>
            <a:spcBef>
              <a:spcPct val="0"/>
            </a:spcBef>
            <a:spcAft>
              <a:spcPct val="35000"/>
            </a:spcAft>
            <a:buNone/>
          </a:pPr>
          <a:r>
            <a:rPr lang="pl-PL" sz="2200" kern="1200" dirty="0">
              <a:solidFill>
                <a:schemeClr val="tx1"/>
              </a:solidFill>
            </a:rPr>
            <a:t>Edukacja, informacja i wsparcie mieszkańców (zapobieganie ubóstwu energetycznemu)</a:t>
          </a:r>
        </a:p>
      </dsp:txBody>
      <dsp:txXfrm>
        <a:off x="350606" y="3664087"/>
        <a:ext cx="11494330" cy="458108"/>
      </dsp:txXfrm>
    </dsp:sp>
    <dsp:sp modelId="{E06CEA86-7A09-4C83-A59F-FBC804488F3B}">
      <dsp:nvSpPr>
        <dsp:cNvPr id="0" name=""/>
        <dsp:cNvSpPr/>
      </dsp:nvSpPr>
      <dsp:spPr>
        <a:xfrm>
          <a:off x="64288" y="3606824"/>
          <a:ext cx="572636" cy="572636"/>
        </a:xfrm>
        <a:prstGeom prst="ellipse">
          <a:avLst/>
        </a:prstGeom>
        <a:solidFill>
          <a:schemeClr val="lt1">
            <a:hueOff val="0"/>
            <a:satOff val="0"/>
            <a:lumOff val="0"/>
            <a:alphaOff val="0"/>
          </a:schemeClr>
        </a:solidFill>
        <a:ln w="12700" cap="flat" cmpd="sng" algn="ctr">
          <a:solidFill>
            <a:schemeClr val="accent4">
              <a:hueOff val="-8271860"/>
              <a:satOff val="46445"/>
              <a:lumOff val="-215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44DC9-3BC1-4E5E-A697-C1206F6CD47F}">
      <dsp:nvSpPr>
        <dsp:cNvPr id="0" name=""/>
        <dsp:cNvSpPr/>
      </dsp:nvSpPr>
      <dsp:spPr>
        <a:xfrm>
          <a:off x="-15792" y="246308"/>
          <a:ext cx="9968823" cy="1451840"/>
        </a:xfrm>
        <a:prstGeom prst="rightArrow">
          <a:avLst>
            <a:gd name="adj1" fmla="val 50000"/>
            <a:gd name="adj2" fmla="val 5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254000" bIns="230480" numCol="1" spcCol="1270" anchor="ctr" anchorCtr="0">
          <a:noAutofit/>
        </a:bodyPr>
        <a:lstStyle/>
        <a:p>
          <a:pPr marL="0" lvl="0" indent="0" algn="l" defTabSz="1289050" rtl="0">
            <a:lnSpc>
              <a:spcPct val="90000"/>
            </a:lnSpc>
            <a:spcBef>
              <a:spcPct val="0"/>
            </a:spcBef>
            <a:spcAft>
              <a:spcPct val="35000"/>
            </a:spcAft>
            <a:buNone/>
          </a:pPr>
          <a:r>
            <a:rPr lang="pl-PL" sz="2900" kern="1200" dirty="0">
              <a:solidFill>
                <a:schemeClr val="tx1"/>
              </a:solidFill>
            </a:rPr>
            <a:t>Prawne:</a:t>
          </a:r>
        </a:p>
      </dsp:txBody>
      <dsp:txXfrm>
        <a:off x="-15792" y="609268"/>
        <a:ext cx="9605863" cy="725920"/>
      </dsp:txXfrm>
    </dsp:sp>
    <dsp:sp modelId="{CE281863-0060-49A4-8CC4-91EF472DDF28}">
      <dsp:nvSpPr>
        <dsp:cNvPr id="0" name=""/>
        <dsp:cNvSpPr/>
      </dsp:nvSpPr>
      <dsp:spPr>
        <a:xfrm>
          <a:off x="-8146" y="1313335"/>
          <a:ext cx="3070397" cy="3779176"/>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100000"/>
            </a:lnSpc>
            <a:spcBef>
              <a:spcPct val="0"/>
            </a:spcBef>
            <a:spcAft>
              <a:spcPts val="100"/>
            </a:spcAft>
            <a:buNone/>
          </a:pPr>
          <a:r>
            <a:rPr lang="pl-PL" sz="2000" kern="1200" dirty="0">
              <a:solidFill>
                <a:schemeClr val="tx1"/>
              </a:solidFill>
            </a:rPr>
            <a:t>Radykalnie i często zmieniające się prawo</a:t>
          </a:r>
        </a:p>
        <a:p>
          <a:pPr marL="114300" lvl="1" indent="-114300" algn="l" defTabSz="622300" rtl="0">
            <a:lnSpc>
              <a:spcPct val="100000"/>
            </a:lnSpc>
            <a:spcBef>
              <a:spcPct val="0"/>
            </a:spcBef>
            <a:spcAft>
              <a:spcPts val="100"/>
            </a:spcAft>
            <a:buChar char="•"/>
          </a:pPr>
          <a:r>
            <a:rPr lang="pl-PL" sz="1400" kern="1200" dirty="0">
              <a:solidFill>
                <a:schemeClr val="tx1"/>
              </a:solidFill>
            </a:rPr>
            <a:t>migracja kompetencji między organami</a:t>
          </a:r>
        </a:p>
        <a:p>
          <a:pPr marL="114300" lvl="1" indent="-114300" algn="l" defTabSz="622300" rtl="0">
            <a:lnSpc>
              <a:spcPct val="100000"/>
            </a:lnSpc>
            <a:spcBef>
              <a:spcPct val="0"/>
            </a:spcBef>
            <a:spcAft>
              <a:spcPts val="100"/>
            </a:spcAft>
            <a:buChar char="•"/>
          </a:pPr>
          <a:r>
            <a:rPr lang="pl-PL" sz="1400" kern="1200" dirty="0">
              <a:solidFill>
                <a:schemeClr val="tx1"/>
              </a:solidFill>
            </a:rPr>
            <a:t>nieprecyzyjne zapisy ustaw, opóźnienia lub brak przepisów wykonawczych</a:t>
          </a:r>
        </a:p>
        <a:p>
          <a:pPr marL="114300" lvl="1" indent="-114300" algn="l" defTabSz="622300" rtl="0">
            <a:lnSpc>
              <a:spcPct val="100000"/>
            </a:lnSpc>
            <a:spcBef>
              <a:spcPct val="0"/>
            </a:spcBef>
            <a:spcAft>
              <a:spcPts val="100"/>
            </a:spcAft>
            <a:buChar char="•"/>
          </a:pPr>
          <a:r>
            <a:rPr lang="pl-PL" sz="1400" kern="1200" dirty="0">
              <a:solidFill>
                <a:schemeClr val="tx1"/>
              </a:solidFill>
            </a:rPr>
            <a:t>przepisy prawne spowalniające rozwój OZE, np. ustawa wiatrakowa</a:t>
          </a:r>
        </a:p>
        <a:p>
          <a:pPr marL="0" lvl="0" indent="0" algn="l" defTabSz="889000" rtl="0">
            <a:lnSpc>
              <a:spcPct val="100000"/>
            </a:lnSpc>
            <a:spcBef>
              <a:spcPct val="0"/>
            </a:spcBef>
            <a:spcAft>
              <a:spcPts val="100"/>
            </a:spcAft>
            <a:buNone/>
          </a:pPr>
          <a:r>
            <a:rPr lang="pl-PL" sz="2000" kern="1200" dirty="0">
              <a:solidFill>
                <a:schemeClr val="tx1"/>
              </a:solidFill>
            </a:rPr>
            <a:t>Niedopracowane rozwiązania</a:t>
          </a:r>
        </a:p>
        <a:p>
          <a:pPr marL="114300" lvl="1" indent="-114300" algn="l" defTabSz="622300" rtl="0">
            <a:lnSpc>
              <a:spcPct val="100000"/>
            </a:lnSpc>
            <a:spcBef>
              <a:spcPct val="0"/>
            </a:spcBef>
            <a:spcAft>
              <a:spcPts val="100"/>
            </a:spcAft>
            <a:buChar char="•"/>
          </a:pPr>
          <a:r>
            <a:rPr lang="pl-PL" sz="1400" kern="1200" dirty="0">
              <a:solidFill>
                <a:schemeClr val="tx1"/>
              </a:solidFill>
            </a:rPr>
            <a:t>brak przepisów umożliwiających egzekwowanie nałożonych obowiązków</a:t>
          </a:r>
        </a:p>
      </dsp:txBody>
      <dsp:txXfrm>
        <a:off x="-8146" y="1313335"/>
        <a:ext cx="3070397" cy="3779176"/>
      </dsp:txXfrm>
    </dsp:sp>
    <dsp:sp modelId="{7DAEE851-1C5F-4C10-8A68-990414EA498A}">
      <dsp:nvSpPr>
        <dsp:cNvPr id="0" name=""/>
        <dsp:cNvSpPr/>
      </dsp:nvSpPr>
      <dsp:spPr>
        <a:xfrm>
          <a:off x="2965201" y="730255"/>
          <a:ext cx="7077233" cy="1451840"/>
        </a:xfrm>
        <a:prstGeom prst="rightArrow">
          <a:avLst>
            <a:gd name="adj1" fmla="val 50000"/>
            <a:gd name="adj2" fmla="val 50000"/>
          </a:avLst>
        </a:prstGeom>
        <a:solidFill>
          <a:schemeClr val="accent6">
            <a:shade val="80000"/>
            <a:hueOff val="-152321"/>
            <a:satOff val="4056"/>
            <a:lumOff val="144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254000" bIns="230480" numCol="1" spcCol="1270" anchor="ctr" anchorCtr="0">
          <a:noAutofit/>
        </a:bodyPr>
        <a:lstStyle/>
        <a:p>
          <a:pPr marL="0" lvl="0" indent="0" algn="l" defTabSz="1289050" rtl="0">
            <a:lnSpc>
              <a:spcPct val="90000"/>
            </a:lnSpc>
            <a:spcBef>
              <a:spcPct val="0"/>
            </a:spcBef>
            <a:spcAft>
              <a:spcPct val="35000"/>
            </a:spcAft>
            <a:buNone/>
          </a:pPr>
          <a:r>
            <a:rPr lang="pl-PL" sz="2900" kern="1200" dirty="0">
              <a:solidFill>
                <a:schemeClr val="tx1"/>
              </a:solidFill>
            </a:rPr>
            <a:t>Organizacyjne:</a:t>
          </a:r>
        </a:p>
      </dsp:txBody>
      <dsp:txXfrm>
        <a:off x="2965201" y="1093215"/>
        <a:ext cx="6714273" cy="725920"/>
      </dsp:txXfrm>
    </dsp:sp>
    <dsp:sp modelId="{B86825A1-3E82-48F7-AFEB-95DAAFAFFDA7}">
      <dsp:nvSpPr>
        <dsp:cNvPr id="0" name=""/>
        <dsp:cNvSpPr/>
      </dsp:nvSpPr>
      <dsp:spPr>
        <a:xfrm>
          <a:off x="2976924" y="1613520"/>
          <a:ext cx="3379771" cy="3472397"/>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ts val="100"/>
            </a:spcAft>
            <a:buNone/>
          </a:pPr>
          <a:r>
            <a:rPr lang="pl-PL" sz="2000" kern="1200" dirty="0">
              <a:solidFill>
                <a:schemeClr val="tx1"/>
              </a:solidFill>
            </a:rPr>
            <a:t>W planowaniu strategicznym</a:t>
          </a:r>
        </a:p>
        <a:p>
          <a:pPr marL="114300" lvl="1" indent="-114300" algn="l" defTabSz="622300" rtl="0">
            <a:lnSpc>
              <a:spcPct val="100000"/>
            </a:lnSpc>
            <a:spcBef>
              <a:spcPct val="0"/>
            </a:spcBef>
            <a:spcAft>
              <a:spcPts val="100"/>
            </a:spcAft>
            <a:buChar char="•"/>
          </a:pPr>
          <a:r>
            <a:rPr lang="pl-PL" sz="1400" kern="1200" dirty="0">
              <a:solidFill>
                <a:schemeClr val="tx1"/>
              </a:solidFill>
            </a:rPr>
            <a:t>strategia energetyczna kraju - nie adekwatna do potrzeb wyzwań klimatycznych</a:t>
          </a:r>
        </a:p>
        <a:p>
          <a:pPr marL="114300" lvl="1" indent="-114300" algn="l" defTabSz="622300" rtl="0">
            <a:lnSpc>
              <a:spcPct val="100000"/>
            </a:lnSpc>
            <a:spcBef>
              <a:spcPct val="0"/>
            </a:spcBef>
            <a:spcAft>
              <a:spcPts val="100"/>
            </a:spcAft>
            <a:buChar char="•"/>
          </a:pPr>
          <a:r>
            <a:rPr lang="pl-PL" sz="1400" kern="1200" dirty="0">
              <a:solidFill>
                <a:schemeClr val="tx1"/>
              </a:solidFill>
            </a:rPr>
            <a:t>niejasne plany dywersyfikacji źródeł energii (węgiel, atom, gaz, </a:t>
          </a:r>
          <a:r>
            <a:rPr lang="pl-PL" sz="1400" kern="1200" dirty="0" err="1">
              <a:solidFill>
                <a:schemeClr val="tx1"/>
              </a:solidFill>
            </a:rPr>
            <a:t>oze</a:t>
          </a:r>
          <a:r>
            <a:rPr lang="pl-PL" sz="1400" kern="1200" dirty="0">
              <a:solidFill>
                <a:schemeClr val="tx1"/>
              </a:solidFill>
            </a:rPr>
            <a:t>)</a:t>
          </a:r>
        </a:p>
        <a:p>
          <a:pPr marL="0" lvl="0" indent="0" algn="l" defTabSz="889000" rtl="0">
            <a:lnSpc>
              <a:spcPct val="100000"/>
            </a:lnSpc>
            <a:spcBef>
              <a:spcPct val="0"/>
            </a:spcBef>
            <a:spcAft>
              <a:spcPts val="100"/>
            </a:spcAft>
            <a:buNone/>
          </a:pPr>
          <a:r>
            <a:rPr lang="pl-PL" sz="2000" kern="1200" dirty="0">
              <a:solidFill>
                <a:schemeClr val="tx1"/>
              </a:solidFill>
            </a:rPr>
            <a:t>W planowaniu przestrzennym</a:t>
          </a:r>
        </a:p>
        <a:p>
          <a:pPr marL="114300" lvl="1" indent="-114300" algn="l" defTabSz="622300" rtl="0">
            <a:lnSpc>
              <a:spcPct val="100000"/>
            </a:lnSpc>
            <a:spcBef>
              <a:spcPct val="0"/>
            </a:spcBef>
            <a:spcAft>
              <a:spcPts val="100"/>
            </a:spcAft>
            <a:buChar char="•"/>
          </a:pPr>
          <a:r>
            <a:rPr lang="pl-PL" sz="1400" kern="1200" dirty="0">
              <a:solidFill>
                <a:schemeClr val="tx1"/>
              </a:solidFill>
            </a:rPr>
            <a:t>brak MPZP</a:t>
          </a:r>
        </a:p>
        <a:p>
          <a:pPr marL="0" lvl="0" indent="0" algn="l" defTabSz="889000" rtl="0">
            <a:lnSpc>
              <a:spcPct val="100000"/>
            </a:lnSpc>
            <a:spcBef>
              <a:spcPct val="0"/>
            </a:spcBef>
            <a:spcAft>
              <a:spcPts val="100"/>
            </a:spcAft>
            <a:buNone/>
          </a:pPr>
          <a:r>
            <a:rPr lang="pl-PL" sz="2000" kern="1200" dirty="0">
              <a:solidFill>
                <a:schemeClr val="tx1"/>
              </a:solidFill>
            </a:rPr>
            <a:t>W działalności instytucji</a:t>
          </a:r>
        </a:p>
        <a:p>
          <a:pPr marL="114300" lvl="1" indent="-114300" algn="l" defTabSz="622300" rtl="0">
            <a:lnSpc>
              <a:spcPct val="100000"/>
            </a:lnSpc>
            <a:spcBef>
              <a:spcPct val="0"/>
            </a:spcBef>
            <a:spcAft>
              <a:spcPts val="100"/>
            </a:spcAft>
            <a:buChar char="•"/>
          </a:pPr>
          <a:r>
            <a:rPr lang="pl-PL" sz="1400" kern="1200" dirty="0">
              <a:solidFill>
                <a:schemeClr val="tx1"/>
              </a:solidFill>
            </a:rPr>
            <a:t>brak ciągłości realizacji zadań, </a:t>
          </a:r>
          <a:br>
            <a:rPr lang="pl-PL" sz="1400" kern="1200" dirty="0">
              <a:solidFill>
                <a:schemeClr val="tx1"/>
              </a:solidFill>
            </a:rPr>
          </a:br>
          <a:r>
            <a:rPr lang="pl-PL" sz="1400" kern="1200" dirty="0">
              <a:solidFill>
                <a:schemeClr val="tx1"/>
              </a:solidFill>
            </a:rPr>
            <a:t>np. dzielenie resortów</a:t>
          </a:r>
        </a:p>
        <a:p>
          <a:pPr marL="114300" lvl="1" indent="-114300" algn="l" defTabSz="622300" rtl="0">
            <a:lnSpc>
              <a:spcPct val="100000"/>
            </a:lnSpc>
            <a:spcBef>
              <a:spcPct val="0"/>
            </a:spcBef>
            <a:spcAft>
              <a:spcPts val="100"/>
            </a:spcAft>
            <a:buChar char="•"/>
          </a:pPr>
          <a:r>
            <a:rPr lang="pl-PL" sz="1400" kern="1200" dirty="0">
              <a:solidFill>
                <a:schemeClr val="tx1"/>
              </a:solidFill>
            </a:rPr>
            <a:t>przenoszenie kompetencji</a:t>
          </a:r>
        </a:p>
      </dsp:txBody>
      <dsp:txXfrm>
        <a:off x="2976924" y="1613520"/>
        <a:ext cx="3379771" cy="3472397"/>
      </dsp:txXfrm>
    </dsp:sp>
    <dsp:sp modelId="{E43B6F14-662F-498B-BB83-0D20DD34695C}">
      <dsp:nvSpPr>
        <dsp:cNvPr id="0" name=""/>
        <dsp:cNvSpPr/>
      </dsp:nvSpPr>
      <dsp:spPr>
        <a:xfrm>
          <a:off x="6125003" y="1214202"/>
          <a:ext cx="3828028" cy="1451840"/>
        </a:xfrm>
        <a:prstGeom prst="rightArrow">
          <a:avLst>
            <a:gd name="adj1" fmla="val 50000"/>
            <a:gd name="adj2" fmla="val 50000"/>
          </a:avLst>
        </a:prstGeom>
        <a:solidFill>
          <a:schemeClr val="accent6">
            <a:shade val="80000"/>
            <a:hueOff val="-304641"/>
            <a:satOff val="8111"/>
            <a:lumOff val="288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254000" bIns="230480" numCol="1" spcCol="1270" anchor="ctr" anchorCtr="0">
          <a:noAutofit/>
        </a:bodyPr>
        <a:lstStyle/>
        <a:p>
          <a:pPr marL="0" lvl="0" indent="0" algn="l" defTabSz="1289050" rtl="0">
            <a:lnSpc>
              <a:spcPct val="90000"/>
            </a:lnSpc>
            <a:spcBef>
              <a:spcPct val="0"/>
            </a:spcBef>
            <a:spcAft>
              <a:spcPct val="35000"/>
            </a:spcAft>
            <a:buNone/>
          </a:pPr>
          <a:r>
            <a:rPr lang="pl-PL" sz="2900" kern="1200" dirty="0">
              <a:solidFill>
                <a:schemeClr val="tx1"/>
              </a:solidFill>
            </a:rPr>
            <a:t>Finansowe:</a:t>
          </a:r>
        </a:p>
      </dsp:txBody>
      <dsp:txXfrm>
        <a:off x="6125003" y="1577162"/>
        <a:ext cx="3465068" cy="725920"/>
      </dsp:txXfrm>
    </dsp:sp>
    <dsp:sp modelId="{CFF2475A-3B7B-4B55-9608-00A61BF6FAA0}">
      <dsp:nvSpPr>
        <dsp:cNvPr id="0" name=""/>
        <dsp:cNvSpPr/>
      </dsp:nvSpPr>
      <dsp:spPr>
        <a:xfrm>
          <a:off x="6134552" y="2274171"/>
          <a:ext cx="2968706" cy="2755848"/>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100000"/>
            </a:lnSpc>
            <a:spcBef>
              <a:spcPct val="0"/>
            </a:spcBef>
            <a:spcAft>
              <a:spcPts val="100"/>
            </a:spcAft>
            <a:buNone/>
          </a:pPr>
          <a:r>
            <a:rPr lang="pl-PL" sz="2000" kern="1200" dirty="0">
              <a:solidFill>
                <a:schemeClr val="tx1"/>
              </a:solidFill>
            </a:rPr>
            <a:t>Słaba koordynacja funduszy wspierających działania:</a:t>
          </a:r>
        </a:p>
        <a:p>
          <a:pPr marL="114300" lvl="1" indent="-114300" algn="l" defTabSz="622300" rtl="0">
            <a:lnSpc>
              <a:spcPct val="100000"/>
            </a:lnSpc>
            <a:spcBef>
              <a:spcPct val="0"/>
            </a:spcBef>
            <a:spcAft>
              <a:spcPts val="100"/>
            </a:spcAft>
            <a:buChar char="•"/>
          </a:pPr>
          <a:r>
            <a:rPr lang="pl-PL" sz="1400" kern="1200" dirty="0">
              <a:solidFill>
                <a:schemeClr val="tx1"/>
              </a:solidFill>
            </a:rPr>
            <a:t>podział kompetencji</a:t>
          </a:r>
        </a:p>
        <a:p>
          <a:pPr marL="114300" lvl="1" indent="-114300" algn="l" defTabSz="622300" rtl="0">
            <a:lnSpc>
              <a:spcPct val="100000"/>
            </a:lnSpc>
            <a:spcBef>
              <a:spcPct val="0"/>
            </a:spcBef>
            <a:spcAft>
              <a:spcPts val="100"/>
            </a:spcAft>
            <a:buChar char="•"/>
          </a:pPr>
          <a:r>
            <a:rPr lang="pl-PL" sz="1400" kern="1200" dirty="0">
              <a:solidFill>
                <a:schemeClr val="tx1"/>
              </a:solidFill>
            </a:rPr>
            <a:t>brak jasno określonej demarkacji w finansowaniu poszczególnych obszarów przez poszczególne instytucje</a:t>
          </a:r>
        </a:p>
        <a:p>
          <a:pPr marL="114300" lvl="1" indent="-114300" algn="l" defTabSz="622300" rtl="0">
            <a:lnSpc>
              <a:spcPct val="100000"/>
            </a:lnSpc>
            <a:spcBef>
              <a:spcPct val="0"/>
            </a:spcBef>
            <a:spcAft>
              <a:spcPts val="100"/>
            </a:spcAft>
            <a:buChar char="•"/>
          </a:pPr>
          <a:r>
            <a:rPr lang="pl-PL" sz="1400" kern="1200" dirty="0">
              <a:solidFill>
                <a:schemeClr val="tx1"/>
              </a:solidFill>
            </a:rPr>
            <a:t>kanibalizm funduszy</a:t>
          </a:r>
        </a:p>
      </dsp:txBody>
      <dsp:txXfrm>
        <a:off x="6134552" y="2274171"/>
        <a:ext cx="2968706" cy="2755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E217D-2226-43E3-BC16-0EA6A53EC8C4}">
      <dsp:nvSpPr>
        <dsp:cNvPr id="0" name=""/>
        <dsp:cNvSpPr/>
      </dsp:nvSpPr>
      <dsp:spPr>
        <a:xfrm>
          <a:off x="0" y="1523"/>
          <a:ext cx="11880295" cy="1119468"/>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50000"/>
            </a:lnSpc>
            <a:spcBef>
              <a:spcPct val="0"/>
            </a:spcBef>
            <a:spcAft>
              <a:spcPts val="600"/>
            </a:spcAft>
            <a:buNone/>
          </a:pPr>
          <a:r>
            <a:rPr lang="pl-PL" sz="2000" b="1" kern="1200" dirty="0">
              <a:solidFill>
                <a:schemeClr val="tx1"/>
              </a:solidFill>
              <a:latin typeface="+mn-lt"/>
              <a:cs typeface="Arial" panose="020B0604020202020204" pitchFamily="34" charset="0"/>
            </a:rPr>
            <a:t>Zła organizacja pracy jednostek</a:t>
          </a:r>
          <a:br>
            <a:rPr lang="pl-PL" sz="2000" kern="1200" dirty="0">
              <a:solidFill>
                <a:schemeClr val="tx1"/>
              </a:solidFill>
              <a:latin typeface="+mn-lt"/>
              <a:cs typeface="Arial" panose="020B0604020202020204" pitchFamily="34" charset="0"/>
            </a:rPr>
          </a:br>
          <a:r>
            <a:rPr lang="pl-PL" sz="2000" kern="1200" dirty="0">
              <a:solidFill>
                <a:schemeClr val="tx1"/>
              </a:solidFill>
              <a:latin typeface="+mn-lt"/>
              <a:cs typeface="Arial" panose="020B0604020202020204" pitchFamily="34" charset="0"/>
            </a:rPr>
            <a:t>- brak wyznaczonych osób odpowiedzialnych za koordynację działań i realizację obowiązków </a:t>
          </a:r>
          <a:endParaRPr lang="pl-PL" sz="2000" kern="1200" dirty="0">
            <a:solidFill>
              <a:schemeClr val="tx1"/>
            </a:solidFill>
            <a:latin typeface="+mn-lt"/>
          </a:endParaRPr>
        </a:p>
      </dsp:txBody>
      <dsp:txXfrm>
        <a:off x="54648" y="56171"/>
        <a:ext cx="11770999" cy="1010172"/>
      </dsp:txXfrm>
    </dsp:sp>
    <dsp:sp modelId="{422B7619-CDBB-44EE-B69B-224F9C6B5CBF}">
      <dsp:nvSpPr>
        <dsp:cNvPr id="0" name=""/>
        <dsp:cNvSpPr/>
      </dsp:nvSpPr>
      <dsp:spPr>
        <a:xfrm>
          <a:off x="0" y="1134786"/>
          <a:ext cx="11880295" cy="1119468"/>
        </a:xfrm>
        <a:prstGeom prst="roundRect">
          <a:avLst/>
        </a:prstGeom>
        <a:solidFill>
          <a:schemeClr val="accent5">
            <a:shade val="50000"/>
            <a:hueOff val="-329582"/>
            <a:satOff val="10155"/>
            <a:lumOff val="222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pl-PL" sz="2000" b="1" kern="1200" dirty="0">
              <a:solidFill>
                <a:schemeClr val="tx1"/>
              </a:solidFill>
              <a:latin typeface="+mn-lt"/>
              <a:cs typeface="Arial" panose="020B0604020202020204" pitchFamily="34" charset="0"/>
            </a:rPr>
            <a:t>Niewystarczająca wiedza </a:t>
          </a:r>
        </a:p>
        <a:p>
          <a:pPr marL="0" lvl="0" indent="0" algn="l" defTabSz="889000" rtl="0">
            <a:lnSpc>
              <a:spcPct val="90000"/>
            </a:lnSpc>
            <a:spcBef>
              <a:spcPct val="0"/>
            </a:spcBef>
            <a:spcAft>
              <a:spcPct val="35000"/>
            </a:spcAft>
            <a:buNone/>
          </a:pPr>
          <a:r>
            <a:rPr lang="pl-PL" sz="2000" b="0" kern="1200" dirty="0">
              <a:solidFill>
                <a:schemeClr val="tx1"/>
              </a:solidFill>
              <a:latin typeface="+mn-lt"/>
              <a:cs typeface="Arial" panose="020B0604020202020204" pitchFamily="34" charset="0"/>
            </a:rPr>
            <a:t>- </a:t>
          </a:r>
          <a:r>
            <a:rPr lang="pl-PL" sz="2000" kern="1200" dirty="0">
              <a:solidFill>
                <a:schemeClr val="tx1"/>
              </a:solidFill>
              <a:latin typeface="+mn-lt"/>
              <a:cs typeface="Arial" panose="020B0604020202020204" pitchFamily="34" charset="0"/>
            </a:rPr>
            <a:t>o programach ochrony powietrza, planach działań krótkoterminowych, uchwale antysmogowej</a:t>
          </a:r>
          <a:br>
            <a:rPr lang="pl-PL" sz="2000" kern="1200" dirty="0">
              <a:solidFill>
                <a:schemeClr val="tx1"/>
              </a:solidFill>
              <a:latin typeface="+mn-lt"/>
              <a:cs typeface="Arial" panose="020B0604020202020204" pitchFamily="34" charset="0"/>
            </a:rPr>
          </a:br>
          <a:r>
            <a:rPr lang="pl-PL" sz="2000" kern="1200" dirty="0">
              <a:solidFill>
                <a:schemeClr val="tx1"/>
              </a:solidFill>
              <a:latin typeface="+mn-lt"/>
              <a:cs typeface="Arial" panose="020B0604020202020204" pitchFamily="34" charset="0"/>
            </a:rPr>
            <a:t>- brak stosownych szkoleń dot. zanieczyszczenia powietrza, ich źródłach i skutkach zdrowotnych</a:t>
          </a:r>
        </a:p>
      </dsp:txBody>
      <dsp:txXfrm>
        <a:off x="54648" y="1189434"/>
        <a:ext cx="11770999" cy="1010172"/>
      </dsp:txXfrm>
    </dsp:sp>
    <dsp:sp modelId="{B45F5AB1-C6BE-421C-AE3B-FBB093608B81}">
      <dsp:nvSpPr>
        <dsp:cNvPr id="0" name=""/>
        <dsp:cNvSpPr/>
      </dsp:nvSpPr>
      <dsp:spPr>
        <a:xfrm>
          <a:off x="0" y="2268050"/>
          <a:ext cx="11880295" cy="1119468"/>
        </a:xfrm>
        <a:prstGeom prst="roundRect">
          <a:avLst/>
        </a:prstGeom>
        <a:solidFill>
          <a:schemeClr val="accent5">
            <a:shade val="50000"/>
            <a:hueOff val="-659164"/>
            <a:satOff val="20311"/>
            <a:lumOff val="44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pl-PL" sz="2000" b="1" kern="1200">
              <a:solidFill>
                <a:schemeClr val="tx1"/>
              </a:solidFill>
              <a:latin typeface="+mn-lt"/>
            </a:rPr>
            <a:t>Braki kadrowe </a:t>
          </a:r>
          <a:r>
            <a:rPr lang="pl-PL" sz="2000" kern="1200">
              <a:solidFill>
                <a:schemeClr val="tx1"/>
              </a:solidFill>
              <a:latin typeface="+mn-lt"/>
            </a:rPr>
            <a:t>(zwłaszcza w małych gminach) </a:t>
          </a:r>
          <a:endParaRPr lang="pl-PL" sz="2000" kern="1200" dirty="0">
            <a:solidFill>
              <a:schemeClr val="tx1"/>
            </a:solidFill>
            <a:latin typeface="+mn-lt"/>
          </a:endParaRPr>
        </a:p>
      </dsp:txBody>
      <dsp:txXfrm>
        <a:off x="54648" y="2322698"/>
        <a:ext cx="11770999" cy="1010172"/>
      </dsp:txXfrm>
    </dsp:sp>
    <dsp:sp modelId="{EB7CDEF3-91D2-49F6-B7D0-E2EE9BD0F92A}">
      <dsp:nvSpPr>
        <dsp:cNvPr id="0" name=""/>
        <dsp:cNvSpPr/>
      </dsp:nvSpPr>
      <dsp:spPr>
        <a:xfrm>
          <a:off x="0" y="3401313"/>
          <a:ext cx="11880295" cy="1119468"/>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pl-PL" sz="2000" b="1" kern="1200" dirty="0">
              <a:solidFill>
                <a:schemeClr val="tx1"/>
              </a:solidFill>
              <a:latin typeface="+mn-lt"/>
            </a:rPr>
            <a:t>Niewystarczające środki finansowe</a:t>
          </a:r>
        </a:p>
        <a:p>
          <a:pPr marL="0" lvl="0" indent="0" algn="l" defTabSz="889000" rtl="0">
            <a:lnSpc>
              <a:spcPct val="90000"/>
            </a:lnSpc>
            <a:spcBef>
              <a:spcPct val="0"/>
            </a:spcBef>
            <a:spcAft>
              <a:spcPct val="35000"/>
            </a:spcAft>
            <a:buNone/>
          </a:pPr>
          <a:r>
            <a:rPr lang="pl-PL" sz="2000" kern="1200" dirty="0">
              <a:solidFill>
                <a:schemeClr val="tx1"/>
              </a:solidFill>
              <a:latin typeface="+mn-lt"/>
            </a:rPr>
            <a:t>- trudności w pozyskiwaniu środków na realizację działań</a:t>
          </a:r>
        </a:p>
      </dsp:txBody>
      <dsp:txXfrm>
        <a:off x="54648" y="3455961"/>
        <a:ext cx="11770999" cy="1010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C0963-C86D-4448-AF88-5E6CF9086C98}">
      <dsp:nvSpPr>
        <dsp:cNvPr id="0" name=""/>
        <dsp:cNvSpPr/>
      </dsp:nvSpPr>
      <dsp:spPr>
        <a:xfrm>
          <a:off x="0" y="11714"/>
          <a:ext cx="11880295" cy="1081518"/>
        </a:xfrm>
        <a:prstGeom prst="roundRect">
          <a:avLst/>
        </a:prstGeom>
        <a:solidFill>
          <a:schemeClr val="accent5">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50000"/>
            </a:lnSpc>
            <a:spcBef>
              <a:spcPct val="0"/>
            </a:spcBef>
            <a:spcAft>
              <a:spcPts val="600"/>
            </a:spcAft>
            <a:buNone/>
          </a:pPr>
          <a:r>
            <a:rPr lang="pl-PL" sz="2000" kern="1200">
              <a:solidFill>
                <a:schemeClr val="tx1"/>
              </a:solidFill>
              <a:latin typeface="+mn-lt"/>
            </a:rPr>
            <a:t>ubóstwo energetyczne</a:t>
          </a:r>
          <a:endParaRPr lang="pl-PL" sz="2000" kern="1200" dirty="0">
            <a:solidFill>
              <a:schemeClr val="tx1"/>
            </a:solidFill>
            <a:latin typeface="+mn-lt"/>
          </a:endParaRPr>
        </a:p>
      </dsp:txBody>
      <dsp:txXfrm>
        <a:off x="52795" y="64509"/>
        <a:ext cx="11774705" cy="975928"/>
      </dsp:txXfrm>
    </dsp:sp>
    <dsp:sp modelId="{522E217D-2226-43E3-BC16-0EA6A53EC8C4}">
      <dsp:nvSpPr>
        <dsp:cNvPr id="0" name=""/>
        <dsp:cNvSpPr/>
      </dsp:nvSpPr>
      <dsp:spPr>
        <a:xfrm>
          <a:off x="0" y="1150833"/>
          <a:ext cx="11880295" cy="1081518"/>
        </a:xfrm>
        <a:prstGeom prst="roundRect">
          <a:avLst/>
        </a:prstGeom>
        <a:solidFill>
          <a:schemeClr val="accent5">
            <a:shade val="80000"/>
            <a:hueOff val="-191991"/>
            <a:satOff val="6368"/>
            <a:lumOff val="95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50000"/>
            </a:lnSpc>
            <a:spcBef>
              <a:spcPct val="0"/>
            </a:spcBef>
            <a:spcAft>
              <a:spcPts val="600"/>
            </a:spcAft>
            <a:buNone/>
          </a:pPr>
          <a:r>
            <a:rPr lang="pl-PL" sz="2000" b="0" i="0" kern="1200" dirty="0">
              <a:solidFill>
                <a:schemeClr val="tx1"/>
              </a:solidFill>
            </a:rPr>
            <a:t>55% mieszkańców naszego województwa będących użytkownikami kotłów na paliwa stałe </a:t>
          </a:r>
          <a:br>
            <a:rPr lang="pl-PL" sz="2000" b="0" i="0" kern="1200" dirty="0">
              <a:solidFill>
                <a:schemeClr val="tx1"/>
              </a:solidFill>
            </a:rPr>
          </a:br>
          <a:r>
            <a:rPr lang="pl-PL" sz="2000" b="0" i="0" kern="1200" dirty="0">
              <a:solidFill>
                <a:schemeClr val="tx1"/>
              </a:solidFill>
            </a:rPr>
            <a:t>nie zamierza wymienić pieca</a:t>
          </a:r>
          <a:endParaRPr lang="pl-PL" sz="2000" kern="1200" dirty="0">
            <a:solidFill>
              <a:schemeClr val="tx1"/>
            </a:solidFill>
            <a:latin typeface="+mn-lt"/>
          </a:endParaRPr>
        </a:p>
      </dsp:txBody>
      <dsp:txXfrm>
        <a:off x="52795" y="1203628"/>
        <a:ext cx="11774705" cy="975928"/>
      </dsp:txXfrm>
    </dsp:sp>
    <dsp:sp modelId="{422B7619-CDBB-44EE-B69B-224F9C6B5CBF}">
      <dsp:nvSpPr>
        <dsp:cNvPr id="0" name=""/>
        <dsp:cNvSpPr/>
      </dsp:nvSpPr>
      <dsp:spPr>
        <a:xfrm>
          <a:off x="0" y="2289952"/>
          <a:ext cx="11880295" cy="1081518"/>
        </a:xfrm>
        <a:prstGeom prst="roundRect">
          <a:avLst/>
        </a:prstGeom>
        <a:solidFill>
          <a:schemeClr val="accent5">
            <a:shade val="80000"/>
            <a:hueOff val="-383982"/>
            <a:satOff val="12736"/>
            <a:lumOff val="1912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pl-PL" sz="2000" b="0" i="0" kern="1200" dirty="0">
              <a:solidFill>
                <a:schemeClr val="tx1"/>
              </a:solidFill>
            </a:rPr>
            <a:t>obwinianie o złą jakość powietrza dużych zakładów przemysłowych i rozwiniętych miast</a:t>
          </a:r>
          <a:endParaRPr lang="pl-PL" sz="2000" kern="1200" dirty="0">
            <a:solidFill>
              <a:schemeClr val="tx1"/>
            </a:solidFill>
            <a:latin typeface="+mn-lt"/>
            <a:cs typeface="Arial" panose="020B0604020202020204" pitchFamily="34" charset="0"/>
          </a:endParaRPr>
        </a:p>
      </dsp:txBody>
      <dsp:txXfrm>
        <a:off x="52795" y="2342747"/>
        <a:ext cx="11774705" cy="975928"/>
      </dsp:txXfrm>
    </dsp:sp>
    <dsp:sp modelId="{B45F5AB1-C6BE-421C-AE3B-FBB093608B81}">
      <dsp:nvSpPr>
        <dsp:cNvPr id="0" name=""/>
        <dsp:cNvSpPr/>
      </dsp:nvSpPr>
      <dsp:spPr>
        <a:xfrm>
          <a:off x="0" y="3429071"/>
          <a:ext cx="11880295" cy="1081518"/>
        </a:xfrm>
        <a:prstGeom prst="roundRect">
          <a:avLst/>
        </a:prstGeom>
        <a:solidFill>
          <a:schemeClr val="accent5">
            <a:shade val="80000"/>
            <a:hueOff val="-575973"/>
            <a:satOff val="19104"/>
            <a:lumOff val="286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50000"/>
            </a:lnSpc>
            <a:spcBef>
              <a:spcPct val="0"/>
            </a:spcBef>
            <a:spcAft>
              <a:spcPct val="35000"/>
            </a:spcAft>
            <a:buNone/>
          </a:pPr>
          <a:r>
            <a:rPr lang="pl-PL" sz="2000" b="0" kern="1200" dirty="0">
              <a:solidFill>
                <a:schemeClr val="tx1"/>
              </a:solidFill>
              <a:latin typeface="+mn-lt"/>
            </a:rPr>
            <a:t>niewielka świadomość istnienia uchwały antysmogowej </a:t>
          </a:r>
          <a:br>
            <a:rPr lang="pl-PL" sz="2000" b="0" kern="1200" dirty="0">
              <a:solidFill>
                <a:schemeClr val="tx1"/>
              </a:solidFill>
              <a:latin typeface="+mn-lt"/>
            </a:rPr>
          </a:br>
          <a:r>
            <a:rPr lang="pl-PL" sz="2000" b="0" kern="1200" dirty="0">
              <a:solidFill>
                <a:schemeClr val="tx1"/>
              </a:solidFill>
              <a:latin typeface="+mn-lt"/>
            </a:rPr>
            <a:t>- </a:t>
          </a:r>
          <a:r>
            <a:rPr lang="pl-PL" sz="2000" kern="1200" dirty="0">
              <a:solidFill>
                <a:schemeClr val="tx1"/>
              </a:solidFill>
              <a:latin typeface="+mn-lt"/>
            </a:rPr>
            <a:t>na Mazowszu wiedzę wykazało ok. 26 % badanych </a:t>
          </a:r>
        </a:p>
      </dsp:txBody>
      <dsp:txXfrm>
        <a:off x="52795" y="3481866"/>
        <a:ext cx="11774705" cy="9759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CF3E-D031-4203-822E-D7A31D2C9250}">
      <dsp:nvSpPr>
        <dsp:cNvPr id="0" name=""/>
        <dsp:cNvSpPr/>
      </dsp:nvSpPr>
      <dsp:spPr>
        <a:xfrm>
          <a:off x="2880942" y="569308"/>
          <a:ext cx="436809" cy="91440"/>
        </a:xfrm>
        <a:custGeom>
          <a:avLst/>
          <a:gdLst/>
          <a:ahLst/>
          <a:cxnLst/>
          <a:rect l="0" t="0" r="0" b="0"/>
          <a:pathLst>
            <a:path>
              <a:moveTo>
                <a:pt x="0" y="45720"/>
              </a:moveTo>
              <a:lnTo>
                <a:pt x="43680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pl-PL" sz="1600" kern="1200">
            <a:solidFill>
              <a:schemeClr val="tx1"/>
            </a:solidFill>
          </a:endParaRPr>
        </a:p>
      </dsp:txBody>
      <dsp:txXfrm>
        <a:off x="3087661" y="612689"/>
        <a:ext cx="23370" cy="4678"/>
      </dsp:txXfrm>
    </dsp:sp>
    <dsp:sp modelId="{2AFE6CFC-AD53-47F1-9D0E-12355F510F01}">
      <dsp:nvSpPr>
        <dsp:cNvPr id="0" name=""/>
        <dsp:cNvSpPr/>
      </dsp:nvSpPr>
      <dsp:spPr>
        <a:xfrm>
          <a:off x="463656" y="5364"/>
          <a:ext cx="2419085" cy="12193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622300">
            <a:lnSpc>
              <a:spcPct val="90000"/>
            </a:lnSpc>
            <a:spcBef>
              <a:spcPct val="0"/>
            </a:spcBef>
            <a:spcAft>
              <a:spcPct val="35000"/>
            </a:spcAft>
            <a:buNone/>
          </a:pPr>
          <a:r>
            <a:rPr lang="pl-PL" sz="1600" kern="1200">
              <a:solidFill>
                <a:schemeClr val="tx1"/>
              </a:solidFill>
            </a:rPr>
            <a:t>Aktywny udział </a:t>
          </a:r>
          <a:br>
            <a:rPr lang="pl-PL" sz="1600" kern="1200">
              <a:solidFill>
                <a:schemeClr val="tx1"/>
              </a:solidFill>
            </a:rPr>
          </a:br>
          <a:r>
            <a:rPr lang="pl-PL" sz="1600" kern="1200">
              <a:solidFill>
                <a:schemeClr val="tx1"/>
              </a:solidFill>
            </a:rPr>
            <a:t>w inicjatywach na rzecz poprawy jakości powietrza</a:t>
          </a:r>
          <a:endParaRPr lang="pl-PL" sz="1600" kern="1200" dirty="0">
            <a:solidFill>
              <a:schemeClr val="tx1"/>
            </a:solidFill>
          </a:endParaRPr>
        </a:p>
      </dsp:txBody>
      <dsp:txXfrm>
        <a:off x="463656" y="5364"/>
        <a:ext cx="2419085" cy="1219328"/>
      </dsp:txXfrm>
    </dsp:sp>
    <dsp:sp modelId="{F70149B8-E116-4861-BC92-AB3E9C5165E6}">
      <dsp:nvSpPr>
        <dsp:cNvPr id="0" name=""/>
        <dsp:cNvSpPr/>
      </dsp:nvSpPr>
      <dsp:spPr>
        <a:xfrm>
          <a:off x="5767436" y="569308"/>
          <a:ext cx="436809" cy="91440"/>
        </a:xfrm>
        <a:custGeom>
          <a:avLst/>
          <a:gdLst/>
          <a:ahLst/>
          <a:cxnLst/>
          <a:rect l="0" t="0" r="0" b="0"/>
          <a:pathLst>
            <a:path>
              <a:moveTo>
                <a:pt x="0" y="45720"/>
              </a:moveTo>
              <a:lnTo>
                <a:pt x="436809" y="45720"/>
              </a:lnTo>
            </a:path>
          </a:pathLst>
        </a:custGeom>
        <a:noFill/>
        <a:ln w="6350" cap="flat" cmpd="sng" algn="ctr">
          <a:solidFill>
            <a:schemeClr val="accent4">
              <a:hueOff val="-827186"/>
              <a:satOff val="4645"/>
              <a:lumOff val="-21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pl-PL" sz="1600" kern="1200">
            <a:solidFill>
              <a:schemeClr val="tx1"/>
            </a:solidFill>
          </a:endParaRPr>
        </a:p>
      </dsp:txBody>
      <dsp:txXfrm>
        <a:off x="5974156" y="612689"/>
        <a:ext cx="23370" cy="4678"/>
      </dsp:txXfrm>
    </dsp:sp>
    <dsp:sp modelId="{76E10660-071B-4B22-BA50-7135DBF140A2}">
      <dsp:nvSpPr>
        <dsp:cNvPr id="0" name=""/>
        <dsp:cNvSpPr/>
      </dsp:nvSpPr>
      <dsp:spPr>
        <a:xfrm>
          <a:off x="3350151" y="5364"/>
          <a:ext cx="2419085" cy="1219328"/>
        </a:xfrm>
        <a:prstGeom prst="rect">
          <a:avLst/>
        </a:prstGeom>
        <a:solidFill>
          <a:schemeClr val="accent4">
            <a:hueOff val="-751987"/>
            <a:satOff val="4222"/>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622300">
            <a:lnSpc>
              <a:spcPct val="90000"/>
            </a:lnSpc>
            <a:spcBef>
              <a:spcPct val="0"/>
            </a:spcBef>
            <a:spcAft>
              <a:spcPct val="35000"/>
            </a:spcAft>
            <a:buNone/>
          </a:pPr>
          <a:r>
            <a:rPr lang="pl-PL" sz="1600" kern="1200">
              <a:solidFill>
                <a:schemeClr val="tx1"/>
              </a:solidFill>
            </a:rPr>
            <a:t>Aktywne uczestniczenie </a:t>
          </a:r>
          <a:br>
            <a:rPr lang="pl-PL" sz="1600" kern="1200">
              <a:solidFill>
                <a:schemeClr val="tx1"/>
              </a:solidFill>
            </a:rPr>
          </a:br>
          <a:r>
            <a:rPr lang="pl-PL" sz="1600" kern="1200">
              <a:solidFill>
                <a:schemeClr val="tx1"/>
              </a:solidFill>
            </a:rPr>
            <a:t>w procesach konsultacji aktów prawa krajowego, regionalnego </a:t>
          </a:r>
          <a:br>
            <a:rPr lang="pl-PL" sz="1600" kern="1200">
              <a:solidFill>
                <a:schemeClr val="tx1"/>
              </a:solidFill>
            </a:rPr>
          </a:br>
          <a:r>
            <a:rPr lang="pl-PL" sz="1600" kern="1200">
              <a:solidFill>
                <a:schemeClr val="tx1"/>
              </a:solidFill>
            </a:rPr>
            <a:t>i lokalnego</a:t>
          </a:r>
          <a:endParaRPr lang="pl-PL" sz="1600" kern="1200" dirty="0">
            <a:solidFill>
              <a:schemeClr val="tx1"/>
            </a:solidFill>
          </a:endParaRPr>
        </a:p>
      </dsp:txBody>
      <dsp:txXfrm>
        <a:off x="3350151" y="5364"/>
        <a:ext cx="2419085" cy="1219328"/>
      </dsp:txXfrm>
    </dsp:sp>
    <dsp:sp modelId="{9FFAAFD2-FEAD-41E2-A205-49775352A094}">
      <dsp:nvSpPr>
        <dsp:cNvPr id="0" name=""/>
        <dsp:cNvSpPr/>
      </dsp:nvSpPr>
      <dsp:spPr>
        <a:xfrm>
          <a:off x="8653931" y="569308"/>
          <a:ext cx="436809" cy="91440"/>
        </a:xfrm>
        <a:custGeom>
          <a:avLst/>
          <a:gdLst/>
          <a:ahLst/>
          <a:cxnLst/>
          <a:rect l="0" t="0" r="0" b="0"/>
          <a:pathLst>
            <a:path>
              <a:moveTo>
                <a:pt x="0" y="45720"/>
              </a:moveTo>
              <a:lnTo>
                <a:pt x="436809" y="45720"/>
              </a:lnTo>
            </a:path>
          </a:pathLst>
        </a:custGeom>
        <a:noFill/>
        <a:ln w="6350" cap="flat" cmpd="sng" algn="ctr">
          <a:solidFill>
            <a:schemeClr val="accent4">
              <a:hueOff val="-1654372"/>
              <a:satOff val="9289"/>
              <a:lumOff val="-43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pl-PL" sz="1600" kern="1200">
            <a:solidFill>
              <a:schemeClr val="tx1"/>
            </a:solidFill>
          </a:endParaRPr>
        </a:p>
      </dsp:txBody>
      <dsp:txXfrm>
        <a:off x="8860651" y="612689"/>
        <a:ext cx="23370" cy="4678"/>
      </dsp:txXfrm>
    </dsp:sp>
    <dsp:sp modelId="{3CBAAB64-9F5B-4D1D-8F04-2231A7A121ED}">
      <dsp:nvSpPr>
        <dsp:cNvPr id="0" name=""/>
        <dsp:cNvSpPr/>
      </dsp:nvSpPr>
      <dsp:spPr>
        <a:xfrm>
          <a:off x="6236646" y="5364"/>
          <a:ext cx="2419085" cy="1219328"/>
        </a:xfrm>
        <a:prstGeom prst="rect">
          <a:avLst/>
        </a:prstGeom>
        <a:solidFill>
          <a:schemeClr val="accent4">
            <a:hueOff val="-1503975"/>
            <a:satOff val="8445"/>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622300">
            <a:lnSpc>
              <a:spcPct val="90000"/>
            </a:lnSpc>
            <a:spcBef>
              <a:spcPct val="0"/>
            </a:spcBef>
            <a:spcAft>
              <a:spcPct val="35000"/>
            </a:spcAft>
            <a:buNone/>
          </a:pPr>
          <a:r>
            <a:rPr lang="pl-PL" sz="1600" kern="1200">
              <a:solidFill>
                <a:schemeClr val="tx1"/>
              </a:solidFill>
            </a:rPr>
            <a:t>Aktywne komunikowanie problemów, barier</a:t>
          </a:r>
          <a:br>
            <a:rPr lang="pl-PL" sz="1600" kern="1200">
              <a:solidFill>
                <a:schemeClr val="tx1"/>
              </a:solidFill>
            </a:rPr>
          </a:br>
          <a:r>
            <a:rPr lang="pl-PL" sz="1600" kern="1200">
              <a:solidFill>
                <a:schemeClr val="tx1"/>
              </a:solidFill>
            </a:rPr>
            <a:t> i potrzeb</a:t>
          </a:r>
          <a:endParaRPr lang="pl-PL" sz="1600" kern="1200" dirty="0">
            <a:solidFill>
              <a:schemeClr val="tx1"/>
            </a:solidFill>
          </a:endParaRPr>
        </a:p>
      </dsp:txBody>
      <dsp:txXfrm>
        <a:off x="6236646" y="5364"/>
        <a:ext cx="2419085" cy="1219328"/>
      </dsp:txXfrm>
    </dsp:sp>
    <dsp:sp modelId="{27D441F3-B24A-4514-A792-D66ACC1A1C5B}">
      <dsp:nvSpPr>
        <dsp:cNvPr id="0" name=""/>
        <dsp:cNvSpPr/>
      </dsp:nvSpPr>
      <dsp:spPr>
        <a:xfrm>
          <a:off x="1673199" y="1222892"/>
          <a:ext cx="8659484" cy="436809"/>
        </a:xfrm>
        <a:custGeom>
          <a:avLst/>
          <a:gdLst/>
          <a:ahLst/>
          <a:cxnLst/>
          <a:rect l="0" t="0" r="0" b="0"/>
          <a:pathLst>
            <a:path>
              <a:moveTo>
                <a:pt x="8659484" y="0"/>
              </a:moveTo>
              <a:lnTo>
                <a:pt x="8659484" y="235504"/>
              </a:lnTo>
              <a:lnTo>
                <a:pt x="0" y="235504"/>
              </a:lnTo>
              <a:lnTo>
                <a:pt x="0" y="436809"/>
              </a:lnTo>
            </a:path>
          </a:pathLst>
        </a:custGeom>
        <a:noFill/>
        <a:ln w="6350" cap="flat" cmpd="sng" algn="ctr">
          <a:solidFill>
            <a:schemeClr val="accent4">
              <a:hueOff val="-2481558"/>
              <a:satOff val="13934"/>
              <a:lumOff val="-64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pl-PL" sz="1600" kern="1200">
            <a:solidFill>
              <a:schemeClr val="tx1"/>
            </a:solidFill>
          </a:endParaRPr>
        </a:p>
      </dsp:txBody>
      <dsp:txXfrm>
        <a:off x="5786139" y="1438958"/>
        <a:ext cx="433604" cy="4678"/>
      </dsp:txXfrm>
    </dsp:sp>
    <dsp:sp modelId="{EBB4908A-945B-4AF0-B6FA-95091855F8FA}">
      <dsp:nvSpPr>
        <dsp:cNvPr id="0" name=""/>
        <dsp:cNvSpPr/>
      </dsp:nvSpPr>
      <dsp:spPr>
        <a:xfrm>
          <a:off x="9123140" y="5364"/>
          <a:ext cx="2419085" cy="1219328"/>
        </a:xfrm>
        <a:prstGeom prst="rect">
          <a:avLst/>
        </a:prstGeom>
        <a:solidFill>
          <a:schemeClr val="accent4">
            <a:hueOff val="-2255962"/>
            <a:satOff val="12667"/>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lang="pl-PL" sz="1600" kern="1200">
              <a:solidFill>
                <a:schemeClr val="tx1"/>
              </a:solidFill>
            </a:rPr>
            <a:t>Edukacja ekologiczna mieszkańców</a:t>
          </a:r>
          <a:endParaRPr lang="pl-PL" sz="1600" kern="1200" dirty="0">
            <a:solidFill>
              <a:schemeClr val="tx1"/>
            </a:solidFill>
          </a:endParaRPr>
        </a:p>
      </dsp:txBody>
      <dsp:txXfrm>
        <a:off x="9123140" y="5364"/>
        <a:ext cx="2419085" cy="1219328"/>
      </dsp:txXfrm>
    </dsp:sp>
    <dsp:sp modelId="{B313418C-0B58-4D1F-AD3C-403EE13FC6B0}">
      <dsp:nvSpPr>
        <dsp:cNvPr id="0" name=""/>
        <dsp:cNvSpPr/>
      </dsp:nvSpPr>
      <dsp:spPr>
        <a:xfrm>
          <a:off x="2880942" y="2256046"/>
          <a:ext cx="436809" cy="91440"/>
        </a:xfrm>
        <a:custGeom>
          <a:avLst/>
          <a:gdLst/>
          <a:ahLst/>
          <a:cxnLst/>
          <a:rect l="0" t="0" r="0" b="0"/>
          <a:pathLst>
            <a:path>
              <a:moveTo>
                <a:pt x="0" y="45720"/>
              </a:moveTo>
              <a:lnTo>
                <a:pt x="436809" y="45720"/>
              </a:lnTo>
            </a:path>
          </a:pathLst>
        </a:custGeom>
        <a:noFill/>
        <a:ln w="6350" cap="flat" cmpd="sng" algn="ctr">
          <a:solidFill>
            <a:schemeClr val="accent4">
              <a:hueOff val="-3308744"/>
              <a:satOff val="18578"/>
              <a:lumOff val="-86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pl-PL" sz="1600" kern="1200">
            <a:solidFill>
              <a:schemeClr val="tx1"/>
            </a:solidFill>
          </a:endParaRPr>
        </a:p>
      </dsp:txBody>
      <dsp:txXfrm>
        <a:off x="3087661" y="2299426"/>
        <a:ext cx="23370" cy="4678"/>
      </dsp:txXfrm>
    </dsp:sp>
    <dsp:sp modelId="{CB5AB409-0F13-4BAA-B9C3-94270A04D105}">
      <dsp:nvSpPr>
        <dsp:cNvPr id="0" name=""/>
        <dsp:cNvSpPr/>
      </dsp:nvSpPr>
      <dsp:spPr>
        <a:xfrm>
          <a:off x="463656" y="1692101"/>
          <a:ext cx="2419085" cy="1219328"/>
        </a:xfrm>
        <a:prstGeom prst="rect">
          <a:avLst/>
        </a:prstGeom>
        <a:solidFill>
          <a:schemeClr val="accent4">
            <a:hueOff val="-3007949"/>
            <a:satOff val="16889"/>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lang="pl-PL" sz="1600" kern="1200">
              <a:solidFill>
                <a:schemeClr val="tx1"/>
              </a:solidFill>
            </a:rPr>
            <a:t>Opracowywanie </a:t>
          </a:r>
          <a:br>
            <a:rPr lang="pl-PL" sz="1600" kern="1200">
              <a:solidFill>
                <a:schemeClr val="tx1"/>
              </a:solidFill>
            </a:rPr>
          </a:br>
          <a:r>
            <a:rPr lang="pl-PL" sz="1600" kern="1200">
              <a:solidFill>
                <a:schemeClr val="tx1"/>
              </a:solidFill>
            </a:rPr>
            <a:t>i realizacja: planów zaopatrzenia w ciepło, paliwa i energię, PGN, PONE, POŚ</a:t>
          </a:r>
          <a:endParaRPr lang="pl-PL" sz="1600" kern="1200" dirty="0">
            <a:solidFill>
              <a:schemeClr val="tx1"/>
            </a:solidFill>
          </a:endParaRPr>
        </a:p>
      </dsp:txBody>
      <dsp:txXfrm>
        <a:off x="463656" y="1692101"/>
        <a:ext cx="2419085" cy="1219328"/>
      </dsp:txXfrm>
    </dsp:sp>
    <dsp:sp modelId="{23A64E89-C95B-47C7-9F32-7639B545BEF1}">
      <dsp:nvSpPr>
        <dsp:cNvPr id="0" name=""/>
        <dsp:cNvSpPr/>
      </dsp:nvSpPr>
      <dsp:spPr>
        <a:xfrm>
          <a:off x="5767436" y="2256046"/>
          <a:ext cx="436809" cy="91440"/>
        </a:xfrm>
        <a:custGeom>
          <a:avLst/>
          <a:gdLst/>
          <a:ahLst/>
          <a:cxnLst/>
          <a:rect l="0" t="0" r="0" b="0"/>
          <a:pathLst>
            <a:path>
              <a:moveTo>
                <a:pt x="0" y="45720"/>
              </a:moveTo>
              <a:lnTo>
                <a:pt x="436809" y="45720"/>
              </a:lnTo>
            </a:path>
          </a:pathLst>
        </a:custGeom>
        <a:noFill/>
        <a:ln w="6350" cap="flat" cmpd="sng" algn="ctr">
          <a:solidFill>
            <a:schemeClr val="accent4">
              <a:hueOff val="-4135930"/>
              <a:satOff val="23223"/>
              <a:lumOff val="-107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pl-PL" sz="1600" kern="1200">
            <a:solidFill>
              <a:schemeClr val="tx1"/>
            </a:solidFill>
          </a:endParaRPr>
        </a:p>
      </dsp:txBody>
      <dsp:txXfrm>
        <a:off x="5974156" y="2299426"/>
        <a:ext cx="23370" cy="4678"/>
      </dsp:txXfrm>
    </dsp:sp>
    <dsp:sp modelId="{1F30A89D-45E3-4396-AD66-A05093C1ADC8}">
      <dsp:nvSpPr>
        <dsp:cNvPr id="0" name=""/>
        <dsp:cNvSpPr/>
      </dsp:nvSpPr>
      <dsp:spPr>
        <a:xfrm>
          <a:off x="3350151" y="1692101"/>
          <a:ext cx="2419085" cy="1219328"/>
        </a:xfrm>
        <a:prstGeom prst="rect">
          <a:avLst/>
        </a:prstGeom>
        <a:solidFill>
          <a:schemeClr val="accent4">
            <a:hueOff val="-3759936"/>
            <a:satOff val="21111"/>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lang="pl-PL" sz="1600" kern="1200">
              <a:solidFill>
                <a:schemeClr val="tx1"/>
              </a:solidFill>
            </a:rPr>
            <a:t>Określanie w mpzp zagadnień związanych z ochroną powietrza</a:t>
          </a:r>
          <a:endParaRPr lang="pl-PL" sz="1600" kern="1200" dirty="0">
            <a:solidFill>
              <a:schemeClr val="tx1"/>
            </a:solidFill>
          </a:endParaRPr>
        </a:p>
      </dsp:txBody>
      <dsp:txXfrm>
        <a:off x="3350151" y="1692101"/>
        <a:ext cx="2419085" cy="1219328"/>
      </dsp:txXfrm>
    </dsp:sp>
    <dsp:sp modelId="{C3316A73-5680-4C81-9CE2-013B3E11946E}">
      <dsp:nvSpPr>
        <dsp:cNvPr id="0" name=""/>
        <dsp:cNvSpPr/>
      </dsp:nvSpPr>
      <dsp:spPr>
        <a:xfrm>
          <a:off x="8653931" y="2256046"/>
          <a:ext cx="436809" cy="91440"/>
        </a:xfrm>
        <a:custGeom>
          <a:avLst/>
          <a:gdLst/>
          <a:ahLst/>
          <a:cxnLst/>
          <a:rect l="0" t="0" r="0" b="0"/>
          <a:pathLst>
            <a:path>
              <a:moveTo>
                <a:pt x="0" y="45720"/>
              </a:moveTo>
              <a:lnTo>
                <a:pt x="436809" y="45720"/>
              </a:lnTo>
            </a:path>
          </a:pathLst>
        </a:custGeom>
        <a:noFill/>
        <a:ln w="6350" cap="flat" cmpd="sng" algn="ctr">
          <a:solidFill>
            <a:schemeClr val="accent4">
              <a:hueOff val="-4963116"/>
              <a:satOff val="27867"/>
              <a:lumOff val="-129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pl-PL" sz="1600" kern="1200">
            <a:solidFill>
              <a:schemeClr val="tx1"/>
            </a:solidFill>
          </a:endParaRPr>
        </a:p>
      </dsp:txBody>
      <dsp:txXfrm>
        <a:off x="8860651" y="2299426"/>
        <a:ext cx="23370" cy="4678"/>
      </dsp:txXfrm>
    </dsp:sp>
    <dsp:sp modelId="{FDFB705B-6A02-4907-BC0D-5E33BEDDAF9D}">
      <dsp:nvSpPr>
        <dsp:cNvPr id="0" name=""/>
        <dsp:cNvSpPr/>
      </dsp:nvSpPr>
      <dsp:spPr>
        <a:xfrm>
          <a:off x="6236646" y="1692101"/>
          <a:ext cx="2419085" cy="1219328"/>
        </a:xfrm>
        <a:prstGeom prst="rect">
          <a:avLst/>
        </a:prstGeom>
        <a:solidFill>
          <a:schemeClr val="accent4">
            <a:hueOff val="-4511924"/>
            <a:satOff val="25334"/>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lang="pl-PL" sz="1600" kern="1200">
              <a:solidFill>
                <a:schemeClr val="tx1"/>
              </a:solidFill>
            </a:rPr>
            <a:t>Kontrola palenisk </a:t>
          </a:r>
          <a:br>
            <a:rPr lang="pl-PL" sz="1600" kern="1200">
              <a:solidFill>
                <a:schemeClr val="tx1"/>
              </a:solidFill>
            </a:rPr>
          </a:br>
          <a:r>
            <a:rPr lang="pl-PL" sz="1600" kern="1200">
              <a:solidFill>
                <a:schemeClr val="tx1"/>
              </a:solidFill>
            </a:rPr>
            <a:t>i egzekwowanie uchwały antysmogowej </a:t>
          </a:r>
          <a:br>
            <a:rPr lang="pl-PL" sz="1600" kern="1200">
              <a:solidFill>
                <a:schemeClr val="tx1"/>
              </a:solidFill>
            </a:rPr>
          </a:br>
          <a:r>
            <a:rPr lang="pl-PL" sz="1600" kern="1200">
              <a:solidFill>
                <a:schemeClr val="tx1"/>
              </a:solidFill>
            </a:rPr>
            <a:t>i zakazu spalania odpadów</a:t>
          </a:r>
          <a:endParaRPr lang="pl-PL" sz="1600" kern="1200" dirty="0">
            <a:solidFill>
              <a:schemeClr val="tx1"/>
            </a:solidFill>
          </a:endParaRPr>
        </a:p>
      </dsp:txBody>
      <dsp:txXfrm>
        <a:off x="6236646" y="1692101"/>
        <a:ext cx="2419085" cy="1219328"/>
      </dsp:txXfrm>
    </dsp:sp>
    <dsp:sp modelId="{E4262D75-B72F-49FD-B581-2D085FDBD414}">
      <dsp:nvSpPr>
        <dsp:cNvPr id="0" name=""/>
        <dsp:cNvSpPr/>
      </dsp:nvSpPr>
      <dsp:spPr>
        <a:xfrm>
          <a:off x="1673199" y="2909630"/>
          <a:ext cx="8659484" cy="436809"/>
        </a:xfrm>
        <a:custGeom>
          <a:avLst/>
          <a:gdLst/>
          <a:ahLst/>
          <a:cxnLst/>
          <a:rect l="0" t="0" r="0" b="0"/>
          <a:pathLst>
            <a:path>
              <a:moveTo>
                <a:pt x="8659484" y="0"/>
              </a:moveTo>
              <a:lnTo>
                <a:pt x="8659484" y="235504"/>
              </a:lnTo>
              <a:lnTo>
                <a:pt x="0" y="235504"/>
              </a:lnTo>
              <a:lnTo>
                <a:pt x="0" y="436809"/>
              </a:lnTo>
            </a:path>
          </a:pathLst>
        </a:custGeom>
        <a:noFill/>
        <a:ln w="6350" cap="flat" cmpd="sng" algn="ctr">
          <a:solidFill>
            <a:schemeClr val="accent4">
              <a:hueOff val="-5790302"/>
              <a:satOff val="32511"/>
              <a:lumOff val="-15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pl-PL" sz="1600" kern="1200">
            <a:solidFill>
              <a:schemeClr val="tx1"/>
            </a:solidFill>
          </a:endParaRPr>
        </a:p>
      </dsp:txBody>
      <dsp:txXfrm>
        <a:off x="5786139" y="3125695"/>
        <a:ext cx="433604" cy="4678"/>
      </dsp:txXfrm>
    </dsp:sp>
    <dsp:sp modelId="{30DE48A4-D5AC-4531-A490-6553C1F8F69E}">
      <dsp:nvSpPr>
        <dsp:cNvPr id="0" name=""/>
        <dsp:cNvSpPr/>
      </dsp:nvSpPr>
      <dsp:spPr>
        <a:xfrm>
          <a:off x="9123140" y="1692101"/>
          <a:ext cx="2419085" cy="1219328"/>
        </a:xfrm>
        <a:prstGeom prst="rect">
          <a:avLst/>
        </a:prstGeom>
        <a:solidFill>
          <a:schemeClr val="accent4">
            <a:hueOff val="-5263911"/>
            <a:satOff val="29556"/>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lang="pl-PL" sz="1400" kern="1200" dirty="0">
              <a:solidFill>
                <a:schemeClr val="tx1"/>
              </a:solidFill>
            </a:rPr>
            <a:t>Wymiana wiedzy </a:t>
          </a:r>
          <a:br>
            <a:rPr lang="pl-PL" sz="1400" kern="1200" dirty="0">
              <a:solidFill>
                <a:schemeClr val="tx1"/>
              </a:solidFill>
            </a:rPr>
          </a:br>
          <a:r>
            <a:rPr lang="pl-PL" sz="1400" kern="1200" dirty="0">
              <a:solidFill>
                <a:schemeClr val="tx1"/>
              </a:solidFill>
            </a:rPr>
            <a:t>i doświadczeń z innymi jednostkami (np. edukacja, instruktaże, inwestycje energetyczne, organizacja obowiązków)</a:t>
          </a:r>
        </a:p>
      </dsp:txBody>
      <dsp:txXfrm>
        <a:off x="9123140" y="1692101"/>
        <a:ext cx="2419085" cy="1219328"/>
      </dsp:txXfrm>
    </dsp:sp>
    <dsp:sp modelId="{36817AE7-4583-453F-9F32-8C9CD019C0BE}">
      <dsp:nvSpPr>
        <dsp:cNvPr id="0" name=""/>
        <dsp:cNvSpPr/>
      </dsp:nvSpPr>
      <dsp:spPr>
        <a:xfrm>
          <a:off x="2880942" y="3942783"/>
          <a:ext cx="436809" cy="91440"/>
        </a:xfrm>
        <a:custGeom>
          <a:avLst/>
          <a:gdLst/>
          <a:ahLst/>
          <a:cxnLst/>
          <a:rect l="0" t="0" r="0" b="0"/>
          <a:pathLst>
            <a:path>
              <a:moveTo>
                <a:pt x="0" y="45720"/>
              </a:moveTo>
              <a:lnTo>
                <a:pt x="436809" y="45720"/>
              </a:lnTo>
            </a:path>
          </a:pathLst>
        </a:custGeom>
        <a:noFill/>
        <a:ln w="6350" cap="flat" cmpd="sng" algn="ctr">
          <a:solidFill>
            <a:schemeClr val="accent4">
              <a:hueOff val="-6617488"/>
              <a:satOff val="37156"/>
              <a:lumOff val="-172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pl-PL" sz="1600" kern="1200">
            <a:solidFill>
              <a:schemeClr val="tx1"/>
            </a:solidFill>
          </a:endParaRPr>
        </a:p>
      </dsp:txBody>
      <dsp:txXfrm>
        <a:off x="3087661" y="3986163"/>
        <a:ext cx="23370" cy="4678"/>
      </dsp:txXfrm>
    </dsp:sp>
    <dsp:sp modelId="{3F70D31F-DB2B-45EB-B844-55D45F796685}">
      <dsp:nvSpPr>
        <dsp:cNvPr id="0" name=""/>
        <dsp:cNvSpPr/>
      </dsp:nvSpPr>
      <dsp:spPr>
        <a:xfrm>
          <a:off x="463656" y="3378839"/>
          <a:ext cx="2419085" cy="1219328"/>
        </a:xfrm>
        <a:prstGeom prst="rect">
          <a:avLst/>
        </a:prstGeom>
        <a:solidFill>
          <a:schemeClr val="accent4">
            <a:hueOff val="-6015899"/>
            <a:satOff val="33778"/>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lang="pl-PL" sz="1600" kern="1200">
              <a:solidFill>
                <a:schemeClr val="tx1"/>
              </a:solidFill>
            </a:rPr>
            <a:t>Współpraca </a:t>
          </a:r>
          <a:br>
            <a:rPr lang="pl-PL" sz="1600" kern="1200">
              <a:solidFill>
                <a:schemeClr val="tx1"/>
              </a:solidFill>
            </a:rPr>
          </a:br>
          <a:r>
            <a:rPr lang="pl-PL" sz="1600" kern="1200">
              <a:solidFill>
                <a:schemeClr val="tx1"/>
              </a:solidFill>
            </a:rPr>
            <a:t>z LGD, NGOs</a:t>
          </a:r>
          <a:endParaRPr lang="pl-PL" sz="1600" kern="1200" dirty="0">
            <a:solidFill>
              <a:schemeClr val="tx1"/>
            </a:solidFill>
          </a:endParaRPr>
        </a:p>
      </dsp:txBody>
      <dsp:txXfrm>
        <a:off x="463656" y="3378839"/>
        <a:ext cx="2419085" cy="1219328"/>
      </dsp:txXfrm>
    </dsp:sp>
    <dsp:sp modelId="{76790E0A-3EE5-4F33-BF64-DC47A037F11F}">
      <dsp:nvSpPr>
        <dsp:cNvPr id="0" name=""/>
        <dsp:cNvSpPr/>
      </dsp:nvSpPr>
      <dsp:spPr>
        <a:xfrm>
          <a:off x="5767436" y="3942783"/>
          <a:ext cx="436809" cy="91440"/>
        </a:xfrm>
        <a:custGeom>
          <a:avLst/>
          <a:gdLst/>
          <a:ahLst/>
          <a:cxnLst/>
          <a:rect l="0" t="0" r="0" b="0"/>
          <a:pathLst>
            <a:path>
              <a:moveTo>
                <a:pt x="0" y="45720"/>
              </a:moveTo>
              <a:lnTo>
                <a:pt x="436809" y="45720"/>
              </a:lnTo>
            </a:path>
          </a:pathLst>
        </a:custGeom>
        <a:noFill/>
        <a:ln w="6350" cap="flat" cmpd="sng" algn="ctr">
          <a:solidFill>
            <a:schemeClr val="accent4">
              <a:hueOff val="-7444674"/>
              <a:satOff val="41800"/>
              <a:lumOff val="-194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pl-PL" sz="1600" kern="1200">
            <a:solidFill>
              <a:schemeClr val="tx1"/>
            </a:solidFill>
          </a:endParaRPr>
        </a:p>
      </dsp:txBody>
      <dsp:txXfrm>
        <a:off x="5974156" y="3986163"/>
        <a:ext cx="23370" cy="4678"/>
      </dsp:txXfrm>
    </dsp:sp>
    <dsp:sp modelId="{C10932C7-B310-4B2A-AD88-311D41D9E2BE}">
      <dsp:nvSpPr>
        <dsp:cNvPr id="0" name=""/>
        <dsp:cNvSpPr/>
      </dsp:nvSpPr>
      <dsp:spPr>
        <a:xfrm>
          <a:off x="3350151" y="3378839"/>
          <a:ext cx="2419085" cy="1219328"/>
        </a:xfrm>
        <a:prstGeom prst="rect">
          <a:avLst/>
        </a:prstGeom>
        <a:solidFill>
          <a:schemeClr val="accent4">
            <a:hueOff val="-6767885"/>
            <a:satOff val="38000"/>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lang="pl-PL" sz="1400" kern="1200">
              <a:solidFill>
                <a:schemeClr val="tx1"/>
              </a:solidFill>
            </a:rPr>
            <a:t>Tworzenie klastrów energetycznych, PPP w zakresie realizacji inwestycji strategicznych, np. biogazowni, elekrowni, magazynów energii)</a:t>
          </a:r>
          <a:endParaRPr lang="pl-PL" sz="1400" kern="1200" dirty="0">
            <a:solidFill>
              <a:schemeClr val="tx1"/>
            </a:solidFill>
          </a:endParaRPr>
        </a:p>
      </dsp:txBody>
      <dsp:txXfrm>
        <a:off x="3350151" y="3378839"/>
        <a:ext cx="2419085" cy="1219328"/>
      </dsp:txXfrm>
    </dsp:sp>
    <dsp:sp modelId="{5915F11E-8D1C-445D-A1F2-ECD723576A23}">
      <dsp:nvSpPr>
        <dsp:cNvPr id="0" name=""/>
        <dsp:cNvSpPr/>
      </dsp:nvSpPr>
      <dsp:spPr>
        <a:xfrm>
          <a:off x="8653931" y="3942783"/>
          <a:ext cx="436809" cy="91440"/>
        </a:xfrm>
        <a:custGeom>
          <a:avLst/>
          <a:gdLst/>
          <a:ahLst/>
          <a:cxnLst/>
          <a:rect l="0" t="0" r="0" b="0"/>
          <a:pathLst>
            <a:path>
              <a:moveTo>
                <a:pt x="0" y="45720"/>
              </a:moveTo>
              <a:lnTo>
                <a:pt x="436809" y="45720"/>
              </a:lnTo>
            </a:path>
          </a:pathLst>
        </a:custGeom>
        <a:noFill/>
        <a:ln w="6350" cap="flat" cmpd="sng" algn="ctr">
          <a:solidFill>
            <a:schemeClr val="accent4">
              <a:hueOff val="-8271860"/>
              <a:satOff val="46445"/>
              <a:lumOff val="-215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pl-PL" sz="1600" kern="1200">
            <a:solidFill>
              <a:schemeClr val="tx1"/>
            </a:solidFill>
          </a:endParaRPr>
        </a:p>
      </dsp:txBody>
      <dsp:txXfrm>
        <a:off x="8860651" y="3986163"/>
        <a:ext cx="23370" cy="4678"/>
      </dsp:txXfrm>
    </dsp:sp>
    <dsp:sp modelId="{00EAA55C-9292-428D-8799-FC78BAC5ACF9}">
      <dsp:nvSpPr>
        <dsp:cNvPr id="0" name=""/>
        <dsp:cNvSpPr/>
      </dsp:nvSpPr>
      <dsp:spPr>
        <a:xfrm>
          <a:off x="6236646" y="3378839"/>
          <a:ext cx="2419085" cy="1219328"/>
        </a:xfrm>
        <a:prstGeom prst="rect">
          <a:avLst/>
        </a:prstGeom>
        <a:solidFill>
          <a:schemeClr val="accent4">
            <a:hueOff val="-7519873"/>
            <a:satOff val="42223"/>
            <a:lumOff val="-1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lang="pl-PL" sz="1600" kern="1200">
              <a:solidFill>
                <a:schemeClr val="tx1"/>
              </a:solidFill>
            </a:rPr>
            <a:t>Wystąpienie do ZWM </a:t>
          </a:r>
          <a:br>
            <a:rPr lang="pl-PL" sz="1600" kern="1200">
              <a:solidFill>
                <a:schemeClr val="tx1"/>
              </a:solidFill>
            </a:rPr>
          </a:br>
          <a:r>
            <a:rPr lang="pl-PL" sz="1600" kern="1200">
              <a:solidFill>
                <a:schemeClr val="tx1"/>
              </a:solidFill>
            </a:rPr>
            <a:t>o wprowadzenie uchwały antysmogowej na terenie gminy</a:t>
          </a:r>
          <a:endParaRPr lang="pl-PL" sz="1600" kern="1200" dirty="0">
            <a:solidFill>
              <a:schemeClr val="tx1"/>
            </a:solidFill>
          </a:endParaRPr>
        </a:p>
      </dsp:txBody>
      <dsp:txXfrm>
        <a:off x="6236646" y="3378839"/>
        <a:ext cx="2419085" cy="1219328"/>
      </dsp:txXfrm>
    </dsp:sp>
    <dsp:sp modelId="{FC7E55EC-496C-449A-A77D-B837D8185465}">
      <dsp:nvSpPr>
        <dsp:cNvPr id="0" name=""/>
        <dsp:cNvSpPr/>
      </dsp:nvSpPr>
      <dsp:spPr>
        <a:xfrm>
          <a:off x="9123140" y="3378839"/>
          <a:ext cx="2419085" cy="1219328"/>
        </a:xfrm>
        <a:prstGeom prst="rect">
          <a:avLst/>
        </a:prstGeom>
        <a:solidFill>
          <a:schemeClr val="accent4">
            <a:hueOff val="-8271860"/>
            <a:satOff val="46445"/>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lang="pl-PL" sz="1600" kern="1200">
              <a:solidFill>
                <a:schemeClr val="tx1"/>
              </a:solidFill>
            </a:rPr>
            <a:t>Udział w inicjatywach LeadAir, Stop Smog, Czyste Powietrze</a:t>
          </a:r>
          <a:endParaRPr lang="pl-PL" sz="1600" kern="1200" dirty="0">
            <a:solidFill>
              <a:schemeClr val="tx1"/>
            </a:solidFill>
          </a:endParaRPr>
        </a:p>
      </dsp:txBody>
      <dsp:txXfrm>
        <a:off x="9123140" y="3378839"/>
        <a:ext cx="2419085" cy="1219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81096-6CF2-4DB3-8040-6F05113C354B}">
      <dsp:nvSpPr>
        <dsp:cNvPr id="0" name=""/>
        <dsp:cNvSpPr/>
      </dsp:nvSpPr>
      <dsp:spPr>
        <a:xfrm>
          <a:off x="941" y="2218"/>
          <a:ext cx="4677313" cy="1408058"/>
        </a:xfrm>
        <a:prstGeom prst="roundRect">
          <a:avLst>
            <a:gd name="adj" fmla="val 10000"/>
          </a:avLst>
        </a:prstGeom>
        <a:solidFill>
          <a:srgbClr val="4EA6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rPr>
            <a:t>Działalność LGD</a:t>
          </a:r>
        </a:p>
      </dsp:txBody>
      <dsp:txXfrm>
        <a:off x="42182" y="43459"/>
        <a:ext cx="4594831" cy="1325576"/>
      </dsp:txXfrm>
    </dsp:sp>
    <dsp:sp modelId="{3282FBCC-B364-4505-A55F-819B488DFBF6}">
      <dsp:nvSpPr>
        <dsp:cNvPr id="0" name=""/>
        <dsp:cNvSpPr/>
      </dsp:nvSpPr>
      <dsp:spPr>
        <a:xfrm>
          <a:off x="1002" y="1614060"/>
          <a:ext cx="3055365" cy="1408058"/>
        </a:xfrm>
        <a:prstGeom prst="roundRect">
          <a:avLst>
            <a:gd name="adj" fmla="val 10000"/>
          </a:avLst>
        </a:prstGeom>
        <a:solidFill>
          <a:srgbClr val="9FCFE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tx1"/>
              </a:solidFill>
            </a:rPr>
            <a:t>podnoszenie wiedzy </a:t>
          </a:r>
          <a:br>
            <a:rPr lang="pl-PL" sz="1200" kern="1200" dirty="0">
              <a:solidFill>
                <a:schemeClr val="tx1"/>
              </a:solidFill>
            </a:rPr>
          </a:br>
          <a:r>
            <a:rPr lang="pl-PL" sz="1200" kern="1200" dirty="0">
              <a:solidFill>
                <a:schemeClr val="tx1"/>
              </a:solidFill>
            </a:rPr>
            <a:t>społeczności lokalnej</a:t>
          </a:r>
        </a:p>
      </dsp:txBody>
      <dsp:txXfrm>
        <a:off x="42243" y="1655301"/>
        <a:ext cx="2972883" cy="1325576"/>
      </dsp:txXfrm>
    </dsp:sp>
    <dsp:sp modelId="{052E0FCF-E0C9-4A51-B160-CFF81856C0AA}">
      <dsp:nvSpPr>
        <dsp:cNvPr id="0" name=""/>
        <dsp:cNvSpPr/>
      </dsp:nvSpPr>
      <dsp:spPr>
        <a:xfrm>
          <a:off x="1033" y="3225903"/>
          <a:ext cx="1496261" cy="1408058"/>
        </a:xfrm>
        <a:prstGeom prst="roundRect">
          <a:avLst>
            <a:gd name="adj" fmla="val 10000"/>
          </a:avLst>
        </a:prstGeom>
        <a:solidFill>
          <a:srgbClr val="9FCFE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tx1"/>
              </a:solidFill>
            </a:rPr>
            <a:t>działania </a:t>
          </a:r>
          <a:br>
            <a:rPr lang="pl-PL" sz="1200" kern="1200" dirty="0">
              <a:solidFill>
                <a:schemeClr val="tx1"/>
              </a:solidFill>
            </a:rPr>
          </a:br>
          <a:r>
            <a:rPr lang="pl-PL" sz="1200" kern="1200" dirty="0">
              <a:solidFill>
                <a:schemeClr val="tx1"/>
              </a:solidFill>
            </a:rPr>
            <a:t>na rzecz zrównoważonego rozwoju</a:t>
          </a:r>
        </a:p>
      </dsp:txBody>
      <dsp:txXfrm>
        <a:off x="42274" y="3267144"/>
        <a:ext cx="1413779" cy="1325576"/>
      </dsp:txXfrm>
    </dsp:sp>
    <dsp:sp modelId="{85192619-80E7-4CD2-98CD-D6BFEA0E23CB}">
      <dsp:nvSpPr>
        <dsp:cNvPr id="0" name=""/>
        <dsp:cNvSpPr/>
      </dsp:nvSpPr>
      <dsp:spPr>
        <a:xfrm>
          <a:off x="1560076" y="3225903"/>
          <a:ext cx="1496261" cy="1408058"/>
        </a:xfrm>
        <a:prstGeom prst="roundRect">
          <a:avLst>
            <a:gd name="adj" fmla="val 10000"/>
          </a:avLst>
        </a:prstGeom>
        <a:solidFill>
          <a:srgbClr val="9FCFE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tx1"/>
              </a:solidFill>
            </a:rPr>
            <a:t>prowadzenie naborów promujących działania na rzecz ochrony powietrza (np. zakup ekologicznych kotłów)</a:t>
          </a:r>
        </a:p>
      </dsp:txBody>
      <dsp:txXfrm>
        <a:off x="1601317" y="3267144"/>
        <a:ext cx="1413779" cy="1325576"/>
      </dsp:txXfrm>
    </dsp:sp>
    <dsp:sp modelId="{71D93093-080E-4E70-83B8-AF5B149961B0}">
      <dsp:nvSpPr>
        <dsp:cNvPr id="0" name=""/>
        <dsp:cNvSpPr/>
      </dsp:nvSpPr>
      <dsp:spPr>
        <a:xfrm>
          <a:off x="3181931" y="1614060"/>
          <a:ext cx="1496261" cy="1408058"/>
        </a:xfrm>
        <a:prstGeom prst="roundRect">
          <a:avLst>
            <a:gd name="adj" fmla="val 10000"/>
          </a:avLst>
        </a:prstGeom>
        <a:solidFill>
          <a:srgbClr val="9FCFE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tx1"/>
              </a:solidFill>
            </a:rPr>
            <a:t>współpraca z zagranicznymi organizacjami</a:t>
          </a:r>
          <a:br>
            <a:rPr lang="pl-PL" sz="1200" kern="1200" dirty="0">
              <a:solidFill>
                <a:schemeClr val="tx1"/>
              </a:solidFill>
            </a:rPr>
          </a:br>
          <a:r>
            <a:rPr lang="pl-PL" sz="1200" kern="1200" dirty="0">
              <a:solidFill>
                <a:schemeClr val="tx1"/>
              </a:solidFill>
            </a:rPr>
            <a:t>i realizacja wspólnych projektów</a:t>
          </a:r>
        </a:p>
      </dsp:txBody>
      <dsp:txXfrm>
        <a:off x="3223172" y="1655301"/>
        <a:ext cx="1413779" cy="1325576"/>
      </dsp:txXfrm>
    </dsp:sp>
    <dsp:sp modelId="{8201732A-C867-40CA-BF67-8A9937A39D6C}">
      <dsp:nvSpPr>
        <dsp:cNvPr id="0" name=""/>
        <dsp:cNvSpPr/>
      </dsp:nvSpPr>
      <dsp:spPr>
        <a:xfrm>
          <a:off x="3181931" y="3225903"/>
          <a:ext cx="1496261" cy="1408058"/>
        </a:xfrm>
        <a:prstGeom prst="roundRect">
          <a:avLst>
            <a:gd name="adj" fmla="val 10000"/>
          </a:avLst>
        </a:prstGeom>
        <a:solidFill>
          <a:srgbClr val="9FCFE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solidFill>
                <a:schemeClr val="tx1"/>
              </a:solidFill>
            </a:rPr>
            <a:t>wspieranie wykorzystania odnawialnych źródeł energii</a:t>
          </a:r>
          <a:endParaRPr lang="pl-PL" sz="1200" kern="1200" dirty="0">
            <a:solidFill>
              <a:schemeClr val="tx1"/>
            </a:solidFill>
          </a:endParaRPr>
        </a:p>
      </dsp:txBody>
      <dsp:txXfrm>
        <a:off x="3223172" y="3267144"/>
        <a:ext cx="1413779" cy="1325576"/>
      </dsp:txXfrm>
    </dsp:sp>
    <dsp:sp modelId="{67F8C9A5-82A9-4BA6-9760-7697A26AA2C4}">
      <dsp:nvSpPr>
        <dsp:cNvPr id="0" name=""/>
        <dsp:cNvSpPr/>
      </dsp:nvSpPr>
      <dsp:spPr>
        <a:xfrm>
          <a:off x="4929381" y="2218"/>
          <a:ext cx="2060187" cy="4463939"/>
        </a:xfrm>
        <a:prstGeom prst="roundRect">
          <a:avLst>
            <a:gd name="adj" fmla="val 10000"/>
          </a:avLst>
        </a:prstGeom>
        <a:solidFill>
          <a:srgbClr val="43BC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rPr>
            <a:t>Działalność </a:t>
          </a:r>
          <a:br>
            <a:rPr lang="pl-PL" sz="1600" b="1" kern="1200" dirty="0">
              <a:solidFill>
                <a:schemeClr val="tx1"/>
              </a:solidFill>
            </a:rPr>
          </a:br>
          <a:r>
            <a:rPr lang="pl-PL" sz="1600" b="1" kern="1200" dirty="0">
              <a:solidFill>
                <a:schemeClr val="tx1"/>
              </a:solidFill>
            </a:rPr>
            <a:t>na rzecz </a:t>
          </a:r>
          <a:br>
            <a:rPr lang="pl-PL" sz="1600" b="1" kern="1200" dirty="0">
              <a:solidFill>
                <a:schemeClr val="tx1"/>
              </a:solidFill>
            </a:rPr>
          </a:br>
          <a:r>
            <a:rPr lang="pl-PL" sz="1600" b="1" kern="1200" dirty="0">
              <a:solidFill>
                <a:schemeClr val="tx1"/>
              </a:solidFill>
            </a:rPr>
            <a:t>ochrony powietrza</a:t>
          </a:r>
        </a:p>
      </dsp:txBody>
      <dsp:txXfrm>
        <a:off x="4989722" y="62559"/>
        <a:ext cx="1939505" cy="4343257"/>
      </dsp:txXfrm>
    </dsp:sp>
    <dsp:sp modelId="{1D85B66D-E1D5-47A0-87E1-C12E755BA2CD}">
      <dsp:nvSpPr>
        <dsp:cNvPr id="0" name=""/>
        <dsp:cNvSpPr/>
      </dsp:nvSpPr>
      <dsp:spPr>
        <a:xfrm>
          <a:off x="7240695" y="2218"/>
          <a:ext cx="4740156" cy="140805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rPr>
            <a:t>Działalność </a:t>
          </a:r>
          <a:r>
            <a:rPr lang="pl-PL" sz="1600" b="1" kern="1200" dirty="0" err="1">
              <a:solidFill>
                <a:schemeClr val="tx1"/>
              </a:solidFill>
            </a:rPr>
            <a:t>NGOs</a:t>
          </a:r>
          <a:endParaRPr lang="pl-PL" sz="1600" b="1" kern="1200" dirty="0">
            <a:solidFill>
              <a:schemeClr val="tx1"/>
            </a:solidFill>
          </a:endParaRPr>
        </a:p>
      </dsp:txBody>
      <dsp:txXfrm>
        <a:off x="7281936" y="43459"/>
        <a:ext cx="4657674" cy="1325576"/>
      </dsp:txXfrm>
    </dsp:sp>
    <dsp:sp modelId="{F6CFA8C0-7D9E-41C6-8FF0-0CCDC72E2094}">
      <dsp:nvSpPr>
        <dsp:cNvPr id="0" name=""/>
        <dsp:cNvSpPr/>
      </dsp:nvSpPr>
      <dsp:spPr>
        <a:xfrm>
          <a:off x="7243009" y="1614060"/>
          <a:ext cx="1494800" cy="2936196"/>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tx1"/>
              </a:solidFill>
            </a:rPr>
            <a:t>prowadzenie akcji edukacyjno-informacyjnych</a:t>
          </a:r>
          <a:br>
            <a:rPr lang="pl-PL" sz="1200" kern="1200" dirty="0">
              <a:solidFill>
                <a:schemeClr val="tx1"/>
              </a:solidFill>
            </a:rPr>
          </a:br>
          <a:r>
            <a:rPr lang="pl-PL" sz="1200" kern="1200" dirty="0">
              <a:solidFill>
                <a:schemeClr val="tx1"/>
              </a:solidFill>
            </a:rPr>
            <a:t>(</a:t>
          </a:r>
          <a:r>
            <a:rPr lang="pl-PL" sz="1200" kern="1200" dirty="0" err="1">
              <a:solidFill>
                <a:schemeClr val="tx1"/>
              </a:solidFill>
            </a:rPr>
            <a:t>widgety</a:t>
          </a:r>
          <a:r>
            <a:rPr lang="pl-PL" sz="1200" kern="1200" dirty="0">
              <a:solidFill>
                <a:schemeClr val="tx1"/>
              </a:solidFill>
            </a:rPr>
            <a:t> z liczbą kotłów do wymiany, płuca, </a:t>
          </a:r>
          <a:r>
            <a:rPr lang="pl-PL" sz="1200" kern="1200" dirty="0" err="1">
              <a:solidFill>
                <a:schemeClr val="tx1"/>
              </a:solidFill>
            </a:rPr>
            <a:t>bilboardy</a:t>
          </a:r>
          <a:r>
            <a:rPr lang="pl-PL" sz="1200" kern="1200" dirty="0">
              <a:solidFill>
                <a:schemeClr val="tx1"/>
              </a:solidFill>
            </a:rPr>
            <a:t>, informatory, ulotki, szkolenia, akcje dzięki udziałowi </a:t>
          </a:r>
          <a:br>
            <a:rPr lang="pl-PL" sz="1200" kern="1200" dirty="0">
              <a:solidFill>
                <a:schemeClr val="tx1"/>
              </a:solidFill>
            </a:rPr>
          </a:br>
          <a:r>
            <a:rPr lang="pl-PL" sz="1200" kern="1200" dirty="0">
              <a:solidFill>
                <a:schemeClr val="tx1"/>
              </a:solidFill>
            </a:rPr>
            <a:t>w Otwartych Konkursach Ofert)</a:t>
          </a:r>
        </a:p>
      </dsp:txBody>
      <dsp:txXfrm>
        <a:off x="7286790" y="1657841"/>
        <a:ext cx="1407238" cy="2848634"/>
      </dsp:txXfrm>
    </dsp:sp>
    <dsp:sp modelId="{8E4F8C43-383F-4856-A799-E5C95A3C3077}">
      <dsp:nvSpPr>
        <dsp:cNvPr id="0" name=""/>
        <dsp:cNvSpPr/>
      </dsp:nvSpPr>
      <dsp:spPr>
        <a:xfrm>
          <a:off x="8863373" y="1614060"/>
          <a:ext cx="1494800" cy="2944447"/>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tx1"/>
              </a:solidFill>
            </a:rPr>
            <a:t>petycje do władz, udział w konsultacjach aktów prawa lokalnego, wojewódzkiego, krajowego</a:t>
          </a:r>
        </a:p>
      </dsp:txBody>
      <dsp:txXfrm>
        <a:off x="8907154" y="1657841"/>
        <a:ext cx="1407238" cy="2856885"/>
      </dsp:txXfrm>
    </dsp:sp>
    <dsp:sp modelId="{703ED278-F901-45D4-B005-3D7B8A3D3F5F}">
      <dsp:nvSpPr>
        <dsp:cNvPr id="0" name=""/>
        <dsp:cNvSpPr/>
      </dsp:nvSpPr>
      <dsp:spPr>
        <a:xfrm>
          <a:off x="10483736" y="1614060"/>
          <a:ext cx="1494800" cy="2942955"/>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tx1"/>
              </a:solidFill>
            </a:rPr>
            <a:t>prowadzenie badań nad szkodliwością zanieczyszczenia powietrza</a:t>
          </a:r>
        </a:p>
      </dsp:txBody>
      <dsp:txXfrm>
        <a:off x="10527517" y="1657841"/>
        <a:ext cx="1407238" cy="28553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869EC-8809-4A7A-B8C5-86D79DC06B71}">
      <dsp:nvSpPr>
        <dsp:cNvPr id="0" name=""/>
        <dsp:cNvSpPr/>
      </dsp:nvSpPr>
      <dsp:spPr>
        <a:xfrm>
          <a:off x="13084" y="443413"/>
          <a:ext cx="2089803" cy="155999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pl-PL" sz="1400" kern="1200" dirty="0">
              <a:solidFill>
                <a:schemeClr val="tx1"/>
              </a:solidFill>
            </a:rPr>
            <a:t>Nowy POP i PDK</a:t>
          </a:r>
        </a:p>
        <a:p>
          <a:pPr marL="114300" lvl="1" indent="-114300" algn="l" defTabSz="622300">
            <a:lnSpc>
              <a:spcPct val="90000"/>
            </a:lnSpc>
            <a:spcBef>
              <a:spcPct val="0"/>
            </a:spcBef>
            <a:spcAft>
              <a:spcPct val="15000"/>
            </a:spcAft>
            <a:buChar char="•"/>
          </a:pPr>
          <a:r>
            <a:rPr lang="pl-PL" sz="1400" kern="1200" dirty="0">
              <a:solidFill>
                <a:schemeClr val="tx1"/>
              </a:solidFill>
            </a:rPr>
            <a:t>Uchwała antysmogowa i jej nowelizacja</a:t>
          </a:r>
        </a:p>
        <a:p>
          <a:pPr marL="114300" lvl="1" indent="-114300" algn="l" defTabSz="622300">
            <a:lnSpc>
              <a:spcPct val="90000"/>
            </a:lnSpc>
            <a:spcBef>
              <a:spcPct val="0"/>
            </a:spcBef>
            <a:spcAft>
              <a:spcPct val="15000"/>
            </a:spcAft>
            <a:buChar char="•"/>
          </a:pPr>
          <a:r>
            <a:rPr lang="pl-PL" sz="1400" kern="1200" dirty="0">
              <a:solidFill>
                <a:schemeClr val="tx1"/>
              </a:solidFill>
            </a:rPr>
            <a:t>PDK SO2</a:t>
          </a:r>
        </a:p>
      </dsp:txBody>
      <dsp:txXfrm>
        <a:off x="49637" y="479966"/>
        <a:ext cx="2016697" cy="1523441"/>
      </dsp:txXfrm>
    </dsp:sp>
    <dsp:sp modelId="{ED01C227-2F99-4163-BCDF-F87D49B1BD98}">
      <dsp:nvSpPr>
        <dsp:cNvPr id="0" name=""/>
        <dsp:cNvSpPr/>
      </dsp:nvSpPr>
      <dsp:spPr>
        <a:xfrm>
          <a:off x="6543" y="2003396"/>
          <a:ext cx="2089803" cy="67079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pl-PL" sz="1500" kern="1200" dirty="0">
              <a:solidFill>
                <a:schemeClr val="tx1"/>
              </a:solidFill>
            </a:rPr>
            <a:t>Dokumenty strategiczne</a:t>
          </a:r>
        </a:p>
      </dsp:txBody>
      <dsp:txXfrm>
        <a:off x="6543" y="2003396"/>
        <a:ext cx="1471692" cy="670797"/>
      </dsp:txXfrm>
    </dsp:sp>
    <dsp:sp modelId="{0B5BB41A-C5A8-45A5-A729-D2805CD09F79}">
      <dsp:nvSpPr>
        <dsp:cNvPr id="0" name=""/>
        <dsp:cNvSpPr/>
      </dsp:nvSpPr>
      <dsp:spPr>
        <a:xfrm>
          <a:off x="1543907" y="2109953"/>
          <a:ext cx="731431" cy="73143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C3D5CE-631F-470E-BA21-3F900F3B516D}">
      <dsp:nvSpPr>
        <dsp:cNvPr id="0" name=""/>
        <dsp:cNvSpPr/>
      </dsp:nvSpPr>
      <dsp:spPr>
        <a:xfrm>
          <a:off x="2456533" y="443413"/>
          <a:ext cx="2089803" cy="155999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1033983"/>
              <a:satOff val="5806"/>
              <a:lumOff val="-2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pl-PL" sz="1400" kern="1200" dirty="0">
              <a:solidFill>
                <a:schemeClr val="tx1"/>
              </a:solidFill>
            </a:rPr>
            <a:t>Konsultacje</a:t>
          </a:r>
        </a:p>
        <a:p>
          <a:pPr marL="114300" lvl="1" indent="-114300" algn="l" defTabSz="622300">
            <a:lnSpc>
              <a:spcPct val="90000"/>
            </a:lnSpc>
            <a:spcBef>
              <a:spcPct val="0"/>
            </a:spcBef>
            <a:spcAft>
              <a:spcPct val="15000"/>
            </a:spcAft>
            <a:buChar char="•"/>
          </a:pPr>
          <a:r>
            <a:rPr lang="pl-PL" sz="1400" kern="1200" dirty="0">
              <a:solidFill>
                <a:schemeClr val="tx1"/>
              </a:solidFill>
            </a:rPr>
            <a:t>Ankiety</a:t>
          </a:r>
        </a:p>
        <a:p>
          <a:pPr marL="114300" lvl="1" indent="-114300" algn="l" defTabSz="622300">
            <a:lnSpc>
              <a:spcPct val="90000"/>
            </a:lnSpc>
            <a:spcBef>
              <a:spcPct val="0"/>
            </a:spcBef>
            <a:spcAft>
              <a:spcPct val="15000"/>
            </a:spcAft>
            <a:buChar char="•"/>
          </a:pPr>
          <a:r>
            <a:rPr lang="pl-PL" sz="1400" kern="1200" dirty="0">
              <a:solidFill>
                <a:schemeClr val="tx1"/>
              </a:solidFill>
            </a:rPr>
            <a:t>Pisma informujące i prośby o informacje o potrzebach</a:t>
          </a:r>
        </a:p>
        <a:p>
          <a:pPr marL="114300" lvl="1" indent="-114300" algn="l" defTabSz="622300">
            <a:lnSpc>
              <a:spcPct val="90000"/>
            </a:lnSpc>
            <a:spcBef>
              <a:spcPct val="0"/>
            </a:spcBef>
            <a:spcAft>
              <a:spcPct val="15000"/>
            </a:spcAft>
            <a:buChar char="•"/>
          </a:pPr>
          <a:r>
            <a:rPr lang="pl-PL" sz="1400" kern="1200" dirty="0">
              <a:solidFill>
                <a:schemeClr val="tx1"/>
              </a:solidFill>
            </a:rPr>
            <a:t>Wymiana doświadczeń</a:t>
          </a:r>
        </a:p>
        <a:p>
          <a:pPr marL="114300" lvl="1" indent="-114300" algn="l" defTabSz="622300">
            <a:lnSpc>
              <a:spcPct val="90000"/>
            </a:lnSpc>
            <a:spcBef>
              <a:spcPct val="0"/>
            </a:spcBef>
            <a:spcAft>
              <a:spcPct val="15000"/>
            </a:spcAft>
            <a:buChar char="•"/>
          </a:pPr>
          <a:r>
            <a:rPr lang="pl-PL" sz="1400" kern="1200" dirty="0">
              <a:solidFill>
                <a:schemeClr val="tx1"/>
              </a:solidFill>
            </a:rPr>
            <a:t>Inicjatywy</a:t>
          </a:r>
        </a:p>
      </dsp:txBody>
      <dsp:txXfrm>
        <a:off x="2493086" y="479966"/>
        <a:ext cx="2016697" cy="1523441"/>
      </dsp:txXfrm>
    </dsp:sp>
    <dsp:sp modelId="{E364A64D-E799-4999-8017-BCD665065A6F}">
      <dsp:nvSpPr>
        <dsp:cNvPr id="0" name=""/>
        <dsp:cNvSpPr/>
      </dsp:nvSpPr>
      <dsp:spPr>
        <a:xfrm>
          <a:off x="2449992" y="2003396"/>
          <a:ext cx="2089803" cy="670797"/>
        </a:xfrm>
        <a:prstGeom prst="rect">
          <a:avLst/>
        </a:prstGeom>
        <a:solidFill>
          <a:schemeClr val="accent4">
            <a:hueOff val="-1033983"/>
            <a:satOff val="5806"/>
            <a:lumOff val="-269"/>
            <a:alphaOff val="0"/>
          </a:schemeClr>
        </a:solidFill>
        <a:ln w="12700" cap="flat" cmpd="sng" algn="ctr">
          <a:solidFill>
            <a:schemeClr val="accent4">
              <a:hueOff val="-1033983"/>
              <a:satOff val="5806"/>
              <a:lumOff val="-2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pl-PL" sz="1500" kern="1200" dirty="0">
              <a:solidFill>
                <a:schemeClr val="tx1"/>
              </a:solidFill>
            </a:rPr>
            <a:t>Współpraca z interesariuszami</a:t>
          </a:r>
        </a:p>
      </dsp:txBody>
      <dsp:txXfrm>
        <a:off x="2449992" y="2003396"/>
        <a:ext cx="1471692" cy="670797"/>
      </dsp:txXfrm>
    </dsp:sp>
    <dsp:sp modelId="{70A01BDC-E39D-4DFC-972A-A637B14F27E4}">
      <dsp:nvSpPr>
        <dsp:cNvPr id="0" name=""/>
        <dsp:cNvSpPr/>
      </dsp:nvSpPr>
      <dsp:spPr>
        <a:xfrm>
          <a:off x="3987356" y="2109953"/>
          <a:ext cx="731431" cy="73143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1088010"/>
              <a:satOff val="7131"/>
              <a:lumOff val="3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3FCDAC-0032-43CD-834B-50D9AA37459D}">
      <dsp:nvSpPr>
        <dsp:cNvPr id="0" name=""/>
        <dsp:cNvSpPr/>
      </dsp:nvSpPr>
      <dsp:spPr>
        <a:xfrm>
          <a:off x="4899982" y="443413"/>
          <a:ext cx="2089803" cy="155999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2067965"/>
              <a:satOff val="11611"/>
              <a:lumOff val="-5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pl-PL" sz="1400" kern="1200" dirty="0">
              <a:solidFill>
                <a:schemeClr val="tx1"/>
              </a:solidFill>
            </a:rPr>
            <a:t>KCP</a:t>
          </a:r>
        </a:p>
        <a:p>
          <a:pPr marL="114300" lvl="1" indent="-114300" algn="l" defTabSz="622300">
            <a:lnSpc>
              <a:spcPct val="90000"/>
            </a:lnSpc>
            <a:spcBef>
              <a:spcPct val="0"/>
            </a:spcBef>
            <a:spcAft>
              <a:spcPct val="15000"/>
            </a:spcAft>
            <a:buChar char="•"/>
          </a:pPr>
          <a:r>
            <a:rPr lang="pl-PL" sz="1400" kern="1200" dirty="0">
              <a:solidFill>
                <a:schemeClr val="tx1"/>
              </a:solidFill>
            </a:rPr>
            <a:t>Pikniki</a:t>
          </a:r>
        </a:p>
        <a:p>
          <a:pPr marL="114300" lvl="1" indent="-114300" algn="l" defTabSz="622300">
            <a:lnSpc>
              <a:spcPct val="90000"/>
            </a:lnSpc>
            <a:spcBef>
              <a:spcPct val="0"/>
            </a:spcBef>
            <a:spcAft>
              <a:spcPct val="15000"/>
            </a:spcAft>
            <a:buChar char="•"/>
          </a:pPr>
          <a:r>
            <a:rPr lang="pl-PL" sz="1400" kern="1200" dirty="0">
              <a:solidFill>
                <a:schemeClr val="tx1"/>
              </a:solidFill>
            </a:rPr>
            <a:t>Adaptacja do zmian klimatu wg. mnie</a:t>
          </a:r>
        </a:p>
        <a:p>
          <a:pPr marL="114300" lvl="1" indent="-114300" algn="l" defTabSz="622300">
            <a:lnSpc>
              <a:spcPct val="90000"/>
            </a:lnSpc>
            <a:spcBef>
              <a:spcPct val="0"/>
            </a:spcBef>
            <a:spcAft>
              <a:spcPct val="15000"/>
            </a:spcAft>
            <a:buChar char="•"/>
          </a:pPr>
          <a:r>
            <a:rPr lang="pl-PL" sz="1400" kern="1200" dirty="0">
              <a:solidFill>
                <a:schemeClr val="tx1"/>
              </a:solidFill>
            </a:rPr>
            <a:t>Green </a:t>
          </a:r>
          <a:r>
            <a:rPr lang="pl-PL" sz="1400" kern="1200" dirty="0" err="1">
              <a:solidFill>
                <a:schemeClr val="tx1"/>
              </a:solidFill>
            </a:rPr>
            <a:t>Week</a:t>
          </a:r>
          <a:endParaRPr lang="pl-PL" sz="1400" kern="1200" dirty="0">
            <a:solidFill>
              <a:schemeClr val="tx1"/>
            </a:solidFill>
          </a:endParaRPr>
        </a:p>
        <a:p>
          <a:pPr marL="114300" lvl="1" indent="-114300" algn="l" defTabSz="622300">
            <a:lnSpc>
              <a:spcPct val="90000"/>
            </a:lnSpc>
            <a:spcBef>
              <a:spcPct val="0"/>
            </a:spcBef>
            <a:spcAft>
              <a:spcPct val="15000"/>
            </a:spcAft>
            <a:buChar char="•"/>
          </a:pPr>
          <a:r>
            <a:rPr lang="pl-PL" sz="1400" kern="1200" dirty="0">
              <a:solidFill>
                <a:schemeClr val="tx1"/>
              </a:solidFill>
            </a:rPr>
            <a:t>Giełda Pomysłów – ARP </a:t>
          </a:r>
          <a:r>
            <a:rPr lang="pl-PL" sz="1400" kern="1200" dirty="0" err="1">
              <a:solidFill>
                <a:schemeClr val="tx1"/>
              </a:solidFill>
            </a:rPr>
            <a:t>Innovation</a:t>
          </a:r>
          <a:r>
            <a:rPr lang="pl-PL" sz="1400" kern="1200" dirty="0">
              <a:solidFill>
                <a:schemeClr val="tx1"/>
              </a:solidFill>
            </a:rPr>
            <a:t> Pitch</a:t>
          </a:r>
        </a:p>
      </dsp:txBody>
      <dsp:txXfrm>
        <a:off x="4936535" y="479966"/>
        <a:ext cx="2016697" cy="1523441"/>
      </dsp:txXfrm>
    </dsp:sp>
    <dsp:sp modelId="{A2B4FDFF-016D-40EF-B685-52902CD9CF89}">
      <dsp:nvSpPr>
        <dsp:cNvPr id="0" name=""/>
        <dsp:cNvSpPr/>
      </dsp:nvSpPr>
      <dsp:spPr>
        <a:xfrm>
          <a:off x="4899982" y="2003396"/>
          <a:ext cx="2089803" cy="670797"/>
        </a:xfrm>
        <a:prstGeom prst="rect">
          <a:avLst/>
        </a:prstGeom>
        <a:solidFill>
          <a:schemeClr val="accent4">
            <a:hueOff val="-2067965"/>
            <a:satOff val="11611"/>
            <a:lumOff val="-539"/>
            <a:alphaOff val="0"/>
          </a:schemeClr>
        </a:solidFill>
        <a:ln w="12700" cap="flat" cmpd="sng" algn="ctr">
          <a:solidFill>
            <a:schemeClr val="accent4">
              <a:hueOff val="-2067965"/>
              <a:satOff val="11611"/>
              <a:lumOff val="-5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pl-PL" sz="1500" kern="1200" dirty="0">
              <a:solidFill>
                <a:schemeClr val="tx1"/>
              </a:solidFill>
            </a:rPr>
            <a:t>Wydarzenia i konkursy</a:t>
          </a:r>
        </a:p>
      </dsp:txBody>
      <dsp:txXfrm>
        <a:off x="4899982" y="2003396"/>
        <a:ext cx="1471692" cy="670797"/>
      </dsp:txXfrm>
    </dsp:sp>
    <dsp:sp modelId="{EA8E2C8B-182E-451F-91EF-00944698F6B2}">
      <dsp:nvSpPr>
        <dsp:cNvPr id="0" name=""/>
        <dsp:cNvSpPr/>
      </dsp:nvSpPr>
      <dsp:spPr>
        <a:xfrm>
          <a:off x="6430805" y="2109953"/>
          <a:ext cx="731431" cy="73143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2176020"/>
              <a:satOff val="14262"/>
              <a:lumOff val="6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BC7E7-7C68-4EB7-A31C-5381A560C3AC}">
      <dsp:nvSpPr>
        <dsp:cNvPr id="0" name=""/>
        <dsp:cNvSpPr/>
      </dsp:nvSpPr>
      <dsp:spPr>
        <a:xfrm>
          <a:off x="7343431" y="443413"/>
          <a:ext cx="2089803" cy="155999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3101948"/>
              <a:satOff val="17417"/>
              <a:lumOff val="-8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pl-PL" sz="1400" kern="1200" dirty="0">
              <a:solidFill>
                <a:schemeClr val="tx1"/>
              </a:solidFill>
            </a:rPr>
            <a:t>MIWOP i </a:t>
          </a:r>
          <a:r>
            <a:rPr lang="pl-PL" sz="1400" kern="1200" dirty="0" err="1">
              <a:solidFill>
                <a:schemeClr val="tx1"/>
              </a:solidFill>
            </a:rPr>
            <a:t>MIWOPiM</a:t>
          </a:r>
          <a:endParaRPr lang="pl-PL" sz="1400" kern="1200" dirty="0">
            <a:solidFill>
              <a:schemeClr val="tx1"/>
            </a:solidFill>
          </a:endParaRPr>
        </a:p>
        <a:p>
          <a:pPr marL="114300" lvl="1" indent="-114300" algn="l" defTabSz="622300">
            <a:lnSpc>
              <a:spcPct val="90000"/>
            </a:lnSpc>
            <a:spcBef>
              <a:spcPct val="0"/>
            </a:spcBef>
            <a:spcAft>
              <a:spcPct val="15000"/>
            </a:spcAft>
            <a:buChar char="•"/>
          </a:pPr>
          <a:r>
            <a:rPr lang="pl-PL" sz="1400" kern="1200" dirty="0">
              <a:solidFill>
                <a:schemeClr val="tx1"/>
              </a:solidFill>
            </a:rPr>
            <a:t>RPO</a:t>
          </a:r>
        </a:p>
        <a:p>
          <a:pPr marL="114300" lvl="1" indent="-114300" algn="l" defTabSz="622300">
            <a:lnSpc>
              <a:spcPct val="90000"/>
            </a:lnSpc>
            <a:spcBef>
              <a:spcPct val="0"/>
            </a:spcBef>
            <a:spcAft>
              <a:spcPct val="15000"/>
            </a:spcAft>
            <a:buChar char="•"/>
          </a:pPr>
          <a:r>
            <a:rPr lang="pl-PL" sz="1400" kern="1200" dirty="0">
              <a:solidFill>
                <a:schemeClr val="tx1"/>
              </a:solidFill>
            </a:rPr>
            <a:t>FEM</a:t>
          </a:r>
        </a:p>
        <a:p>
          <a:pPr marL="114300" lvl="1" indent="-114300" algn="l" defTabSz="622300">
            <a:lnSpc>
              <a:spcPct val="90000"/>
            </a:lnSpc>
            <a:spcBef>
              <a:spcPct val="0"/>
            </a:spcBef>
            <a:spcAft>
              <a:spcPct val="15000"/>
            </a:spcAft>
            <a:buChar char="•"/>
          </a:pPr>
          <a:r>
            <a:rPr lang="pl-PL" sz="1400" kern="1200" dirty="0">
              <a:solidFill>
                <a:schemeClr val="tx1"/>
              </a:solidFill>
            </a:rPr>
            <a:t>OKO</a:t>
          </a:r>
        </a:p>
        <a:p>
          <a:pPr marL="114300" lvl="1" indent="-114300" algn="l" defTabSz="622300">
            <a:lnSpc>
              <a:spcPct val="90000"/>
            </a:lnSpc>
            <a:spcBef>
              <a:spcPct val="0"/>
            </a:spcBef>
            <a:spcAft>
              <a:spcPct val="15000"/>
            </a:spcAft>
            <a:buChar char="•"/>
          </a:pPr>
          <a:r>
            <a:rPr lang="pl-PL" sz="1400" kern="1200" dirty="0">
              <a:solidFill>
                <a:schemeClr val="tx1"/>
              </a:solidFill>
            </a:rPr>
            <a:t>Studia</a:t>
          </a:r>
        </a:p>
        <a:p>
          <a:pPr marL="114300" lvl="1" indent="-114300" algn="l" defTabSz="622300">
            <a:lnSpc>
              <a:spcPct val="90000"/>
            </a:lnSpc>
            <a:spcBef>
              <a:spcPct val="0"/>
            </a:spcBef>
            <a:spcAft>
              <a:spcPct val="15000"/>
            </a:spcAft>
            <a:buChar char="•"/>
          </a:pPr>
          <a:r>
            <a:rPr lang="pl-PL" sz="1400" kern="1200" dirty="0">
              <a:solidFill>
                <a:schemeClr val="tx1"/>
              </a:solidFill>
            </a:rPr>
            <a:t>Badania</a:t>
          </a:r>
        </a:p>
      </dsp:txBody>
      <dsp:txXfrm>
        <a:off x="7379984" y="479966"/>
        <a:ext cx="2016697" cy="1523441"/>
      </dsp:txXfrm>
    </dsp:sp>
    <dsp:sp modelId="{6C007D5B-794B-464C-89A2-CC435358C89A}">
      <dsp:nvSpPr>
        <dsp:cNvPr id="0" name=""/>
        <dsp:cNvSpPr/>
      </dsp:nvSpPr>
      <dsp:spPr>
        <a:xfrm>
          <a:off x="7343431" y="2003396"/>
          <a:ext cx="2089803" cy="670797"/>
        </a:xfrm>
        <a:prstGeom prst="rect">
          <a:avLst/>
        </a:prstGeom>
        <a:solidFill>
          <a:schemeClr val="accent4">
            <a:hueOff val="-3101948"/>
            <a:satOff val="17417"/>
            <a:lumOff val="-808"/>
            <a:alphaOff val="0"/>
          </a:schemeClr>
        </a:solidFill>
        <a:ln w="12700" cap="flat" cmpd="sng" algn="ctr">
          <a:solidFill>
            <a:schemeClr val="accent4">
              <a:hueOff val="-3101948"/>
              <a:satOff val="17417"/>
              <a:lumOff val="-8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pl-PL" sz="1500" kern="1200" dirty="0">
              <a:solidFill>
                <a:schemeClr val="tx1"/>
              </a:solidFill>
            </a:rPr>
            <a:t>Dofinansowanie</a:t>
          </a:r>
        </a:p>
      </dsp:txBody>
      <dsp:txXfrm>
        <a:off x="7343431" y="2003396"/>
        <a:ext cx="1471692" cy="670797"/>
      </dsp:txXfrm>
    </dsp:sp>
    <dsp:sp modelId="{0A434387-2C40-4F48-8748-027CE4D016F7}">
      <dsp:nvSpPr>
        <dsp:cNvPr id="0" name=""/>
        <dsp:cNvSpPr/>
      </dsp:nvSpPr>
      <dsp:spPr>
        <a:xfrm>
          <a:off x="8874254" y="2109953"/>
          <a:ext cx="731431" cy="73143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3264031"/>
              <a:satOff val="21393"/>
              <a:lumOff val="9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D5A689-7912-43F0-A3EF-728A81A46ABE}">
      <dsp:nvSpPr>
        <dsp:cNvPr id="0" name=""/>
        <dsp:cNvSpPr/>
      </dsp:nvSpPr>
      <dsp:spPr>
        <a:xfrm>
          <a:off x="9786880" y="443413"/>
          <a:ext cx="2089803" cy="155999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4135930"/>
              <a:satOff val="23223"/>
              <a:lumOff val="-10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pl-PL" sz="1400" kern="1200" dirty="0">
              <a:solidFill>
                <a:schemeClr val="tx1"/>
              </a:solidFill>
            </a:rPr>
            <a:t>Kontrola UA, zakazu spalania odpadów i pozostałości roślinnych</a:t>
          </a:r>
        </a:p>
        <a:p>
          <a:pPr marL="114300" lvl="1" indent="-114300" algn="l" defTabSz="622300">
            <a:lnSpc>
              <a:spcPct val="90000"/>
            </a:lnSpc>
            <a:spcBef>
              <a:spcPct val="0"/>
            </a:spcBef>
            <a:spcAft>
              <a:spcPct val="15000"/>
            </a:spcAft>
            <a:buChar char="•"/>
          </a:pPr>
          <a:r>
            <a:rPr lang="pl-PL" sz="1400" kern="1200" dirty="0">
              <a:solidFill>
                <a:schemeClr val="tx1"/>
              </a:solidFill>
            </a:rPr>
            <a:t>POP i PDK, sprawozdawczość</a:t>
          </a:r>
        </a:p>
        <a:p>
          <a:pPr marL="114300" lvl="1" indent="-114300" algn="l" defTabSz="622300">
            <a:lnSpc>
              <a:spcPct val="90000"/>
            </a:lnSpc>
            <a:spcBef>
              <a:spcPct val="0"/>
            </a:spcBef>
            <a:spcAft>
              <a:spcPct val="15000"/>
            </a:spcAft>
            <a:buChar char="•"/>
          </a:pPr>
          <a:r>
            <a:rPr lang="pl-PL" sz="1400" kern="1200" dirty="0">
              <a:solidFill>
                <a:schemeClr val="tx1"/>
              </a:solidFill>
            </a:rPr>
            <a:t>CP, Stop Smog</a:t>
          </a:r>
        </a:p>
      </dsp:txBody>
      <dsp:txXfrm>
        <a:off x="9823433" y="479966"/>
        <a:ext cx="2016697" cy="1523441"/>
      </dsp:txXfrm>
    </dsp:sp>
    <dsp:sp modelId="{6E6E0989-D93E-4F47-AB36-AC5C083B1A85}">
      <dsp:nvSpPr>
        <dsp:cNvPr id="0" name=""/>
        <dsp:cNvSpPr/>
      </dsp:nvSpPr>
      <dsp:spPr>
        <a:xfrm>
          <a:off x="9786880" y="2003396"/>
          <a:ext cx="2089803" cy="670797"/>
        </a:xfrm>
        <a:prstGeom prst="rect">
          <a:avLst/>
        </a:prstGeom>
        <a:solidFill>
          <a:schemeClr val="accent4">
            <a:hueOff val="-4135930"/>
            <a:satOff val="23223"/>
            <a:lumOff val="-1078"/>
            <a:alphaOff val="0"/>
          </a:schemeClr>
        </a:solidFill>
        <a:ln w="12700" cap="flat" cmpd="sng" algn="ctr">
          <a:solidFill>
            <a:schemeClr val="accent4">
              <a:hueOff val="-4135930"/>
              <a:satOff val="23223"/>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pl-PL" sz="1500" kern="1200" dirty="0">
              <a:solidFill>
                <a:schemeClr val="tx1"/>
              </a:solidFill>
            </a:rPr>
            <a:t>Szkolenia, warsztaty</a:t>
          </a:r>
        </a:p>
      </dsp:txBody>
      <dsp:txXfrm>
        <a:off x="9786880" y="2003396"/>
        <a:ext cx="1471692" cy="670797"/>
      </dsp:txXfrm>
    </dsp:sp>
    <dsp:sp modelId="{54CAE720-1799-4434-BF28-14407427F1D0}">
      <dsp:nvSpPr>
        <dsp:cNvPr id="0" name=""/>
        <dsp:cNvSpPr/>
      </dsp:nvSpPr>
      <dsp:spPr>
        <a:xfrm>
          <a:off x="11317693" y="2109953"/>
          <a:ext cx="731431" cy="731431"/>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4352041"/>
              <a:satOff val="28525"/>
              <a:lumOff val="12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E88A3C-92D1-4740-A997-57E0B0D69669}">
      <dsp:nvSpPr>
        <dsp:cNvPr id="0" name=""/>
        <dsp:cNvSpPr/>
      </dsp:nvSpPr>
      <dsp:spPr>
        <a:xfrm>
          <a:off x="1221727" y="2838706"/>
          <a:ext cx="2089803" cy="155999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5169912"/>
              <a:satOff val="29028"/>
              <a:lumOff val="-13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pl-PL" sz="1400" kern="1200" dirty="0">
              <a:solidFill>
                <a:schemeClr val="tx1"/>
              </a:solidFill>
            </a:rPr>
            <a:t>Ulotki, plakaty</a:t>
          </a:r>
        </a:p>
        <a:p>
          <a:pPr marL="114300" lvl="1" indent="-114300" algn="l" defTabSz="622300">
            <a:lnSpc>
              <a:spcPct val="90000"/>
            </a:lnSpc>
            <a:spcBef>
              <a:spcPct val="0"/>
            </a:spcBef>
            <a:spcAft>
              <a:spcPct val="15000"/>
            </a:spcAft>
            <a:buChar char="•"/>
          </a:pPr>
          <a:r>
            <a:rPr lang="pl-PL" sz="1400" kern="1200" dirty="0">
              <a:solidFill>
                <a:schemeClr val="tx1"/>
              </a:solidFill>
            </a:rPr>
            <a:t>Informatory on-line</a:t>
          </a:r>
        </a:p>
        <a:p>
          <a:pPr marL="114300" lvl="1" indent="-114300" algn="l" defTabSz="622300">
            <a:lnSpc>
              <a:spcPct val="90000"/>
            </a:lnSpc>
            <a:spcBef>
              <a:spcPct val="0"/>
            </a:spcBef>
            <a:spcAft>
              <a:spcPct val="15000"/>
            </a:spcAft>
            <a:buChar char="•"/>
          </a:pPr>
          <a:r>
            <a:rPr lang="pl-PL" sz="1400" kern="1200" dirty="0">
              <a:solidFill>
                <a:schemeClr val="tx1"/>
              </a:solidFill>
            </a:rPr>
            <a:t>Materiały promujące</a:t>
          </a:r>
        </a:p>
        <a:p>
          <a:pPr marL="114300" lvl="1" indent="-114300" algn="l" defTabSz="622300">
            <a:lnSpc>
              <a:spcPct val="90000"/>
            </a:lnSpc>
            <a:spcBef>
              <a:spcPct val="0"/>
            </a:spcBef>
            <a:spcAft>
              <a:spcPct val="15000"/>
            </a:spcAft>
            <a:buChar char="•"/>
          </a:pPr>
          <a:r>
            <a:rPr lang="pl-PL" sz="1400" kern="1200" dirty="0">
              <a:solidFill>
                <a:schemeClr val="tx1"/>
              </a:solidFill>
            </a:rPr>
            <a:t>Prasa</a:t>
          </a:r>
        </a:p>
        <a:p>
          <a:pPr marL="114300" lvl="1" indent="-114300" algn="l" defTabSz="622300">
            <a:lnSpc>
              <a:spcPct val="90000"/>
            </a:lnSpc>
            <a:spcBef>
              <a:spcPct val="0"/>
            </a:spcBef>
            <a:spcAft>
              <a:spcPct val="15000"/>
            </a:spcAft>
            <a:buChar char="•"/>
          </a:pPr>
          <a:r>
            <a:rPr lang="pl-PL" sz="1400" kern="1200" dirty="0">
              <a:solidFill>
                <a:schemeClr val="tx1"/>
              </a:solidFill>
            </a:rPr>
            <a:t>Spoty radiowe i video</a:t>
          </a:r>
        </a:p>
        <a:p>
          <a:pPr marL="114300" lvl="1" indent="-114300" algn="l" defTabSz="622300">
            <a:lnSpc>
              <a:spcPct val="90000"/>
            </a:lnSpc>
            <a:spcBef>
              <a:spcPct val="0"/>
            </a:spcBef>
            <a:spcAft>
              <a:spcPct val="15000"/>
            </a:spcAft>
            <a:buChar char="•"/>
          </a:pPr>
          <a:r>
            <a:rPr lang="pl-PL" sz="1400" kern="1200" dirty="0">
              <a:solidFill>
                <a:schemeClr val="tx1"/>
              </a:solidFill>
            </a:rPr>
            <a:t>Facebook</a:t>
          </a:r>
        </a:p>
      </dsp:txBody>
      <dsp:txXfrm>
        <a:off x="1258280" y="2875259"/>
        <a:ext cx="2016697" cy="1523441"/>
      </dsp:txXfrm>
    </dsp:sp>
    <dsp:sp modelId="{3812500F-7BC2-4909-9F34-211F2E5E5244}">
      <dsp:nvSpPr>
        <dsp:cNvPr id="0" name=""/>
        <dsp:cNvSpPr/>
      </dsp:nvSpPr>
      <dsp:spPr>
        <a:xfrm>
          <a:off x="1228268" y="4398701"/>
          <a:ext cx="2089803" cy="670797"/>
        </a:xfrm>
        <a:prstGeom prst="rect">
          <a:avLst/>
        </a:prstGeom>
        <a:solidFill>
          <a:schemeClr val="accent4">
            <a:hueOff val="-5169912"/>
            <a:satOff val="29028"/>
            <a:lumOff val="-1347"/>
            <a:alphaOff val="0"/>
          </a:schemeClr>
        </a:solidFill>
        <a:ln w="12700" cap="flat" cmpd="sng" algn="ctr">
          <a:solidFill>
            <a:schemeClr val="accent4">
              <a:hueOff val="-5169912"/>
              <a:satOff val="29028"/>
              <a:lumOff val="-13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pl-PL" sz="1500" kern="1200" dirty="0">
              <a:solidFill>
                <a:schemeClr val="tx1"/>
              </a:solidFill>
            </a:rPr>
            <a:t>Publikacje i materiały promujące</a:t>
          </a:r>
        </a:p>
      </dsp:txBody>
      <dsp:txXfrm>
        <a:off x="1228268" y="4398701"/>
        <a:ext cx="1471692" cy="670797"/>
      </dsp:txXfrm>
    </dsp:sp>
    <dsp:sp modelId="{A93F1ACE-69FF-455D-877A-322B1B8F3E1A}">
      <dsp:nvSpPr>
        <dsp:cNvPr id="0" name=""/>
        <dsp:cNvSpPr/>
      </dsp:nvSpPr>
      <dsp:spPr>
        <a:xfrm>
          <a:off x="2759078" y="4505251"/>
          <a:ext cx="731431" cy="731431"/>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5440051"/>
              <a:satOff val="35656"/>
              <a:lumOff val="15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07405C-7729-4DB5-8F54-57A9D68C74A3}">
      <dsp:nvSpPr>
        <dsp:cNvPr id="0" name=""/>
        <dsp:cNvSpPr/>
      </dsp:nvSpPr>
      <dsp:spPr>
        <a:xfrm>
          <a:off x="3671717" y="2838706"/>
          <a:ext cx="2089803" cy="155999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6203895"/>
              <a:satOff val="34834"/>
              <a:lumOff val="-1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pl-PL" sz="1400" kern="1200" dirty="0">
              <a:solidFill>
                <a:schemeClr val="tx1"/>
              </a:solidFill>
            </a:rPr>
            <a:t>powietrze.mazovia.pl</a:t>
          </a:r>
        </a:p>
        <a:p>
          <a:pPr marL="114300" lvl="1" indent="-114300" algn="l" defTabSz="622300">
            <a:lnSpc>
              <a:spcPct val="90000"/>
            </a:lnSpc>
            <a:spcBef>
              <a:spcPct val="0"/>
            </a:spcBef>
            <a:spcAft>
              <a:spcPct val="15000"/>
            </a:spcAft>
            <a:buChar char="•"/>
          </a:pPr>
          <a:r>
            <a:rPr lang="pl-PL" sz="1400" kern="1200" dirty="0">
              <a:solidFill>
                <a:schemeClr val="tx1"/>
              </a:solidFill>
            </a:rPr>
            <a:t>platforma sprawozdawcza</a:t>
          </a:r>
        </a:p>
      </dsp:txBody>
      <dsp:txXfrm>
        <a:off x="3708270" y="2875259"/>
        <a:ext cx="2016697" cy="1523441"/>
      </dsp:txXfrm>
    </dsp:sp>
    <dsp:sp modelId="{54154153-D30D-48FA-B633-4AE514DBA13C}">
      <dsp:nvSpPr>
        <dsp:cNvPr id="0" name=""/>
        <dsp:cNvSpPr/>
      </dsp:nvSpPr>
      <dsp:spPr>
        <a:xfrm>
          <a:off x="3665176" y="4398701"/>
          <a:ext cx="2089803" cy="670797"/>
        </a:xfrm>
        <a:prstGeom prst="rect">
          <a:avLst/>
        </a:prstGeom>
        <a:solidFill>
          <a:schemeClr val="accent4">
            <a:hueOff val="-6203895"/>
            <a:satOff val="34834"/>
            <a:lumOff val="-1617"/>
            <a:alphaOff val="0"/>
          </a:schemeClr>
        </a:solidFill>
        <a:ln w="12700" cap="flat" cmpd="sng" algn="ctr">
          <a:solidFill>
            <a:schemeClr val="accent4">
              <a:hueOff val="-6203895"/>
              <a:satOff val="34834"/>
              <a:lumOff val="-16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pl-PL" sz="1500" kern="1200" dirty="0">
              <a:solidFill>
                <a:schemeClr val="tx1"/>
              </a:solidFill>
            </a:rPr>
            <a:t>Strona internetowa</a:t>
          </a:r>
        </a:p>
      </dsp:txBody>
      <dsp:txXfrm>
        <a:off x="3665176" y="4398701"/>
        <a:ext cx="1471692" cy="670797"/>
      </dsp:txXfrm>
    </dsp:sp>
    <dsp:sp modelId="{2F0158C1-FF50-4494-84CD-0E2DB6B3E6E8}">
      <dsp:nvSpPr>
        <dsp:cNvPr id="0" name=""/>
        <dsp:cNvSpPr/>
      </dsp:nvSpPr>
      <dsp:spPr>
        <a:xfrm>
          <a:off x="5202527" y="4505251"/>
          <a:ext cx="731431" cy="731431"/>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6528061"/>
              <a:satOff val="42787"/>
              <a:lumOff val="18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2F2D8A-AFC4-44D1-853E-05F074E9B87A}">
      <dsp:nvSpPr>
        <dsp:cNvPr id="0" name=""/>
        <dsp:cNvSpPr/>
      </dsp:nvSpPr>
      <dsp:spPr>
        <a:xfrm>
          <a:off x="6115166" y="2838706"/>
          <a:ext cx="2089803" cy="155999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7237878"/>
              <a:satOff val="40639"/>
              <a:lumOff val="-18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pl-PL" sz="1400" kern="1200" dirty="0">
              <a:solidFill>
                <a:schemeClr val="tx1"/>
              </a:solidFill>
            </a:rPr>
            <a:t>Egzekucja przepisów</a:t>
          </a:r>
        </a:p>
        <a:p>
          <a:pPr marL="114300" lvl="1" indent="-114300" algn="l" defTabSz="622300">
            <a:lnSpc>
              <a:spcPct val="90000"/>
            </a:lnSpc>
            <a:spcBef>
              <a:spcPct val="0"/>
            </a:spcBef>
            <a:spcAft>
              <a:spcPct val="15000"/>
            </a:spcAft>
            <a:buChar char="•"/>
          </a:pPr>
          <a:r>
            <a:rPr lang="pl-PL" sz="1400" kern="1200" dirty="0">
              <a:solidFill>
                <a:schemeClr val="tx1"/>
              </a:solidFill>
            </a:rPr>
            <a:t>Interpretacje przepisów</a:t>
          </a:r>
        </a:p>
        <a:p>
          <a:pPr marL="114300" lvl="1" indent="-114300" algn="l" defTabSz="622300">
            <a:lnSpc>
              <a:spcPct val="90000"/>
            </a:lnSpc>
            <a:spcBef>
              <a:spcPct val="0"/>
            </a:spcBef>
            <a:spcAft>
              <a:spcPct val="15000"/>
            </a:spcAft>
            <a:buChar char="•"/>
          </a:pPr>
          <a:r>
            <a:rPr lang="pl-PL" sz="1400" kern="1200" dirty="0">
              <a:solidFill>
                <a:schemeClr val="tx1"/>
              </a:solidFill>
            </a:rPr>
            <a:t>Największe problemy gmin</a:t>
          </a:r>
        </a:p>
        <a:p>
          <a:pPr marL="114300" lvl="1" indent="-114300" algn="l" defTabSz="622300">
            <a:lnSpc>
              <a:spcPct val="90000"/>
            </a:lnSpc>
            <a:spcBef>
              <a:spcPct val="0"/>
            </a:spcBef>
            <a:spcAft>
              <a:spcPct val="15000"/>
            </a:spcAft>
            <a:buChar char="•"/>
          </a:pPr>
          <a:r>
            <a:rPr lang="pl-PL" sz="1400" kern="1200" dirty="0">
              <a:solidFill>
                <a:schemeClr val="tx1"/>
              </a:solidFill>
            </a:rPr>
            <a:t>Normy jakości paliw</a:t>
          </a:r>
        </a:p>
        <a:p>
          <a:pPr marL="114300" lvl="1" indent="-114300" algn="l" defTabSz="622300">
            <a:lnSpc>
              <a:spcPct val="90000"/>
            </a:lnSpc>
            <a:spcBef>
              <a:spcPct val="0"/>
            </a:spcBef>
            <a:spcAft>
              <a:spcPct val="15000"/>
            </a:spcAft>
            <a:buChar char="•"/>
          </a:pPr>
          <a:r>
            <a:rPr lang="pl-PL" sz="1400" kern="1200" dirty="0">
              <a:solidFill>
                <a:schemeClr val="tx1"/>
              </a:solidFill>
            </a:rPr>
            <a:t>Rozwoju energetyki</a:t>
          </a:r>
        </a:p>
      </dsp:txBody>
      <dsp:txXfrm>
        <a:off x="6151719" y="2875259"/>
        <a:ext cx="2016697" cy="1523441"/>
      </dsp:txXfrm>
    </dsp:sp>
    <dsp:sp modelId="{AA9D4FB0-AE48-4B03-BA48-784AA0D7ADDF}">
      <dsp:nvSpPr>
        <dsp:cNvPr id="0" name=""/>
        <dsp:cNvSpPr/>
      </dsp:nvSpPr>
      <dsp:spPr>
        <a:xfrm>
          <a:off x="6115166" y="4398701"/>
          <a:ext cx="2089803" cy="670797"/>
        </a:xfrm>
        <a:prstGeom prst="rect">
          <a:avLst/>
        </a:prstGeom>
        <a:solidFill>
          <a:schemeClr val="accent4">
            <a:hueOff val="-7237878"/>
            <a:satOff val="40639"/>
            <a:lumOff val="-1886"/>
            <a:alphaOff val="0"/>
          </a:schemeClr>
        </a:solidFill>
        <a:ln w="12700" cap="flat" cmpd="sng" algn="ctr">
          <a:solidFill>
            <a:schemeClr val="accent4">
              <a:hueOff val="-7237878"/>
              <a:satOff val="40639"/>
              <a:lumOff val="-18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pl-PL" sz="1500" kern="1200" dirty="0">
              <a:solidFill>
                <a:schemeClr val="tx1"/>
              </a:solidFill>
            </a:rPr>
            <a:t>Postulaty i zmiany legislacyjne</a:t>
          </a:r>
        </a:p>
      </dsp:txBody>
      <dsp:txXfrm>
        <a:off x="6115166" y="4398701"/>
        <a:ext cx="1471692" cy="670797"/>
      </dsp:txXfrm>
    </dsp:sp>
    <dsp:sp modelId="{68B8E11B-A28C-414C-AE35-E5E567D8BC2B}">
      <dsp:nvSpPr>
        <dsp:cNvPr id="0" name=""/>
        <dsp:cNvSpPr/>
      </dsp:nvSpPr>
      <dsp:spPr>
        <a:xfrm>
          <a:off x="7645976" y="4505251"/>
          <a:ext cx="731431" cy="731431"/>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7616071"/>
              <a:satOff val="49918"/>
              <a:lumOff val="2134"/>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CBE11A-766C-4BE4-80FE-20D3E90495D6}">
      <dsp:nvSpPr>
        <dsp:cNvPr id="0" name=""/>
        <dsp:cNvSpPr/>
      </dsp:nvSpPr>
      <dsp:spPr>
        <a:xfrm>
          <a:off x="8558615" y="2838706"/>
          <a:ext cx="2089803" cy="155999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8271860"/>
              <a:satOff val="46445"/>
              <a:lumOff val="-21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pl-PL" sz="1400" kern="1200" dirty="0">
              <a:solidFill>
                <a:schemeClr val="tx1"/>
              </a:solidFill>
            </a:rPr>
            <a:t>Wpływ na zdrowie dzieci</a:t>
          </a:r>
        </a:p>
        <a:p>
          <a:pPr marL="114300" lvl="1" indent="-114300" algn="l" defTabSz="622300">
            <a:lnSpc>
              <a:spcPct val="90000"/>
            </a:lnSpc>
            <a:spcBef>
              <a:spcPct val="0"/>
            </a:spcBef>
            <a:spcAft>
              <a:spcPct val="15000"/>
            </a:spcAft>
            <a:buChar char="•"/>
          </a:pPr>
          <a:r>
            <a:rPr lang="pl-PL" sz="1400" kern="1200" dirty="0">
              <a:solidFill>
                <a:schemeClr val="tx1"/>
              </a:solidFill>
            </a:rPr>
            <a:t>Sondaż o wiedzy z zakresu ochrony powietrza</a:t>
          </a:r>
        </a:p>
        <a:p>
          <a:pPr marL="114300" lvl="1" indent="-114300" algn="l" defTabSz="622300">
            <a:lnSpc>
              <a:spcPct val="90000"/>
            </a:lnSpc>
            <a:spcBef>
              <a:spcPct val="0"/>
            </a:spcBef>
            <a:spcAft>
              <a:spcPct val="15000"/>
            </a:spcAft>
            <a:buChar char="•"/>
          </a:pPr>
          <a:r>
            <a:rPr lang="pl-PL" sz="1400" kern="1200" dirty="0">
              <a:solidFill>
                <a:schemeClr val="tx1"/>
              </a:solidFill>
            </a:rPr>
            <a:t>Paliwa bezdymne</a:t>
          </a:r>
        </a:p>
      </dsp:txBody>
      <dsp:txXfrm>
        <a:off x="8595168" y="2875259"/>
        <a:ext cx="2016697" cy="1523441"/>
      </dsp:txXfrm>
    </dsp:sp>
    <dsp:sp modelId="{1F1CE6A7-CDAA-4B59-836F-9506254B35FA}">
      <dsp:nvSpPr>
        <dsp:cNvPr id="0" name=""/>
        <dsp:cNvSpPr/>
      </dsp:nvSpPr>
      <dsp:spPr>
        <a:xfrm>
          <a:off x="8558615" y="4398701"/>
          <a:ext cx="2089803" cy="670797"/>
        </a:xfrm>
        <a:prstGeom prst="rect">
          <a:avLst/>
        </a:prstGeom>
        <a:solidFill>
          <a:schemeClr val="accent4">
            <a:hueOff val="-8271860"/>
            <a:satOff val="46445"/>
            <a:lumOff val="-2156"/>
            <a:alphaOff val="0"/>
          </a:schemeClr>
        </a:solidFill>
        <a:ln w="12700" cap="flat" cmpd="sng" algn="ctr">
          <a:solidFill>
            <a:schemeClr val="accent4">
              <a:hueOff val="-8271860"/>
              <a:satOff val="46445"/>
              <a:lumOff val="-21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pl-PL" sz="1500" kern="1200" dirty="0">
              <a:solidFill>
                <a:schemeClr val="tx1"/>
              </a:solidFill>
            </a:rPr>
            <a:t>Analizy i badania</a:t>
          </a:r>
        </a:p>
      </dsp:txBody>
      <dsp:txXfrm>
        <a:off x="8558615" y="4398701"/>
        <a:ext cx="1471692" cy="670797"/>
      </dsp:txXfrm>
    </dsp:sp>
    <dsp:sp modelId="{6A6FE0A1-BE9B-4BF3-B0A4-DF75F96D7FCD}">
      <dsp:nvSpPr>
        <dsp:cNvPr id="0" name=""/>
        <dsp:cNvSpPr/>
      </dsp:nvSpPr>
      <dsp:spPr>
        <a:xfrm>
          <a:off x="10089425" y="4505251"/>
          <a:ext cx="731431" cy="731431"/>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8704081"/>
              <a:satOff val="57049"/>
              <a:lumOff val="243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57147-8B21-4F96-B554-D890BDF34C4B}" type="datetimeFigureOut">
              <a:rPr lang="pl-PL" smtClean="0"/>
              <a:t>25.10.2021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FFB30-119A-4679-B0DF-4230E08D840C}" type="slidenum">
              <a:rPr lang="pl-PL" smtClean="0"/>
              <a:t>‹#›</a:t>
            </a:fld>
            <a:endParaRPr lang="pl-PL"/>
          </a:p>
        </p:txBody>
      </p:sp>
    </p:spTree>
    <p:extLst>
      <p:ext uri="{BB962C8B-B14F-4D97-AF65-F5344CB8AC3E}">
        <p14:creationId xmlns:p14="http://schemas.microsoft.com/office/powerpoint/2010/main" val="4114721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ltLang="pl-PL" dirty="0"/>
              <a:t>Jednakże, aż 72% badanych za głównych winowajców zanieczyszczenia powietrza uważa zakłady przemysłowe i elektrownie.</a:t>
            </a:r>
          </a:p>
          <a:p>
            <a:endParaRPr lang="pl-PL" altLang="pl-PL" dirty="0"/>
          </a:p>
          <a:p>
            <a:endParaRPr lang="pl-PL" dirty="0"/>
          </a:p>
        </p:txBody>
      </p:sp>
      <p:sp>
        <p:nvSpPr>
          <p:cNvPr id="4" name="Symbol zastępczy numeru slajdu 3"/>
          <p:cNvSpPr>
            <a:spLocks noGrp="1"/>
          </p:cNvSpPr>
          <p:nvPr>
            <p:ph type="sldNum" sz="quarter" idx="5"/>
          </p:nvPr>
        </p:nvSpPr>
        <p:spPr/>
        <p:txBody>
          <a:bodyPr/>
          <a:lstStyle/>
          <a:p>
            <a:fld id="{B96FFB30-119A-4679-B0DF-4230E08D840C}" type="slidenum">
              <a:rPr lang="pl-PL" smtClean="0"/>
              <a:t>3</a:t>
            </a:fld>
            <a:endParaRPr lang="pl-PL"/>
          </a:p>
        </p:txBody>
      </p:sp>
    </p:spTree>
    <p:extLst>
      <p:ext uri="{BB962C8B-B14F-4D97-AF65-F5344CB8AC3E}">
        <p14:creationId xmlns:p14="http://schemas.microsoft.com/office/powerpoint/2010/main" val="242930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Dysponujemy podobną diagnozą na poziomie lokalnym. Tu również planowo i sukcesywnie wspieramy przeciwdziałanie wskazanym problemom. Czynimy to głównie wspierając Gminy.</a:t>
            </a:r>
          </a:p>
        </p:txBody>
      </p:sp>
      <p:sp>
        <p:nvSpPr>
          <p:cNvPr id="4" name="Symbol zastępczy numeru slajdu 3"/>
          <p:cNvSpPr>
            <a:spLocks noGrp="1"/>
          </p:cNvSpPr>
          <p:nvPr>
            <p:ph type="sldNum" sz="quarter" idx="10"/>
          </p:nvPr>
        </p:nvSpPr>
        <p:spPr/>
        <p:txBody>
          <a:bodyPr/>
          <a:lstStyle/>
          <a:p>
            <a:fld id="{B96FFB30-119A-4679-B0DF-4230E08D840C}" type="slidenum">
              <a:rPr lang="pl-PL" smtClean="0"/>
              <a:t>12</a:t>
            </a:fld>
            <a:endParaRPr lang="pl-PL"/>
          </a:p>
        </p:txBody>
      </p:sp>
    </p:spTree>
    <p:extLst>
      <p:ext uri="{BB962C8B-B14F-4D97-AF65-F5344CB8AC3E}">
        <p14:creationId xmlns:p14="http://schemas.microsoft.com/office/powerpoint/2010/main" val="2580339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a:p>
            <a:r>
              <a:rPr lang="pl-PL" dirty="0"/>
              <a:t>Największe jednak przeszkody dzieją się na poziomie społecznym. Ubóstwo energetyczne, niechęć do podejmowania działań przez mieszkańców oraz brak wiedzy. Staramy się temu przeciwdziałać zarówno na poziomie prawa lokalnego przez działania naprawcze, wspieranie gmin ale także przez akcje bezpośrednie.</a:t>
            </a:r>
          </a:p>
        </p:txBody>
      </p:sp>
      <p:sp>
        <p:nvSpPr>
          <p:cNvPr id="4" name="Symbol zastępczy numeru slajdu 3"/>
          <p:cNvSpPr>
            <a:spLocks noGrp="1"/>
          </p:cNvSpPr>
          <p:nvPr>
            <p:ph type="sldNum" sz="quarter" idx="10"/>
          </p:nvPr>
        </p:nvSpPr>
        <p:spPr/>
        <p:txBody>
          <a:bodyPr/>
          <a:lstStyle/>
          <a:p>
            <a:fld id="{B96FFB30-119A-4679-B0DF-4230E08D840C}" type="slidenum">
              <a:rPr lang="pl-PL" smtClean="0"/>
              <a:t>13</a:t>
            </a:fld>
            <a:endParaRPr lang="pl-PL"/>
          </a:p>
        </p:txBody>
      </p:sp>
    </p:spTree>
    <p:extLst>
      <p:ext uri="{BB962C8B-B14F-4D97-AF65-F5344CB8AC3E}">
        <p14:creationId xmlns:p14="http://schemas.microsoft.com/office/powerpoint/2010/main" val="1290162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96FFB30-119A-4679-B0DF-4230E08D840C}" type="slidenum">
              <a:rPr lang="pl-PL" smtClean="0"/>
              <a:t>14</a:t>
            </a:fld>
            <a:endParaRPr lang="pl-PL"/>
          </a:p>
        </p:txBody>
      </p:sp>
    </p:spTree>
    <p:extLst>
      <p:ext uri="{BB962C8B-B14F-4D97-AF65-F5344CB8AC3E}">
        <p14:creationId xmlns:p14="http://schemas.microsoft.com/office/powerpoint/2010/main" val="326168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2E707D2-F18B-4733-A961-4A2E790BD0F0}" type="slidenum">
              <a:rPr lang="pl-PL" smtClean="0"/>
              <a:t>15</a:t>
            </a:fld>
            <a:endParaRPr lang="pl-PL"/>
          </a:p>
        </p:txBody>
      </p:sp>
    </p:spTree>
    <p:extLst>
      <p:ext uri="{BB962C8B-B14F-4D97-AF65-F5344CB8AC3E}">
        <p14:creationId xmlns:p14="http://schemas.microsoft.com/office/powerpoint/2010/main" val="49395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a:p>
            <a:endParaRPr lang="pl-PL" dirty="0"/>
          </a:p>
        </p:txBody>
      </p:sp>
      <p:sp>
        <p:nvSpPr>
          <p:cNvPr id="4" name="Symbol zastępczy numeru slajdu 3"/>
          <p:cNvSpPr>
            <a:spLocks noGrp="1"/>
          </p:cNvSpPr>
          <p:nvPr>
            <p:ph type="sldNum" sz="quarter" idx="10"/>
          </p:nvPr>
        </p:nvSpPr>
        <p:spPr/>
        <p:txBody>
          <a:bodyPr/>
          <a:lstStyle/>
          <a:p>
            <a:fld id="{B96FFB30-119A-4679-B0DF-4230E08D840C}" type="slidenum">
              <a:rPr lang="pl-PL" smtClean="0"/>
              <a:t>16</a:t>
            </a:fld>
            <a:endParaRPr lang="pl-PL"/>
          </a:p>
        </p:txBody>
      </p:sp>
    </p:spTree>
    <p:extLst>
      <p:ext uri="{BB962C8B-B14F-4D97-AF65-F5344CB8AC3E}">
        <p14:creationId xmlns:p14="http://schemas.microsoft.com/office/powerpoint/2010/main" val="3500623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Działania w zakresie poprawy powietrza były podejmowane już dawno jednak dla przejrzystości przedstawiamy te realizowane od 2017 r. W skrócie możemy wskazać że </a:t>
            </a:r>
          </a:p>
          <a:p>
            <a:r>
              <a:rPr lang="pl-PL" dirty="0"/>
              <a:t>każda płaszczyzna jest przez nas eksploatowana. </a:t>
            </a:r>
          </a:p>
          <a:p>
            <a:pPr marL="171450" indent="-171450">
              <a:buFontTx/>
              <a:buChar char="-"/>
            </a:pPr>
            <a:r>
              <a:rPr lang="pl-PL" dirty="0"/>
              <a:t>Dokumenty strategiczne</a:t>
            </a:r>
          </a:p>
          <a:p>
            <a:pPr marL="171450" indent="-171450">
              <a:buFontTx/>
              <a:buChar char="-"/>
            </a:pPr>
            <a:r>
              <a:rPr lang="pl-PL" dirty="0"/>
              <a:t>Współpraca z interesariuszami</a:t>
            </a:r>
          </a:p>
          <a:p>
            <a:pPr marL="171450" indent="-171450">
              <a:buFontTx/>
              <a:buChar char="-"/>
            </a:pPr>
            <a:r>
              <a:rPr lang="pl-PL" dirty="0"/>
              <a:t>Wydarzenia i konkursy</a:t>
            </a:r>
          </a:p>
          <a:p>
            <a:pPr marL="171450" indent="-171450">
              <a:buFontTx/>
              <a:buChar char="-"/>
            </a:pPr>
            <a:r>
              <a:rPr lang="pl-PL" dirty="0"/>
              <a:t>Dofinansowanie</a:t>
            </a:r>
          </a:p>
          <a:p>
            <a:pPr marL="171450" indent="-171450">
              <a:buFontTx/>
              <a:buChar char="-"/>
            </a:pPr>
            <a:r>
              <a:rPr lang="pl-PL" dirty="0"/>
              <a:t>Szkolenia i warsztaty</a:t>
            </a:r>
          </a:p>
          <a:p>
            <a:pPr marL="171450" indent="-171450">
              <a:buFontTx/>
              <a:buChar char="-"/>
            </a:pPr>
            <a:r>
              <a:rPr lang="pl-PL" dirty="0"/>
              <a:t>Publikacje i materiały promujące</a:t>
            </a:r>
          </a:p>
          <a:p>
            <a:pPr marL="171450" indent="-171450">
              <a:buFontTx/>
              <a:buChar char="-"/>
            </a:pPr>
            <a:r>
              <a:rPr lang="pl-PL" dirty="0"/>
              <a:t>Strona internetowa</a:t>
            </a:r>
          </a:p>
          <a:p>
            <a:pPr marL="171450" indent="-171450">
              <a:buFontTx/>
              <a:buChar char="-"/>
            </a:pPr>
            <a:r>
              <a:rPr lang="pl-PL" dirty="0"/>
              <a:t>Postulaty i zmiany legislacyjne</a:t>
            </a:r>
          </a:p>
          <a:p>
            <a:pPr marL="171450" indent="-171450">
              <a:buFontTx/>
              <a:buChar char="-"/>
            </a:pPr>
            <a:r>
              <a:rPr lang="pl-PL" dirty="0"/>
              <a:t>Analizy i badania</a:t>
            </a:r>
          </a:p>
          <a:p>
            <a:pPr marL="0" indent="0">
              <a:buFontTx/>
              <a:buNone/>
            </a:pPr>
            <a:r>
              <a:rPr lang="pl-PL" dirty="0"/>
              <a:t>W każdej z wymienionych przestrzeni dzieje się bardzo wiele pojedynczych akcji. Co ważne nie są one jednorazowe a ewoluują, rozwijają się i są konsekwentnie realizowane. Niektóre z nich wymagają podejmowania kolejnych i kolejnych działań sprawiając że te inicjatywy żyją i pochłaniają coraz więcej czasu i energii. Ale warto.</a:t>
            </a:r>
          </a:p>
          <a:p>
            <a:r>
              <a:rPr lang="pl-PL" dirty="0"/>
              <a:t>W 2017 r. wydzielono nową jednostkę organizacyjną do walki o czyste powietrze „Wydział Emisji i Ochrony Powietrza”, dzięki czemu działania te realizowane są celowo i kompleksowo.</a:t>
            </a:r>
          </a:p>
          <a:p>
            <a:endParaRPr lang="pl-PL" dirty="0"/>
          </a:p>
        </p:txBody>
      </p:sp>
      <p:sp>
        <p:nvSpPr>
          <p:cNvPr id="4" name="Symbol zastępczy numeru slajdu 3"/>
          <p:cNvSpPr>
            <a:spLocks noGrp="1"/>
          </p:cNvSpPr>
          <p:nvPr>
            <p:ph type="sldNum" sz="quarter" idx="5"/>
          </p:nvPr>
        </p:nvSpPr>
        <p:spPr/>
        <p:txBody>
          <a:bodyPr/>
          <a:lstStyle/>
          <a:p>
            <a:fld id="{B96FFB30-119A-4679-B0DF-4230E08D840C}" type="slidenum">
              <a:rPr lang="pl-PL" smtClean="0"/>
              <a:t>17</a:t>
            </a:fld>
            <a:endParaRPr lang="pl-PL"/>
          </a:p>
        </p:txBody>
      </p:sp>
    </p:spTree>
    <p:extLst>
      <p:ext uri="{BB962C8B-B14F-4D97-AF65-F5344CB8AC3E}">
        <p14:creationId xmlns:p14="http://schemas.microsoft.com/office/powerpoint/2010/main" val="1833843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96FFB30-119A-4679-B0DF-4230E08D840C}" type="slidenum">
              <a:rPr lang="pl-PL" smtClean="0"/>
              <a:t>18</a:t>
            </a:fld>
            <a:endParaRPr lang="pl-PL"/>
          </a:p>
        </p:txBody>
      </p:sp>
    </p:spTree>
    <p:extLst>
      <p:ext uri="{BB962C8B-B14F-4D97-AF65-F5344CB8AC3E}">
        <p14:creationId xmlns:p14="http://schemas.microsoft.com/office/powerpoint/2010/main" val="285496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ltLang="pl-PL" dirty="0"/>
          </a:p>
          <a:p>
            <a:endParaRPr lang="pl-PL" dirty="0"/>
          </a:p>
        </p:txBody>
      </p:sp>
      <p:sp>
        <p:nvSpPr>
          <p:cNvPr id="4" name="Symbol zastępczy numeru slajdu 3"/>
          <p:cNvSpPr>
            <a:spLocks noGrp="1"/>
          </p:cNvSpPr>
          <p:nvPr>
            <p:ph type="sldNum" sz="quarter" idx="5"/>
          </p:nvPr>
        </p:nvSpPr>
        <p:spPr/>
        <p:txBody>
          <a:bodyPr/>
          <a:lstStyle/>
          <a:p>
            <a:fld id="{B96FFB30-119A-4679-B0DF-4230E08D840C}" type="slidenum">
              <a:rPr lang="pl-PL" smtClean="0"/>
              <a:t>4</a:t>
            </a:fld>
            <a:endParaRPr lang="pl-PL"/>
          </a:p>
        </p:txBody>
      </p:sp>
    </p:spTree>
    <p:extLst>
      <p:ext uri="{BB962C8B-B14F-4D97-AF65-F5344CB8AC3E}">
        <p14:creationId xmlns:p14="http://schemas.microsoft.com/office/powerpoint/2010/main" val="177550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ltLang="pl-PL" dirty="0"/>
              <a:t>Ocena jakości powietrza jest uzależniona od wielkości miejsca zamieszkania. </a:t>
            </a:r>
          </a:p>
          <a:p>
            <a:r>
              <a:rPr lang="pl-PL" altLang="pl-PL" dirty="0"/>
              <a:t>Mieszkańcy dostrzegają spadek jakości powietrza w swoim miejscu zamieszkania, który następuje wraz z rozpoczęciem sezonu grzewczego. </a:t>
            </a:r>
          </a:p>
          <a:p>
            <a:r>
              <a:rPr lang="pl-PL" altLang="pl-PL" dirty="0"/>
              <a:t>Na wsiach jest ona pozytywna wśród 66% respondentów.</a:t>
            </a:r>
          </a:p>
          <a:p>
            <a:endParaRPr lang="pl-PL" dirty="0"/>
          </a:p>
          <a:p>
            <a:r>
              <a:rPr lang="pl-PL" dirty="0"/>
              <a:t>W województwie na obszarze 131 gmin wiejskich (spośród 225 gmin wiejskich) i na obszarze 48 spośród 54 gmin miejsko-wiejskich zidentyfikowano obszary przekroczeń.</a:t>
            </a:r>
          </a:p>
        </p:txBody>
      </p:sp>
      <p:sp>
        <p:nvSpPr>
          <p:cNvPr id="4" name="Symbol zastępczy numeru slajdu 3"/>
          <p:cNvSpPr>
            <a:spLocks noGrp="1"/>
          </p:cNvSpPr>
          <p:nvPr>
            <p:ph type="sldNum" sz="quarter" idx="5"/>
          </p:nvPr>
        </p:nvSpPr>
        <p:spPr/>
        <p:txBody>
          <a:bodyPr/>
          <a:lstStyle/>
          <a:p>
            <a:fld id="{B96FFB30-119A-4679-B0DF-4230E08D840C}" type="slidenum">
              <a:rPr lang="pl-PL" smtClean="0"/>
              <a:t>5</a:t>
            </a:fld>
            <a:endParaRPr lang="pl-PL"/>
          </a:p>
        </p:txBody>
      </p:sp>
    </p:spTree>
    <p:extLst>
      <p:ext uri="{BB962C8B-B14F-4D97-AF65-F5344CB8AC3E}">
        <p14:creationId xmlns:p14="http://schemas.microsoft.com/office/powerpoint/2010/main" val="147022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Warto zacząć od zaprezentowania Państwu jaka sytuacja jest na Mazowszu. Determinuje to bowiem działania jakie są przez nas podejmowane. Według Głównej Inspekcji Ochrony Środowiska na Mazowszu występują przekroczenia pyłów zawieszonych, </a:t>
            </a:r>
            <a:r>
              <a:rPr lang="pl-PL" dirty="0" err="1"/>
              <a:t>benzo</a:t>
            </a:r>
            <a:r>
              <a:rPr lang="pl-PL" dirty="0"/>
              <a:t>(a)</a:t>
            </a:r>
            <a:r>
              <a:rPr lang="pl-PL" dirty="0" err="1"/>
              <a:t>pirenu</a:t>
            </a:r>
            <a:r>
              <a:rPr lang="pl-PL" dirty="0"/>
              <a:t> oraz NO2 w Warszawie. Wyznaczonych zostało 444 strefy przekroczeń o różnych wskaźnikach przekroczeń i różnej wielkości. Nie mamy najgorszej sytuacji na tle Polski jednak robimy wszystko jak Państwo zauważą z pełną powagą i zaangażowaniem. Celem jest redukcja zanieczyszczeń głównie z sektora komunalno-bytowego pyłów zawieszonych PM10 o 44%, pyłów PM2,5 o 57%, </a:t>
            </a:r>
            <a:r>
              <a:rPr lang="pl-PL" dirty="0" err="1"/>
              <a:t>benzo</a:t>
            </a:r>
            <a:r>
              <a:rPr lang="pl-PL" dirty="0"/>
              <a:t>(a)</a:t>
            </a:r>
            <a:r>
              <a:rPr lang="pl-PL" dirty="0" err="1"/>
              <a:t>pirenu</a:t>
            </a:r>
            <a:r>
              <a:rPr lang="pl-PL" dirty="0"/>
              <a:t> o 69% i tlenków azotu o 27%.</a:t>
            </a:r>
          </a:p>
          <a:p>
            <a:endParaRPr lang="pl-PL" dirty="0"/>
          </a:p>
        </p:txBody>
      </p:sp>
      <p:sp>
        <p:nvSpPr>
          <p:cNvPr id="4" name="Symbol zastępczy numeru slajdu 3"/>
          <p:cNvSpPr>
            <a:spLocks noGrp="1"/>
          </p:cNvSpPr>
          <p:nvPr>
            <p:ph type="sldNum" sz="quarter" idx="5"/>
          </p:nvPr>
        </p:nvSpPr>
        <p:spPr/>
        <p:txBody>
          <a:bodyPr/>
          <a:lstStyle/>
          <a:p>
            <a:fld id="{B96FFB30-119A-4679-B0DF-4230E08D840C}" type="slidenum">
              <a:rPr lang="pl-PL" smtClean="0"/>
              <a:t>6</a:t>
            </a:fld>
            <a:endParaRPr lang="pl-PL"/>
          </a:p>
        </p:txBody>
      </p:sp>
    </p:spTree>
    <p:extLst>
      <p:ext uri="{BB962C8B-B14F-4D97-AF65-F5344CB8AC3E}">
        <p14:creationId xmlns:p14="http://schemas.microsoft.com/office/powerpoint/2010/main" val="145313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ltLang="pl-PL" dirty="0"/>
              <a:t>Zdecydowana większość ankietowanych (70%) uważa, że nieefektywna walka ze smogiem ma przyczyny ekonomiczne.</a:t>
            </a:r>
          </a:p>
          <a:p>
            <a:endParaRPr lang="pl-PL" altLang="pl-PL" dirty="0"/>
          </a:p>
          <a:p>
            <a:r>
              <a:rPr lang="pl-PL" altLang="pl-PL" dirty="0"/>
              <a:t>Ponad połowa respondentów (53%) uważa, że powodem utrzymujących się zanieczyszczeń jest nieprzestrzeganie prawa. </a:t>
            </a:r>
          </a:p>
          <a:p>
            <a:endParaRPr lang="pl-PL" altLang="pl-PL" dirty="0"/>
          </a:p>
          <a:p>
            <a:r>
              <a:rPr lang="pl-PL" altLang="pl-PL" dirty="0"/>
              <a:t>Nieco mniej liczna grupa (47%) jest natomiast zdania, że nieefektywna walka ze smogiem powodowana jest brakiem wiedzy mieszkańców województwa.</a:t>
            </a:r>
          </a:p>
          <a:p>
            <a:endParaRPr lang="pl-PL" dirty="0"/>
          </a:p>
        </p:txBody>
      </p:sp>
      <p:sp>
        <p:nvSpPr>
          <p:cNvPr id="4" name="Symbol zastępczy numeru slajdu 3"/>
          <p:cNvSpPr>
            <a:spLocks noGrp="1"/>
          </p:cNvSpPr>
          <p:nvPr>
            <p:ph type="sldNum" sz="quarter" idx="5"/>
          </p:nvPr>
        </p:nvSpPr>
        <p:spPr/>
        <p:txBody>
          <a:bodyPr/>
          <a:lstStyle/>
          <a:p>
            <a:fld id="{B96FFB30-119A-4679-B0DF-4230E08D840C}" type="slidenum">
              <a:rPr lang="pl-PL" smtClean="0"/>
              <a:t>7</a:t>
            </a:fld>
            <a:endParaRPr lang="pl-PL"/>
          </a:p>
        </p:txBody>
      </p:sp>
    </p:spTree>
    <p:extLst>
      <p:ext uri="{BB962C8B-B14F-4D97-AF65-F5344CB8AC3E}">
        <p14:creationId xmlns:p14="http://schemas.microsoft.com/office/powerpoint/2010/main" val="326402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Większość z nich należy wymienić do końca 2022 r.</a:t>
            </a:r>
          </a:p>
        </p:txBody>
      </p:sp>
      <p:sp>
        <p:nvSpPr>
          <p:cNvPr id="4" name="Symbol zastępczy numeru slajdu 3"/>
          <p:cNvSpPr>
            <a:spLocks noGrp="1"/>
          </p:cNvSpPr>
          <p:nvPr>
            <p:ph type="sldNum" sz="quarter" idx="5"/>
          </p:nvPr>
        </p:nvSpPr>
        <p:spPr/>
        <p:txBody>
          <a:bodyPr/>
          <a:lstStyle/>
          <a:p>
            <a:fld id="{B96FFB30-119A-4679-B0DF-4230E08D840C}" type="slidenum">
              <a:rPr lang="pl-PL" smtClean="0"/>
              <a:t>8</a:t>
            </a:fld>
            <a:endParaRPr lang="pl-PL"/>
          </a:p>
        </p:txBody>
      </p:sp>
    </p:spTree>
    <p:extLst>
      <p:ext uri="{BB962C8B-B14F-4D97-AF65-F5344CB8AC3E}">
        <p14:creationId xmlns:p14="http://schemas.microsoft.com/office/powerpoint/2010/main" val="302986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96FFB30-119A-4679-B0DF-4230E08D840C}" type="slidenum">
              <a:rPr lang="pl-PL" smtClean="0"/>
              <a:t>9</a:t>
            </a:fld>
            <a:endParaRPr lang="pl-PL"/>
          </a:p>
        </p:txBody>
      </p:sp>
    </p:spTree>
    <p:extLst>
      <p:ext uri="{BB962C8B-B14F-4D97-AF65-F5344CB8AC3E}">
        <p14:creationId xmlns:p14="http://schemas.microsoft.com/office/powerpoint/2010/main" val="426568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Przykłady: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Edukacja i informacja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ltLang="pl-PL" dirty="0">
                <a:latin typeface="Arial" panose="020B0604020202020204" pitchFamily="34" charset="0"/>
                <a:cs typeface="Arial" panose="020B0604020202020204" pitchFamily="34" charset="0"/>
              </a:rPr>
              <a:t>informowanie mieszkańców dostępnymi kanałami informacji (www, media społecznościowe, spotkania, lokalne media);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ltLang="pl-PL" dirty="0">
                <a:latin typeface="Arial" panose="020B0604020202020204" pitchFamily="34" charset="0"/>
                <a:cs typeface="Arial" panose="020B0604020202020204" pitchFamily="34" charset="0"/>
              </a:rPr>
              <a:t>współpraca z lokalnymi społecznościami, organizacjami pozarządowymi, kościołem i związkami wyznaniowymi;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ltLang="pl-PL" dirty="0">
                <a:latin typeface="Arial" panose="020B0604020202020204" pitchFamily="34" charset="0"/>
                <a:cs typeface="Arial" panose="020B0604020202020204" pitchFamily="34" charset="0"/>
              </a:rPr>
              <a:t>organizowanie dedykowanych kampanii edukacyjnych,</a:t>
            </a:r>
            <a:r>
              <a:rPr lang="pl-PL" dirty="0"/>
              <a:t> pikników, konferencji, warsztatów, konkursów i innych inicjatyw;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ltLang="pl-PL" dirty="0">
                <a:latin typeface="Arial" panose="020B0604020202020204" pitchFamily="34" charset="0"/>
                <a:cs typeface="Arial" panose="020B0604020202020204" pitchFamily="34" charset="0"/>
              </a:rPr>
              <a:t>włączenie placówek oświatowych i leczniczych w przekazywanie wiedzy;</a:t>
            </a:r>
            <a:endParaRPr lang="pl-P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promowanie działań pośrednich (palenie od góry, </a:t>
            </a:r>
            <a:r>
              <a:rPr lang="pl-PL" dirty="0" err="1"/>
              <a:t>ecodriving</a:t>
            </a:r>
            <a:r>
              <a:rPr lang="pl-PL"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ltLang="pl-PL" dirty="0">
                <a:latin typeface="Arial" panose="020B0604020202020204" pitchFamily="34" charset="0"/>
                <a:cs typeface="Arial" panose="020B0604020202020204" pitchFamily="34" charset="0"/>
              </a:rPr>
              <a:t>wykorzystanie już podejmowanych działań (np. decyzje podatkowe, worki na odpady, kontrole organów gminy);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informowanie przedsiębiorców prowadzących składy węgla o obowiązywaniu uchwały antysmogowej;</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instalacja punktów pomiarowych i tablic informujących o stanie jakości powietrza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b="1" dirty="0"/>
              <a:t>Wsparcie finansowe mieszkańców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b="0" dirty="0"/>
              <a:t>pozyskiwanie środków z różnych programów finansowych;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b="0" dirty="0"/>
              <a:t>tworzenie programów dotacyjnych do wymiany kotłów;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b="0" dirty="0"/>
              <a:t>wsparcie najuboższych za pośrednictwem </a:t>
            </a:r>
            <a:r>
              <a:rPr lang="pl-PL" b="0" dirty="0" err="1"/>
              <a:t>MOPSu</a:t>
            </a:r>
            <a:r>
              <a:rPr lang="pl-PL" b="0" dirty="0"/>
              <a:t>, np. dopłaty do paliwa, prądu itp.;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b="0" dirty="0"/>
              <a:t>Utworzenie punktu konsultacyjnego Programu „Czyste powietrze”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altLang="pl-PL" b="1" dirty="0">
                <a:latin typeface="Arial" panose="020B0604020202020204" pitchFamily="34" charset="0"/>
                <a:cs typeface="Arial" panose="020B0604020202020204" pitchFamily="34" charset="0"/>
              </a:rPr>
              <a:t>Budowanie wizerunku: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ltLang="pl-PL" b="0" dirty="0">
                <a:latin typeface="Arial" panose="020B0604020202020204" pitchFamily="34" charset="0"/>
                <a:cs typeface="Arial" panose="020B0604020202020204" pitchFamily="34" charset="0"/>
              </a:rPr>
              <a:t>Walka z mitem, że władze gminy są odpowiedzialne za złą jakość powietrza - wszyscy jesteśmy odpowiedzialni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ltLang="pl-PL" b="0" dirty="0">
                <a:latin typeface="Arial" panose="020B0604020202020204" pitchFamily="34" charset="0"/>
                <a:cs typeface="Arial" panose="020B0604020202020204" pitchFamily="34" charset="0"/>
              </a:rPr>
              <a:t>Pobudzanie przedsiębiorczości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ltLang="pl-PL" b="0" dirty="0">
                <a:latin typeface="Arial" panose="020B0604020202020204" pitchFamily="34" charset="0"/>
                <a:cs typeface="Arial" panose="020B0604020202020204" pitchFamily="34" charset="0"/>
              </a:rPr>
              <a:t>Inspiracja dla innych gmin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Integracja z lokalnymi wspólnotami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p>
            <a:endParaRPr lang="pl-PL" dirty="0"/>
          </a:p>
        </p:txBody>
      </p:sp>
      <p:sp>
        <p:nvSpPr>
          <p:cNvPr id="4" name="Symbol zastępczy numeru slajdu 3"/>
          <p:cNvSpPr>
            <a:spLocks noGrp="1"/>
          </p:cNvSpPr>
          <p:nvPr>
            <p:ph type="sldNum" sz="quarter" idx="5"/>
          </p:nvPr>
        </p:nvSpPr>
        <p:spPr/>
        <p:txBody>
          <a:bodyPr/>
          <a:lstStyle/>
          <a:p>
            <a:fld id="{B96FFB30-119A-4679-B0DF-4230E08D840C}" type="slidenum">
              <a:rPr lang="pl-PL" smtClean="0"/>
              <a:t>10</a:t>
            </a:fld>
            <a:endParaRPr lang="pl-PL"/>
          </a:p>
        </p:txBody>
      </p:sp>
    </p:spTree>
    <p:extLst>
      <p:ext uri="{BB962C8B-B14F-4D97-AF65-F5344CB8AC3E}">
        <p14:creationId xmlns:p14="http://schemas.microsoft.com/office/powerpoint/2010/main" val="188235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Na poziomie ogólnym główne wyzwania podzieliliśmy na trzy grupy. Bariery prawne, organizacyjne oraz finansowe. Diagnozy te pokrywają się ze wskazaniami Banku światowego oraz partnerów zaangażowanych w rozwiązywanie problemów niskiej emisji. Jak Państwo później zobaczą nasze działania koncentrują się również na pokonywaniu tych barier i proponowaniu rozwiązań.</a:t>
            </a:r>
          </a:p>
        </p:txBody>
      </p:sp>
      <p:sp>
        <p:nvSpPr>
          <p:cNvPr id="4" name="Symbol zastępczy numeru slajdu 3"/>
          <p:cNvSpPr>
            <a:spLocks noGrp="1"/>
          </p:cNvSpPr>
          <p:nvPr>
            <p:ph type="sldNum" sz="quarter" idx="5"/>
          </p:nvPr>
        </p:nvSpPr>
        <p:spPr/>
        <p:txBody>
          <a:bodyPr/>
          <a:lstStyle/>
          <a:p>
            <a:fld id="{B96FFB30-119A-4679-B0DF-4230E08D840C}" type="slidenum">
              <a:rPr lang="pl-PL" smtClean="0"/>
              <a:t>11</a:t>
            </a:fld>
            <a:endParaRPr lang="pl-PL"/>
          </a:p>
        </p:txBody>
      </p:sp>
    </p:spTree>
    <p:extLst>
      <p:ext uri="{BB962C8B-B14F-4D97-AF65-F5344CB8AC3E}">
        <p14:creationId xmlns:p14="http://schemas.microsoft.com/office/powerpoint/2010/main" val="251914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solidFill>
                  <a:srgbClr val="0094DA"/>
                </a:solidFill>
              </a:defRPr>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r>
              <a:rPr lang="pl-PL"/>
              <a:t>26 czerwca 2020 r.</a:t>
            </a:r>
          </a:p>
        </p:txBody>
      </p:sp>
      <p:sp>
        <p:nvSpPr>
          <p:cNvPr id="6" name="Symbol zastępczy numeru slajdu 5"/>
          <p:cNvSpPr>
            <a:spLocks noGrp="1"/>
          </p:cNvSpPr>
          <p:nvPr>
            <p:ph type="sldNum" sz="quarter" idx="12"/>
          </p:nvPr>
        </p:nvSpPr>
        <p:spPr/>
        <p:txBody>
          <a:bodyPr/>
          <a:lstStyle/>
          <a:p>
            <a:fld id="{302A564C-42C0-47D0-832D-FCB5900DC7F7}" type="slidenum">
              <a:rPr lang="pl-PL" smtClean="0"/>
              <a:t>‹#›</a:t>
            </a:fld>
            <a:endParaRPr lang="pl-PL"/>
          </a:p>
        </p:txBody>
      </p:sp>
    </p:spTree>
    <p:extLst>
      <p:ext uri="{BB962C8B-B14F-4D97-AF65-F5344CB8AC3E}">
        <p14:creationId xmlns:p14="http://schemas.microsoft.com/office/powerpoint/2010/main" val="63515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r>
              <a:rPr lang="pl-PL"/>
              <a:t>26 czerwca 2020 r.</a:t>
            </a:r>
          </a:p>
        </p:txBody>
      </p:sp>
      <p:sp>
        <p:nvSpPr>
          <p:cNvPr id="6" name="Symbol zastępczy numeru slajdu 5"/>
          <p:cNvSpPr>
            <a:spLocks noGrp="1"/>
          </p:cNvSpPr>
          <p:nvPr>
            <p:ph type="sldNum" sz="quarter" idx="12"/>
          </p:nvPr>
        </p:nvSpPr>
        <p:spPr/>
        <p:txBody>
          <a:bodyPr/>
          <a:lstStyle/>
          <a:p>
            <a:fld id="{302A564C-42C0-47D0-832D-FCB5900DC7F7}" type="slidenum">
              <a:rPr lang="pl-PL" smtClean="0"/>
              <a:t>‹#›</a:t>
            </a:fld>
            <a:endParaRPr lang="pl-PL"/>
          </a:p>
        </p:txBody>
      </p:sp>
    </p:spTree>
    <p:extLst>
      <p:ext uri="{BB962C8B-B14F-4D97-AF65-F5344CB8AC3E}">
        <p14:creationId xmlns:p14="http://schemas.microsoft.com/office/powerpoint/2010/main" val="281425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37779" y="1807559"/>
            <a:ext cx="3311480" cy="4567483"/>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143814" y="365125"/>
            <a:ext cx="8428686"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r>
              <a:rPr lang="pl-PL"/>
              <a:t>26 czerwca 2020 r.</a:t>
            </a:r>
          </a:p>
        </p:txBody>
      </p:sp>
      <p:sp>
        <p:nvSpPr>
          <p:cNvPr id="6" name="Symbol zastępczy numeru slajdu 5"/>
          <p:cNvSpPr>
            <a:spLocks noGrp="1"/>
          </p:cNvSpPr>
          <p:nvPr>
            <p:ph type="sldNum" sz="quarter" idx="12"/>
          </p:nvPr>
        </p:nvSpPr>
        <p:spPr/>
        <p:txBody>
          <a:bodyPr/>
          <a:lstStyle/>
          <a:p>
            <a:fld id="{302A564C-42C0-47D0-832D-FCB5900DC7F7}" type="slidenum">
              <a:rPr lang="pl-PL" smtClean="0"/>
              <a:t>‹#›</a:t>
            </a:fld>
            <a:endParaRPr lang="pl-PL"/>
          </a:p>
        </p:txBody>
      </p:sp>
    </p:spTree>
    <p:extLst>
      <p:ext uri="{BB962C8B-B14F-4D97-AF65-F5344CB8AC3E}">
        <p14:creationId xmlns:p14="http://schemas.microsoft.com/office/powerpoint/2010/main" val="93879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rgbClr val="0094DA"/>
                </a:solidFill>
              </a:defRPr>
            </a:lvl1p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r>
              <a:rPr lang="pl-PL"/>
              <a:t>26 czerwca 2020 r.</a:t>
            </a:r>
          </a:p>
        </p:txBody>
      </p:sp>
      <p:sp>
        <p:nvSpPr>
          <p:cNvPr id="6" name="Symbol zastępczy numeru slajdu 5"/>
          <p:cNvSpPr>
            <a:spLocks noGrp="1"/>
          </p:cNvSpPr>
          <p:nvPr>
            <p:ph type="sldNum" sz="quarter" idx="12"/>
          </p:nvPr>
        </p:nvSpPr>
        <p:spPr/>
        <p:txBody>
          <a:bodyPr/>
          <a:lstStyle/>
          <a:p>
            <a:fld id="{302A564C-42C0-47D0-832D-FCB5900DC7F7}" type="slidenum">
              <a:rPr lang="pl-PL" smtClean="0"/>
              <a:t>‹#›</a:t>
            </a:fld>
            <a:endParaRPr lang="pl-PL"/>
          </a:p>
        </p:txBody>
      </p:sp>
    </p:spTree>
    <p:extLst>
      <p:ext uri="{BB962C8B-B14F-4D97-AF65-F5344CB8AC3E}">
        <p14:creationId xmlns:p14="http://schemas.microsoft.com/office/powerpoint/2010/main" val="230171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solidFill>
                  <a:srgbClr val="0094DA"/>
                </a:solidFill>
              </a:defRPr>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r>
              <a:rPr lang="pl-PL"/>
              <a:t>26 czerwca 2020 r.</a:t>
            </a:r>
          </a:p>
        </p:txBody>
      </p:sp>
      <p:sp>
        <p:nvSpPr>
          <p:cNvPr id="6" name="Symbol zastępczy numeru slajdu 5"/>
          <p:cNvSpPr>
            <a:spLocks noGrp="1"/>
          </p:cNvSpPr>
          <p:nvPr>
            <p:ph type="sldNum" sz="quarter" idx="12"/>
          </p:nvPr>
        </p:nvSpPr>
        <p:spPr/>
        <p:txBody>
          <a:bodyPr/>
          <a:lstStyle/>
          <a:p>
            <a:fld id="{302A564C-42C0-47D0-832D-FCB5900DC7F7}" type="slidenum">
              <a:rPr lang="pl-PL" smtClean="0"/>
              <a:t>‹#›</a:t>
            </a:fld>
            <a:endParaRPr lang="pl-PL"/>
          </a:p>
        </p:txBody>
      </p:sp>
    </p:spTree>
    <p:extLst>
      <p:ext uri="{BB962C8B-B14F-4D97-AF65-F5344CB8AC3E}">
        <p14:creationId xmlns:p14="http://schemas.microsoft.com/office/powerpoint/2010/main" val="193915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143814" y="1825625"/>
            <a:ext cx="5875986"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199" y="1825625"/>
            <a:ext cx="5877059"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143813" y="6468704"/>
            <a:ext cx="2998631" cy="365125"/>
          </a:xfrm>
        </p:spPr>
        <p:txBody>
          <a:bodyPr/>
          <a:lstStyle/>
          <a:p>
            <a:r>
              <a:rPr lang="pl-PL"/>
              <a:t>26 czerwca 2020 r.</a:t>
            </a:r>
          </a:p>
        </p:txBody>
      </p:sp>
      <p:sp>
        <p:nvSpPr>
          <p:cNvPr id="7" name="Symbol zastępczy numeru slajdu 6"/>
          <p:cNvSpPr>
            <a:spLocks noGrp="1"/>
          </p:cNvSpPr>
          <p:nvPr>
            <p:ph type="sldNum" sz="quarter" idx="12"/>
          </p:nvPr>
        </p:nvSpPr>
        <p:spPr/>
        <p:txBody>
          <a:bodyPr/>
          <a:lstStyle/>
          <a:p>
            <a:fld id="{302A564C-42C0-47D0-832D-FCB5900DC7F7}" type="slidenum">
              <a:rPr lang="pl-PL" smtClean="0"/>
              <a:t>‹#›</a:t>
            </a:fld>
            <a:endParaRPr lang="pl-PL"/>
          </a:p>
        </p:txBody>
      </p:sp>
    </p:spTree>
    <p:extLst>
      <p:ext uri="{BB962C8B-B14F-4D97-AF65-F5344CB8AC3E}">
        <p14:creationId xmlns:p14="http://schemas.microsoft.com/office/powerpoint/2010/main" val="268021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43814" y="365125"/>
            <a:ext cx="9162245" cy="1325563"/>
          </a:xfrm>
        </p:spPr>
        <p:txBody>
          <a:bodyPr/>
          <a:lstStyle/>
          <a:p>
            <a:r>
              <a:rPr lang="pl-PL"/>
              <a:t>Kliknij, aby edytować styl</a:t>
            </a:r>
          </a:p>
        </p:txBody>
      </p:sp>
      <p:sp>
        <p:nvSpPr>
          <p:cNvPr id="3" name="Symbol zastępczy tekstu 2"/>
          <p:cNvSpPr>
            <a:spLocks noGrp="1"/>
          </p:cNvSpPr>
          <p:nvPr>
            <p:ph type="body" idx="1"/>
          </p:nvPr>
        </p:nvSpPr>
        <p:spPr>
          <a:xfrm>
            <a:off x="143814" y="1681163"/>
            <a:ext cx="5853761"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143814" y="2505075"/>
            <a:ext cx="5853761"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199" y="1681163"/>
            <a:ext cx="5877059"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87705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r>
              <a:rPr lang="pl-PL"/>
              <a:t>26 czerwca 2020 r.</a:t>
            </a:r>
          </a:p>
        </p:txBody>
      </p:sp>
      <p:sp>
        <p:nvSpPr>
          <p:cNvPr id="9" name="Symbol zastępczy numeru slajdu 8"/>
          <p:cNvSpPr>
            <a:spLocks noGrp="1"/>
          </p:cNvSpPr>
          <p:nvPr>
            <p:ph type="sldNum" sz="quarter" idx="12"/>
          </p:nvPr>
        </p:nvSpPr>
        <p:spPr/>
        <p:txBody>
          <a:bodyPr/>
          <a:lstStyle/>
          <a:p>
            <a:fld id="{302A564C-42C0-47D0-832D-FCB5900DC7F7}" type="slidenum">
              <a:rPr lang="pl-PL" smtClean="0"/>
              <a:t>‹#›</a:t>
            </a:fld>
            <a:endParaRPr lang="pl-PL"/>
          </a:p>
        </p:txBody>
      </p:sp>
    </p:spTree>
    <p:extLst>
      <p:ext uri="{BB962C8B-B14F-4D97-AF65-F5344CB8AC3E}">
        <p14:creationId xmlns:p14="http://schemas.microsoft.com/office/powerpoint/2010/main" val="409598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r>
              <a:rPr lang="pl-PL"/>
              <a:t>26 czerwca 2020 r.</a:t>
            </a:r>
          </a:p>
        </p:txBody>
      </p:sp>
      <p:sp>
        <p:nvSpPr>
          <p:cNvPr id="5" name="Symbol zastępczy numeru slajdu 4"/>
          <p:cNvSpPr>
            <a:spLocks noGrp="1"/>
          </p:cNvSpPr>
          <p:nvPr>
            <p:ph type="sldNum" sz="quarter" idx="12"/>
          </p:nvPr>
        </p:nvSpPr>
        <p:spPr/>
        <p:txBody>
          <a:bodyPr/>
          <a:lstStyle/>
          <a:p>
            <a:fld id="{302A564C-42C0-47D0-832D-FCB5900DC7F7}" type="slidenum">
              <a:rPr lang="pl-PL" smtClean="0"/>
              <a:t>‹#›</a:t>
            </a:fld>
            <a:endParaRPr lang="pl-PL"/>
          </a:p>
        </p:txBody>
      </p:sp>
    </p:spTree>
    <p:extLst>
      <p:ext uri="{BB962C8B-B14F-4D97-AF65-F5344CB8AC3E}">
        <p14:creationId xmlns:p14="http://schemas.microsoft.com/office/powerpoint/2010/main" val="214969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r>
              <a:rPr lang="pl-PL"/>
              <a:t>26 czerwca 2020 r.</a:t>
            </a:r>
          </a:p>
        </p:txBody>
      </p:sp>
      <p:sp>
        <p:nvSpPr>
          <p:cNvPr id="4" name="Symbol zastępczy numeru slajdu 3"/>
          <p:cNvSpPr>
            <a:spLocks noGrp="1"/>
          </p:cNvSpPr>
          <p:nvPr>
            <p:ph type="sldNum" sz="quarter" idx="12"/>
          </p:nvPr>
        </p:nvSpPr>
        <p:spPr/>
        <p:txBody>
          <a:bodyPr/>
          <a:lstStyle/>
          <a:p>
            <a:fld id="{302A564C-42C0-47D0-832D-FCB5900DC7F7}" type="slidenum">
              <a:rPr lang="pl-PL" smtClean="0"/>
              <a:t>‹#›</a:t>
            </a:fld>
            <a:endParaRPr lang="pl-PL"/>
          </a:p>
        </p:txBody>
      </p:sp>
    </p:spTree>
    <p:extLst>
      <p:ext uri="{BB962C8B-B14F-4D97-AF65-F5344CB8AC3E}">
        <p14:creationId xmlns:p14="http://schemas.microsoft.com/office/powerpoint/2010/main" val="155662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43814" y="457200"/>
            <a:ext cx="4628211" cy="1600200"/>
          </a:xfrm>
        </p:spPr>
        <p:txBody>
          <a:bodyPr anchor="t"/>
          <a:lstStyle>
            <a:lvl1pPr>
              <a:defRPr sz="3200"/>
            </a:lvl1pPr>
          </a:lstStyle>
          <a:p>
            <a:r>
              <a:rPr lang="pl-PL"/>
              <a:t>Kliknij, aby edytować styl</a:t>
            </a:r>
          </a:p>
        </p:txBody>
      </p:sp>
      <p:sp>
        <p:nvSpPr>
          <p:cNvPr id="3" name="Symbol zastępczy zawartości 2"/>
          <p:cNvSpPr>
            <a:spLocks noGrp="1"/>
          </p:cNvSpPr>
          <p:nvPr>
            <p:ph idx="1"/>
          </p:nvPr>
        </p:nvSpPr>
        <p:spPr>
          <a:xfrm>
            <a:off x="5183187" y="987425"/>
            <a:ext cx="686607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143814" y="2057400"/>
            <a:ext cx="462821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r>
              <a:rPr lang="pl-PL"/>
              <a:t>26 czerwca 2020 r.</a:t>
            </a:r>
          </a:p>
        </p:txBody>
      </p:sp>
      <p:sp>
        <p:nvSpPr>
          <p:cNvPr id="7" name="Symbol zastępczy numeru slajdu 6"/>
          <p:cNvSpPr>
            <a:spLocks noGrp="1"/>
          </p:cNvSpPr>
          <p:nvPr>
            <p:ph type="sldNum" sz="quarter" idx="12"/>
          </p:nvPr>
        </p:nvSpPr>
        <p:spPr/>
        <p:txBody>
          <a:bodyPr/>
          <a:lstStyle/>
          <a:p>
            <a:fld id="{302A564C-42C0-47D0-832D-FCB5900DC7F7}" type="slidenum">
              <a:rPr lang="pl-PL" smtClean="0"/>
              <a:t>‹#›</a:t>
            </a:fld>
            <a:endParaRPr lang="pl-PL"/>
          </a:p>
        </p:txBody>
      </p:sp>
    </p:spTree>
    <p:extLst>
      <p:ext uri="{BB962C8B-B14F-4D97-AF65-F5344CB8AC3E}">
        <p14:creationId xmlns:p14="http://schemas.microsoft.com/office/powerpoint/2010/main" val="140992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43814" y="457200"/>
            <a:ext cx="4628211" cy="1600200"/>
          </a:xfrm>
        </p:spPr>
        <p:txBody>
          <a:bodyPr anchor="t"/>
          <a:lstStyle>
            <a:lvl1pPr>
              <a:defRPr sz="3200"/>
            </a:lvl1pPr>
          </a:lstStyle>
          <a:p>
            <a:r>
              <a:rPr lang="pl-PL"/>
              <a:t>Kliknij, aby edytować styl</a:t>
            </a:r>
          </a:p>
        </p:txBody>
      </p:sp>
      <p:sp>
        <p:nvSpPr>
          <p:cNvPr id="3" name="Symbol zastępczy obrazu 2"/>
          <p:cNvSpPr>
            <a:spLocks noGrp="1"/>
          </p:cNvSpPr>
          <p:nvPr>
            <p:ph type="pic" idx="1"/>
          </p:nvPr>
        </p:nvSpPr>
        <p:spPr>
          <a:xfrm>
            <a:off x="5183187" y="987425"/>
            <a:ext cx="686607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43814" y="2057400"/>
            <a:ext cx="462821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r>
              <a:rPr lang="pl-PL"/>
              <a:t>26 czerwca 2020 r.</a:t>
            </a:r>
          </a:p>
        </p:txBody>
      </p:sp>
      <p:sp>
        <p:nvSpPr>
          <p:cNvPr id="7" name="Symbol zastępczy numeru slajdu 6"/>
          <p:cNvSpPr>
            <a:spLocks noGrp="1"/>
          </p:cNvSpPr>
          <p:nvPr>
            <p:ph type="sldNum" sz="quarter" idx="12"/>
          </p:nvPr>
        </p:nvSpPr>
        <p:spPr/>
        <p:txBody>
          <a:bodyPr/>
          <a:lstStyle/>
          <a:p>
            <a:fld id="{302A564C-42C0-47D0-832D-FCB5900DC7F7}" type="slidenum">
              <a:rPr lang="pl-PL" smtClean="0"/>
              <a:t>‹#›</a:t>
            </a:fld>
            <a:endParaRPr lang="pl-PL"/>
          </a:p>
        </p:txBody>
      </p:sp>
    </p:spTree>
    <p:extLst>
      <p:ext uri="{BB962C8B-B14F-4D97-AF65-F5344CB8AC3E}">
        <p14:creationId xmlns:p14="http://schemas.microsoft.com/office/powerpoint/2010/main" val="177430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rostokąt 6"/>
          <p:cNvSpPr/>
          <p:nvPr userDrawn="1"/>
        </p:nvSpPr>
        <p:spPr>
          <a:xfrm>
            <a:off x="0" y="6468702"/>
            <a:ext cx="12192000" cy="389298"/>
          </a:xfrm>
          <a:prstGeom prst="rect">
            <a:avLst/>
          </a:prstGeom>
          <a:solidFill>
            <a:srgbClr val="0094DA"/>
          </a:solidFill>
          <a:ln>
            <a:solidFill>
              <a:srgbClr val="009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sp>
        <p:nvSpPr>
          <p:cNvPr id="2" name="Symbol zastępczy tytułu 1"/>
          <p:cNvSpPr>
            <a:spLocks noGrp="1"/>
          </p:cNvSpPr>
          <p:nvPr>
            <p:ph type="title"/>
          </p:nvPr>
        </p:nvSpPr>
        <p:spPr>
          <a:xfrm>
            <a:off x="143814" y="365125"/>
            <a:ext cx="9162246"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143813" y="1825625"/>
            <a:ext cx="11905445"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143813" y="6468704"/>
            <a:ext cx="3655455" cy="365125"/>
          </a:xfrm>
          <a:prstGeom prst="rect">
            <a:avLst/>
          </a:prstGeom>
        </p:spPr>
        <p:txBody>
          <a:bodyPr vert="horz" lIns="91440" tIns="45720" rIns="91440" bIns="45720" rtlCol="0" anchor="ctr"/>
          <a:lstStyle>
            <a:lvl1pPr algn="l">
              <a:defRPr sz="1600">
                <a:solidFill>
                  <a:schemeClr val="bg1"/>
                </a:solidFill>
                <a:latin typeface="Arial" panose="020B0604020202020204" pitchFamily="34" charset="0"/>
                <a:cs typeface="Arial" panose="020B0604020202020204" pitchFamily="34" charset="0"/>
              </a:defRPr>
            </a:lvl1pPr>
          </a:lstStyle>
          <a:p>
            <a:r>
              <a:rPr lang="pl-PL"/>
              <a:t>26 czerwca 2020 r.</a:t>
            </a:r>
          </a:p>
        </p:txBody>
      </p:sp>
      <p:sp>
        <p:nvSpPr>
          <p:cNvPr id="6" name="Symbol zastępczy numeru slajdu 5"/>
          <p:cNvSpPr>
            <a:spLocks noGrp="1"/>
          </p:cNvSpPr>
          <p:nvPr>
            <p:ph type="sldNum" sz="quarter" idx="4"/>
          </p:nvPr>
        </p:nvSpPr>
        <p:spPr>
          <a:xfrm>
            <a:off x="9306059" y="6468702"/>
            <a:ext cx="2743200" cy="365125"/>
          </a:xfrm>
          <a:prstGeom prst="rect">
            <a:avLst/>
          </a:prstGeom>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302A564C-42C0-47D0-832D-FCB5900DC7F7}" type="slidenum">
              <a:rPr lang="pl-PL" smtClean="0"/>
              <a:pPr/>
              <a:t>‹#›</a:t>
            </a:fld>
            <a:endParaRPr lang="pl-PL"/>
          </a:p>
        </p:txBody>
      </p:sp>
      <p:pic>
        <p:nvPicPr>
          <p:cNvPr id="8" name="Obraz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21356" t="22146" r="22449" b="25092"/>
          <a:stretch/>
        </p:blipFill>
        <p:spPr>
          <a:xfrm>
            <a:off x="9427335" y="1"/>
            <a:ext cx="2750176" cy="1824306"/>
          </a:xfrm>
          <a:prstGeom prst="rect">
            <a:avLst/>
          </a:prstGeom>
        </p:spPr>
      </p:pic>
    </p:spTree>
    <p:extLst>
      <p:ext uri="{BB962C8B-B14F-4D97-AF65-F5344CB8AC3E}">
        <p14:creationId xmlns:p14="http://schemas.microsoft.com/office/powerpoint/2010/main" val="2298992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rgbClr val="0094D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powietrze.mazovia.p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mailto:powietrze@mazovia.p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44678" y="2573505"/>
            <a:ext cx="10277341" cy="1710989"/>
          </a:xfrm>
        </p:spPr>
        <p:txBody>
          <a:bodyPr>
            <a:noAutofit/>
          </a:bodyPr>
          <a:lstStyle/>
          <a:p>
            <a:r>
              <a:rPr lang="pl-PL" sz="5400" dirty="0">
                <a:solidFill>
                  <a:srgbClr val="0094DA"/>
                </a:solidFill>
                <a:latin typeface="Arial"/>
                <a:cs typeface="Arial"/>
              </a:rPr>
              <a:t>Zarządzanie jakością powietrza </a:t>
            </a:r>
            <a:br>
              <a:rPr lang="pl-PL" sz="5400" dirty="0">
                <a:solidFill>
                  <a:srgbClr val="0094DA"/>
                </a:solidFill>
                <a:latin typeface="Arial"/>
                <a:cs typeface="Arial"/>
              </a:rPr>
            </a:br>
            <a:r>
              <a:rPr lang="pl-PL" sz="5400" dirty="0">
                <a:solidFill>
                  <a:srgbClr val="0094DA"/>
                </a:solidFill>
                <a:latin typeface="Arial"/>
                <a:cs typeface="Arial"/>
              </a:rPr>
              <a:t>w jednostkach samorządu terytorialnego</a:t>
            </a:r>
            <a:endParaRPr lang="pl-PL" sz="5400" dirty="0">
              <a:solidFill>
                <a:srgbClr val="0094DA"/>
              </a:solidFill>
            </a:endParaRPr>
          </a:p>
        </p:txBody>
      </p:sp>
      <p:sp>
        <p:nvSpPr>
          <p:cNvPr id="6" name="pole tekstowe 5"/>
          <p:cNvSpPr txBox="1"/>
          <p:nvPr/>
        </p:nvSpPr>
        <p:spPr>
          <a:xfrm>
            <a:off x="5297213" y="4938467"/>
            <a:ext cx="7089717" cy="1477328"/>
          </a:xfrm>
          <a:prstGeom prst="rect">
            <a:avLst/>
          </a:prstGeom>
          <a:noFill/>
        </p:spPr>
        <p:txBody>
          <a:bodyPr wrap="square" rtlCol="0">
            <a:spAutoFit/>
          </a:bodyPr>
          <a:lstStyle/>
          <a:p>
            <a:pPr>
              <a:lnSpc>
                <a:spcPct val="200000"/>
              </a:lnSpc>
            </a:pPr>
            <a:r>
              <a:rPr lang="pl-PL" b="1" dirty="0"/>
              <a:t>Marcin Podgórski</a:t>
            </a:r>
          </a:p>
          <a:p>
            <a:r>
              <a:rPr lang="pl-PL" dirty="0"/>
              <a:t>Dyrektor Departamentu Gospodarki Odpadami, Emisji </a:t>
            </a:r>
          </a:p>
          <a:p>
            <a:r>
              <a:rPr lang="pl-PL" dirty="0"/>
              <a:t>i Pozwoleń Zintegrowanych </a:t>
            </a:r>
          </a:p>
          <a:p>
            <a:r>
              <a:rPr lang="pl-PL" dirty="0"/>
              <a:t>Urząd Marszałkowski Województwa Mazowieckiego w Warszawie</a:t>
            </a:r>
          </a:p>
        </p:txBody>
      </p:sp>
    </p:spTree>
    <p:extLst>
      <p:ext uri="{BB962C8B-B14F-4D97-AF65-F5344CB8AC3E}">
        <p14:creationId xmlns:p14="http://schemas.microsoft.com/office/powerpoint/2010/main" val="1587591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44777D-32B0-4D5B-9639-1CA70546EC2C}"/>
              </a:ext>
            </a:extLst>
          </p:cNvPr>
          <p:cNvSpPr>
            <a:spLocks noGrp="1"/>
          </p:cNvSpPr>
          <p:nvPr>
            <p:ph type="title"/>
          </p:nvPr>
        </p:nvSpPr>
        <p:spPr>
          <a:xfrm>
            <a:off x="143813" y="152401"/>
            <a:ext cx="9162246" cy="1381483"/>
          </a:xfrm>
        </p:spPr>
        <p:txBody>
          <a:bodyPr/>
          <a:lstStyle/>
          <a:p>
            <a:r>
              <a:rPr lang="pl-PL" dirty="0"/>
              <a:t>Rola gmin w działaniach na rzecz poprawy jakości powietrza</a:t>
            </a:r>
          </a:p>
        </p:txBody>
      </p:sp>
      <p:graphicFrame>
        <p:nvGraphicFramePr>
          <p:cNvPr id="7" name="Symbol zastępczy zawartości 6">
            <a:extLst>
              <a:ext uri="{FF2B5EF4-FFF2-40B4-BE49-F238E27FC236}">
                <a16:creationId xmlns:a16="http://schemas.microsoft.com/office/drawing/2014/main" id="{85305AD9-DD88-4B7D-B8CC-E34AF68CBC42}"/>
              </a:ext>
            </a:extLst>
          </p:cNvPr>
          <p:cNvGraphicFramePr>
            <a:graphicFrameLocks noGrp="1"/>
          </p:cNvGraphicFramePr>
          <p:nvPr>
            <p:ph idx="1"/>
            <p:extLst>
              <p:ext uri="{D42A27DB-BD31-4B8C-83A1-F6EECF244321}">
                <p14:modId xmlns:p14="http://schemas.microsoft.com/office/powerpoint/2010/main" val="1078382039"/>
              </p:ext>
            </p:extLst>
          </p:nvPr>
        </p:nvGraphicFramePr>
        <p:xfrm>
          <a:off x="144597" y="1825623"/>
          <a:ext cx="1190466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ymbol zastępczy numeru slajdu 4">
            <a:extLst>
              <a:ext uri="{FF2B5EF4-FFF2-40B4-BE49-F238E27FC236}">
                <a16:creationId xmlns:a16="http://schemas.microsoft.com/office/drawing/2014/main" id="{F458E1CF-191D-4572-9E3A-7528F3A16218}"/>
              </a:ext>
            </a:extLst>
          </p:cNvPr>
          <p:cNvSpPr>
            <a:spLocks noGrp="1"/>
          </p:cNvSpPr>
          <p:nvPr>
            <p:ph type="sldNum" sz="quarter" idx="12"/>
          </p:nvPr>
        </p:nvSpPr>
        <p:spPr/>
        <p:txBody>
          <a:bodyPr/>
          <a:lstStyle/>
          <a:p>
            <a:fld id="{302A564C-42C0-47D0-832D-FCB5900DC7F7}" type="slidenum">
              <a:rPr lang="pl-PL" smtClean="0"/>
              <a:t>10</a:t>
            </a:fld>
            <a:endParaRPr lang="pl-PL"/>
          </a:p>
        </p:txBody>
      </p:sp>
      <p:sp>
        <p:nvSpPr>
          <p:cNvPr id="6" name="Symbol zastępczy daty 3">
            <a:extLst>
              <a:ext uri="{FF2B5EF4-FFF2-40B4-BE49-F238E27FC236}">
                <a16:creationId xmlns:a16="http://schemas.microsoft.com/office/drawing/2014/main" id="{D991D57E-0F20-4F78-84FC-A89243A85116}"/>
              </a:ext>
            </a:extLst>
          </p:cNvPr>
          <p:cNvSpPr>
            <a:spLocks noGrp="1"/>
          </p:cNvSpPr>
          <p:nvPr>
            <p:ph type="dt" sz="half" idx="10"/>
          </p:nvPr>
        </p:nvSpPr>
        <p:spPr>
          <a:xfrm>
            <a:off x="143813" y="6468704"/>
            <a:ext cx="3655455" cy="365125"/>
          </a:xfrm>
        </p:spPr>
        <p:txBody>
          <a:bodyPr/>
          <a:lstStyle/>
          <a:p>
            <a:r>
              <a:rPr lang="pl-PL" dirty="0"/>
              <a:t>28 października 2021 r.</a:t>
            </a:r>
          </a:p>
        </p:txBody>
      </p:sp>
      <p:sp>
        <p:nvSpPr>
          <p:cNvPr id="8" name="Owal 7">
            <a:extLst>
              <a:ext uri="{FF2B5EF4-FFF2-40B4-BE49-F238E27FC236}">
                <a16:creationId xmlns:a16="http://schemas.microsoft.com/office/drawing/2014/main" id="{7DB3FD60-90B9-465D-8EAC-3A13059D7760}"/>
              </a:ext>
            </a:extLst>
          </p:cNvPr>
          <p:cNvSpPr/>
          <p:nvPr/>
        </p:nvSpPr>
        <p:spPr>
          <a:xfrm>
            <a:off x="701654" y="2710152"/>
            <a:ext cx="572636" cy="572636"/>
          </a:xfrm>
          <a:prstGeom prst="ellipse">
            <a:avLst/>
          </a:prstGeom>
          <a:solidFill>
            <a:schemeClr val="accent6">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 name="Owal 8">
            <a:extLst>
              <a:ext uri="{FF2B5EF4-FFF2-40B4-BE49-F238E27FC236}">
                <a16:creationId xmlns:a16="http://schemas.microsoft.com/office/drawing/2014/main" id="{FCFFA0FC-1689-4426-A090-419574B219DC}"/>
              </a:ext>
            </a:extLst>
          </p:cNvPr>
          <p:cNvSpPr/>
          <p:nvPr/>
        </p:nvSpPr>
        <p:spPr>
          <a:xfrm>
            <a:off x="848799" y="4081328"/>
            <a:ext cx="572636" cy="572636"/>
          </a:xfrm>
          <a:prstGeom prst="ellipse">
            <a:avLst/>
          </a:prstGeom>
          <a:solidFill>
            <a:schemeClr val="accent6">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Owal 9">
            <a:extLst>
              <a:ext uri="{FF2B5EF4-FFF2-40B4-BE49-F238E27FC236}">
                <a16:creationId xmlns:a16="http://schemas.microsoft.com/office/drawing/2014/main" id="{26EC38D2-4910-46BB-9C72-94F49BF3D464}"/>
              </a:ext>
            </a:extLst>
          </p:cNvPr>
          <p:cNvSpPr/>
          <p:nvPr/>
        </p:nvSpPr>
        <p:spPr>
          <a:xfrm>
            <a:off x="276163" y="5453988"/>
            <a:ext cx="572636" cy="572636"/>
          </a:xfrm>
          <a:prstGeom prst="ellipse">
            <a:avLst/>
          </a:prstGeom>
          <a:solidFill>
            <a:schemeClr val="accent6">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Owal 10">
            <a:extLst>
              <a:ext uri="{FF2B5EF4-FFF2-40B4-BE49-F238E27FC236}">
                <a16:creationId xmlns:a16="http://schemas.microsoft.com/office/drawing/2014/main" id="{AA3E94E5-4B1B-403E-8633-D72EF3759769}"/>
              </a:ext>
            </a:extLst>
          </p:cNvPr>
          <p:cNvSpPr/>
          <p:nvPr/>
        </p:nvSpPr>
        <p:spPr>
          <a:xfrm>
            <a:off x="701654" y="4772603"/>
            <a:ext cx="572636" cy="572636"/>
          </a:xfrm>
          <a:prstGeom prst="ellipse">
            <a:avLst/>
          </a:prstGeom>
          <a:solidFill>
            <a:schemeClr val="accent6">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2" name="Owal 11">
            <a:extLst>
              <a:ext uri="{FF2B5EF4-FFF2-40B4-BE49-F238E27FC236}">
                <a16:creationId xmlns:a16="http://schemas.microsoft.com/office/drawing/2014/main" id="{6A891D9A-EA69-4D4C-819F-4C357012818F}"/>
              </a:ext>
            </a:extLst>
          </p:cNvPr>
          <p:cNvSpPr/>
          <p:nvPr/>
        </p:nvSpPr>
        <p:spPr>
          <a:xfrm>
            <a:off x="848799" y="3391537"/>
            <a:ext cx="572636" cy="572636"/>
          </a:xfrm>
          <a:prstGeom prst="ellipse">
            <a:avLst/>
          </a:prstGeom>
          <a:solidFill>
            <a:schemeClr val="accent6">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rgbClr r="0" g="0" b="0"/>
          </a:lnRef>
          <a:fillRef idx="1">
            <a:scrgbClr r="0" g="0" b="0"/>
          </a:fillRef>
          <a:effectRef idx="0">
            <a:scrgbClr r="0" g="0" b="0"/>
          </a:effectRef>
          <a:fontRef idx="minor">
            <a:schemeClr val="dk1">
              <a:hueOff val="0"/>
              <a:satOff val="0"/>
              <a:lumOff val="0"/>
              <a:alphaOff val="0"/>
            </a:schemeClr>
          </a:fontRef>
        </p:style>
      </p:sp>
    </p:spTree>
    <p:extLst>
      <p:ext uri="{BB962C8B-B14F-4D97-AF65-F5344CB8AC3E}">
        <p14:creationId xmlns:p14="http://schemas.microsoft.com/office/powerpoint/2010/main" val="417920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724496B-703A-419C-AE72-C478662E0DC9}"/>
              </a:ext>
            </a:extLst>
          </p:cNvPr>
          <p:cNvSpPr>
            <a:spLocks noGrp="1"/>
          </p:cNvSpPr>
          <p:nvPr>
            <p:ph type="title"/>
          </p:nvPr>
        </p:nvSpPr>
        <p:spPr>
          <a:xfrm>
            <a:off x="143813" y="24173"/>
            <a:ext cx="9162246" cy="991827"/>
          </a:xfrm>
        </p:spPr>
        <p:txBody>
          <a:bodyPr/>
          <a:lstStyle/>
          <a:p>
            <a:r>
              <a:rPr lang="pl-PL" dirty="0"/>
              <a:t>Bariery w walce o czyste powietrze</a:t>
            </a:r>
          </a:p>
        </p:txBody>
      </p:sp>
      <p:sp>
        <p:nvSpPr>
          <p:cNvPr id="6" name="Symbol zastępczy numeru slajdu 5">
            <a:extLst>
              <a:ext uri="{FF2B5EF4-FFF2-40B4-BE49-F238E27FC236}">
                <a16:creationId xmlns:a16="http://schemas.microsoft.com/office/drawing/2014/main" id="{54C56914-0B88-4F3E-810F-6A9CDD26A214}"/>
              </a:ext>
            </a:extLst>
          </p:cNvPr>
          <p:cNvSpPr>
            <a:spLocks noGrp="1"/>
          </p:cNvSpPr>
          <p:nvPr>
            <p:ph type="sldNum" sz="quarter" idx="12"/>
          </p:nvPr>
        </p:nvSpPr>
        <p:spPr/>
        <p:txBody>
          <a:bodyPr/>
          <a:lstStyle/>
          <a:p>
            <a:fld id="{302A564C-42C0-47D0-832D-FCB5900DC7F7}" type="slidenum">
              <a:rPr lang="pl-PL" smtClean="0"/>
              <a:t>11</a:t>
            </a:fld>
            <a:endParaRPr lang="pl-PL"/>
          </a:p>
        </p:txBody>
      </p:sp>
      <p:graphicFrame>
        <p:nvGraphicFramePr>
          <p:cNvPr id="9" name="Symbol zastępczy zawartości 5">
            <a:extLst>
              <a:ext uri="{FF2B5EF4-FFF2-40B4-BE49-F238E27FC236}">
                <a16:creationId xmlns:a16="http://schemas.microsoft.com/office/drawing/2014/main" id="{F476E852-7857-498F-9536-30A99059CC95}"/>
              </a:ext>
            </a:extLst>
          </p:cNvPr>
          <p:cNvGraphicFramePr>
            <a:graphicFrameLocks noGrp="1"/>
          </p:cNvGraphicFramePr>
          <p:nvPr>
            <p:ph idx="1"/>
            <p:extLst>
              <p:ext uri="{D42A27DB-BD31-4B8C-83A1-F6EECF244321}">
                <p14:modId xmlns:p14="http://schemas.microsoft.com/office/powerpoint/2010/main" val="269285191"/>
              </p:ext>
            </p:extLst>
          </p:nvPr>
        </p:nvGraphicFramePr>
        <p:xfrm>
          <a:off x="151956" y="1319103"/>
          <a:ext cx="10026643" cy="5335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upa 9">
            <a:extLst>
              <a:ext uri="{FF2B5EF4-FFF2-40B4-BE49-F238E27FC236}">
                <a16:creationId xmlns:a16="http://schemas.microsoft.com/office/drawing/2014/main" id="{CC6E60D0-CA0C-432B-B2D0-900CA93C431A}"/>
              </a:ext>
            </a:extLst>
          </p:cNvPr>
          <p:cNvGrpSpPr/>
          <p:nvPr/>
        </p:nvGrpSpPr>
        <p:grpSpPr>
          <a:xfrm>
            <a:off x="10169385" y="1814732"/>
            <a:ext cx="1741170" cy="4590300"/>
            <a:chOff x="10150531" y="1809466"/>
            <a:chExt cx="1741170" cy="4683409"/>
          </a:xfrm>
        </p:grpSpPr>
        <p:pic>
          <p:nvPicPr>
            <p:cNvPr id="11" name="Obraz 10" descr="C:\Users\kamila.zawadzka\Desktop\red-brick-wall-3541092_1920.jpg">
              <a:extLst>
                <a:ext uri="{FF2B5EF4-FFF2-40B4-BE49-F238E27FC236}">
                  <a16:creationId xmlns:a16="http://schemas.microsoft.com/office/drawing/2014/main" id="{7A657C41-24FC-49F1-9EC8-28D8F2B1F32C}"/>
                </a:ext>
              </a:extLst>
            </p:cNvPr>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r="69767"/>
            <a:stretch/>
          </p:blipFill>
          <p:spPr bwMode="auto">
            <a:xfrm>
              <a:off x="10150531" y="2650490"/>
              <a:ext cx="1741170" cy="3842385"/>
            </a:xfrm>
            <a:prstGeom prst="rect">
              <a:avLst/>
            </a:prstGeom>
            <a:noFill/>
            <a:ln>
              <a:noFill/>
            </a:ln>
            <a:extLst>
              <a:ext uri="{53640926-AAD7-44D8-BBD7-CCE9431645EC}">
                <a14:shadowObscured xmlns:a14="http://schemas.microsoft.com/office/drawing/2010/main"/>
              </a:ext>
            </a:extLst>
          </p:spPr>
        </p:pic>
        <p:pic>
          <p:nvPicPr>
            <p:cNvPr id="12" name="Obraz 11" descr="C:\Users\kamila.zawadzka\Desktop\red-brick-wall-3541092_1920.jpg">
              <a:extLst>
                <a:ext uri="{FF2B5EF4-FFF2-40B4-BE49-F238E27FC236}">
                  <a16:creationId xmlns:a16="http://schemas.microsoft.com/office/drawing/2014/main" id="{3ECC62CD-DC26-43A7-A40F-98A0EDC543E4}"/>
                </a:ext>
              </a:extLst>
            </p:cNvPr>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r="69767"/>
            <a:stretch/>
          </p:blipFill>
          <p:spPr bwMode="auto">
            <a:xfrm>
              <a:off x="10150531" y="1809466"/>
              <a:ext cx="1741170" cy="3842385"/>
            </a:xfrm>
            <a:prstGeom prst="rect">
              <a:avLst/>
            </a:prstGeom>
            <a:noFill/>
            <a:ln>
              <a:noFill/>
            </a:ln>
            <a:extLst>
              <a:ext uri="{53640926-AAD7-44D8-BBD7-CCE9431645EC}">
                <a14:shadowObscured xmlns:a14="http://schemas.microsoft.com/office/drawing/2010/main"/>
              </a:ext>
            </a:extLst>
          </p:spPr>
        </p:pic>
      </p:grpSp>
      <p:sp>
        <p:nvSpPr>
          <p:cNvPr id="3" name="Strzałka: w prawo 2">
            <a:extLst>
              <a:ext uri="{FF2B5EF4-FFF2-40B4-BE49-F238E27FC236}">
                <a16:creationId xmlns:a16="http://schemas.microsoft.com/office/drawing/2014/main" id="{064BA94C-91B3-4DCE-BE35-EC24F235174E}"/>
              </a:ext>
            </a:extLst>
          </p:cNvPr>
          <p:cNvSpPr/>
          <p:nvPr/>
        </p:nvSpPr>
        <p:spPr>
          <a:xfrm>
            <a:off x="143813" y="3225297"/>
            <a:ext cx="10017429" cy="149297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pl-PL" sz="2400" dirty="0">
                <a:solidFill>
                  <a:schemeClr val="tx1"/>
                </a:solidFill>
              </a:rPr>
              <a:t>Niewystarczająca współpraca przedstawicieli instytucji centralnych w kontaktach z samorządami lokalnymi</a:t>
            </a:r>
          </a:p>
        </p:txBody>
      </p:sp>
      <p:sp>
        <p:nvSpPr>
          <p:cNvPr id="14" name="Symbol zastępczy daty 3">
            <a:extLst>
              <a:ext uri="{FF2B5EF4-FFF2-40B4-BE49-F238E27FC236}">
                <a16:creationId xmlns:a16="http://schemas.microsoft.com/office/drawing/2014/main" id="{90E02125-92B8-42DF-9C0E-49DF7ACBBE01}"/>
              </a:ext>
            </a:extLst>
          </p:cNvPr>
          <p:cNvSpPr>
            <a:spLocks noGrp="1"/>
          </p:cNvSpPr>
          <p:nvPr>
            <p:ph type="dt" sz="half" idx="10"/>
          </p:nvPr>
        </p:nvSpPr>
        <p:spPr>
          <a:xfrm>
            <a:off x="143813" y="6468704"/>
            <a:ext cx="3655455" cy="365125"/>
          </a:xfrm>
        </p:spPr>
        <p:txBody>
          <a:bodyPr/>
          <a:lstStyle/>
          <a:p>
            <a:r>
              <a:rPr lang="pl-PL" dirty="0"/>
              <a:t>28 października 2021 r.</a:t>
            </a:r>
          </a:p>
        </p:txBody>
      </p:sp>
    </p:spTree>
    <p:extLst>
      <p:ext uri="{BB962C8B-B14F-4D97-AF65-F5344CB8AC3E}">
        <p14:creationId xmlns:p14="http://schemas.microsoft.com/office/powerpoint/2010/main" val="418239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 y="0"/>
            <a:ext cx="9717207" cy="1003300"/>
          </a:xfrm>
        </p:spPr>
        <p:txBody>
          <a:bodyPr>
            <a:noAutofit/>
          </a:bodyPr>
          <a:lstStyle/>
          <a:p>
            <a:r>
              <a:rPr lang="pl-PL" dirty="0"/>
              <a:t>Najczęstsze przeszkody gmin</a:t>
            </a:r>
            <a:endParaRPr lang="pl-PL" sz="3200" dirty="0"/>
          </a:p>
        </p:txBody>
      </p:sp>
      <p:sp>
        <p:nvSpPr>
          <p:cNvPr id="6" name="Symbol zastępczy numeru slajdu 5"/>
          <p:cNvSpPr>
            <a:spLocks noGrp="1"/>
          </p:cNvSpPr>
          <p:nvPr>
            <p:ph type="sldNum" sz="quarter" idx="12"/>
          </p:nvPr>
        </p:nvSpPr>
        <p:spPr/>
        <p:txBody>
          <a:bodyPr/>
          <a:lstStyle/>
          <a:p>
            <a:fld id="{302A564C-42C0-47D0-832D-FCB5900DC7F7}" type="slidenum">
              <a:rPr lang="pl-PL" smtClean="0"/>
              <a:t>12</a:t>
            </a:fld>
            <a:endParaRPr lang="pl-PL"/>
          </a:p>
        </p:txBody>
      </p:sp>
      <p:graphicFrame>
        <p:nvGraphicFramePr>
          <p:cNvPr id="3" name="Diagram 2">
            <a:extLst>
              <a:ext uri="{FF2B5EF4-FFF2-40B4-BE49-F238E27FC236}">
                <a16:creationId xmlns:a16="http://schemas.microsoft.com/office/drawing/2014/main" id="{B0F58B97-90C4-4B6C-A01D-71B06D4D6C77}"/>
              </a:ext>
            </a:extLst>
          </p:cNvPr>
          <p:cNvGraphicFramePr/>
          <p:nvPr>
            <p:extLst>
              <p:ext uri="{D42A27DB-BD31-4B8C-83A1-F6EECF244321}">
                <p14:modId xmlns:p14="http://schemas.microsoft.com/office/powerpoint/2010/main" val="1159517670"/>
              </p:ext>
            </p:extLst>
          </p:nvPr>
        </p:nvGraphicFramePr>
        <p:xfrm>
          <a:off x="168964" y="1848678"/>
          <a:ext cx="11880295" cy="4522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ymbol zastępczy daty 3">
            <a:extLst>
              <a:ext uri="{FF2B5EF4-FFF2-40B4-BE49-F238E27FC236}">
                <a16:creationId xmlns:a16="http://schemas.microsoft.com/office/drawing/2014/main" id="{2582AEB5-60AD-4D10-9EE9-F9A3CE31A13B}"/>
              </a:ext>
            </a:extLst>
          </p:cNvPr>
          <p:cNvSpPr>
            <a:spLocks noGrp="1"/>
          </p:cNvSpPr>
          <p:nvPr>
            <p:ph type="dt" sz="half" idx="10"/>
          </p:nvPr>
        </p:nvSpPr>
        <p:spPr>
          <a:xfrm>
            <a:off x="143813" y="6468704"/>
            <a:ext cx="3655455" cy="365125"/>
          </a:xfrm>
        </p:spPr>
        <p:txBody>
          <a:bodyPr/>
          <a:lstStyle/>
          <a:p>
            <a:r>
              <a:rPr lang="pl-PL" dirty="0"/>
              <a:t>28 października 2021 r.</a:t>
            </a:r>
          </a:p>
        </p:txBody>
      </p:sp>
    </p:spTree>
    <p:extLst>
      <p:ext uri="{BB962C8B-B14F-4D97-AF65-F5344CB8AC3E}">
        <p14:creationId xmlns:p14="http://schemas.microsoft.com/office/powerpoint/2010/main" val="305776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62246" cy="1028700"/>
          </a:xfrm>
        </p:spPr>
        <p:txBody>
          <a:bodyPr>
            <a:normAutofit/>
          </a:bodyPr>
          <a:lstStyle/>
          <a:p>
            <a:r>
              <a:rPr lang="pl-PL" dirty="0"/>
              <a:t>Przeszkody społeczne</a:t>
            </a:r>
          </a:p>
        </p:txBody>
      </p:sp>
      <p:sp>
        <p:nvSpPr>
          <p:cNvPr id="6" name="Symbol zastępczy numeru slajdu 5"/>
          <p:cNvSpPr>
            <a:spLocks noGrp="1"/>
          </p:cNvSpPr>
          <p:nvPr>
            <p:ph type="sldNum" sz="quarter" idx="12"/>
          </p:nvPr>
        </p:nvSpPr>
        <p:spPr/>
        <p:txBody>
          <a:bodyPr/>
          <a:lstStyle/>
          <a:p>
            <a:fld id="{302A564C-42C0-47D0-832D-FCB5900DC7F7}" type="slidenum">
              <a:rPr lang="pl-PL" smtClean="0"/>
              <a:t>13</a:t>
            </a:fld>
            <a:endParaRPr lang="pl-PL"/>
          </a:p>
        </p:txBody>
      </p:sp>
      <p:graphicFrame>
        <p:nvGraphicFramePr>
          <p:cNvPr id="3" name="Diagram 2">
            <a:extLst>
              <a:ext uri="{FF2B5EF4-FFF2-40B4-BE49-F238E27FC236}">
                <a16:creationId xmlns:a16="http://schemas.microsoft.com/office/drawing/2014/main" id="{B0F58B97-90C4-4B6C-A01D-71B06D4D6C77}"/>
              </a:ext>
            </a:extLst>
          </p:cNvPr>
          <p:cNvGraphicFramePr/>
          <p:nvPr>
            <p:extLst>
              <p:ext uri="{D42A27DB-BD31-4B8C-83A1-F6EECF244321}">
                <p14:modId xmlns:p14="http://schemas.microsoft.com/office/powerpoint/2010/main" val="3626593082"/>
              </p:ext>
            </p:extLst>
          </p:nvPr>
        </p:nvGraphicFramePr>
        <p:xfrm>
          <a:off x="168964" y="1848678"/>
          <a:ext cx="11880295" cy="4522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ymbol zastępczy daty 3">
            <a:extLst>
              <a:ext uri="{FF2B5EF4-FFF2-40B4-BE49-F238E27FC236}">
                <a16:creationId xmlns:a16="http://schemas.microsoft.com/office/drawing/2014/main" id="{8D34D42A-3F1B-41FF-89B3-9F3C949F4BF0}"/>
              </a:ext>
            </a:extLst>
          </p:cNvPr>
          <p:cNvSpPr>
            <a:spLocks noGrp="1"/>
          </p:cNvSpPr>
          <p:nvPr>
            <p:ph type="dt" sz="half" idx="10"/>
          </p:nvPr>
        </p:nvSpPr>
        <p:spPr>
          <a:xfrm>
            <a:off x="143813" y="6468704"/>
            <a:ext cx="3655455" cy="365125"/>
          </a:xfrm>
        </p:spPr>
        <p:txBody>
          <a:bodyPr/>
          <a:lstStyle/>
          <a:p>
            <a:r>
              <a:rPr lang="pl-PL" dirty="0"/>
              <a:t>28 października 2021 r.</a:t>
            </a:r>
          </a:p>
        </p:txBody>
      </p:sp>
    </p:spTree>
    <p:extLst>
      <p:ext uri="{BB962C8B-B14F-4D97-AF65-F5344CB8AC3E}">
        <p14:creationId xmlns:p14="http://schemas.microsoft.com/office/powerpoint/2010/main" val="175587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3812" y="0"/>
            <a:ext cx="9018433" cy="882869"/>
          </a:xfrm>
        </p:spPr>
        <p:txBody>
          <a:bodyPr>
            <a:normAutofit/>
          </a:bodyPr>
          <a:lstStyle/>
          <a:p>
            <a:r>
              <a:rPr lang="pl-PL" dirty="0"/>
              <a:t>Możliwości</a:t>
            </a:r>
          </a:p>
        </p:txBody>
      </p:sp>
      <p:sp>
        <p:nvSpPr>
          <p:cNvPr id="6" name="Symbol zastępczy numeru slajdu 5"/>
          <p:cNvSpPr>
            <a:spLocks noGrp="1"/>
          </p:cNvSpPr>
          <p:nvPr>
            <p:ph type="sldNum" sz="quarter" idx="12"/>
          </p:nvPr>
        </p:nvSpPr>
        <p:spPr/>
        <p:txBody>
          <a:bodyPr/>
          <a:lstStyle/>
          <a:p>
            <a:fld id="{302A564C-42C0-47D0-832D-FCB5900DC7F7}" type="slidenum">
              <a:rPr lang="pl-PL" smtClean="0"/>
              <a:t>14</a:t>
            </a:fld>
            <a:endParaRPr lang="pl-PL"/>
          </a:p>
        </p:txBody>
      </p:sp>
      <p:sp>
        <p:nvSpPr>
          <p:cNvPr id="7" name="Symbol zastępczy daty 3">
            <a:extLst>
              <a:ext uri="{FF2B5EF4-FFF2-40B4-BE49-F238E27FC236}">
                <a16:creationId xmlns:a16="http://schemas.microsoft.com/office/drawing/2014/main" id="{8D34D42A-3F1B-41FF-89B3-9F3C949F4BF0}"/>
              </a:ext>
            </a:extLst>
          </p:cNvPr>
          <p:cNvSpPr>
            <a:spLocks noGrp="1"/>
          </p:cNvSpPr>
          <p:nvPr>
            <p:ph type="dt" sz="half" idx="10"/>
          </p:nvPr>
        </p:nvSpPr>
        <p:spPr>
          <a:xfrm>
            <a:off x="143813" y="6468704"/>
            <a:ext cx="3655455" cy="365125"/>
          </a:xfrm>
        </p:spPr>
        <p:txBody>
          <a:bodyPr/>
          <a:lstStyle/>
          <a:p>
            <a:r>
              <a:rPr lang="pl-PL" dirty="0"/>
              <a:t>28 października 2021 r.</a:t>
            </a:r>
          </a:p>
        </p:txBody>
      </p:sp>
      <p:graphicFrame>
        <p:nvGraphicFramePr>
          <p:cNvPr id="8" name="Diagram 7">
            <a:extLst>
              <a:ext uri="{FF2B5EF4-FFF2-40B4-BE49-F238E27FC236}">
                <a16:creationId xmlns:a16="http://schemas.microsoft.com/office/drawing/2014/main" id="{F0BDEACC-4A42-4776-8473-606CDF5F7706}"/>
              </a:ext>
            </a:extLst>
          </p:cNvPr>
          <p:cNvGraphicFramePr/>
          <p:nvPr>
            <p:extLst>
              <p:ext uri="{D42A27DB-BD31-4B8C-83A1-F6EECF244321}">
                <p14:modId xmlns:p14="http://schemas.microsoft.com/office/powerpoint/2010/main" val="3837848822"/>
              </p:ext>
            </p:extLst>
          </p:nvPr>
        </p:nvGraphicFramePr>
        <p:xfrm>
          <a:off x="186117" y="1776248"/>
          <a:ext cx="12005883" cy="4603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48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graphicEl>
                                              <a:dgm id="{2AFE6CFC-AD53-47F1-9D0E-12355F510F01}"/>
                                            </p:graphicEl>
                                          </p:spTgt>
                                        </p:tgtEl>
                                        <p:attrNameLst>
                                          <p:attrName>style.visibility</p:attrName>
                                        </p:attrNameLst>
                                      </p:cBhvr>
                                      <p:to>
                                        <p:strVal val="visible"/>
                                      </p:to>
                                    </p:set>
                                    <p:anim calcmode="lin" valueType="num">
                                      <p:cBhvr additive="base">
                                        <p:cTn id="7" dur="500" fill="hold"/>
                                        <p:tgtEl>
                                          <p:spTgt spid="8">
                                            <p:graphicEl>
                                              <a:dgm id="{2AFE6CFC-AD53-47F1-9D0E-12355F510F01}"/>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graphicEl>
                                              <a:dgm id="{2AFE6CFC-AD53-47F1-9D0E-12355F510F01}"/>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graphicEl>
                                              <a:dgm id="{E109CF3E-D031-4203-822E-D7A31D2C9250}"/>
                                            </p:graphicEl>
                                          </p:spTgt>
                                        </p:tgtEl>
                                        <p:attrNameLst>
                                          <p:attrName>style.visibility</p:attrName>
                                        </p:attrNameLst>
                                      </p:cBhvr>
                                      <p:to>
                                        <p:strVal val="visible"/>
                                      </p:to>
                                    </p:set>
                                    <p:anim calcmode="lin" valueType="num">
                                      <p:cBhvr additive="base">
                                        <p:cTn id="13" dur="500" fill="hold"/>
                                        <p:tgtEl>
                                          <p:spTgt spid="8">
                                            <p:graphicEl>
                                              <a:dgm id="{E109CF3E-D031-4203-822E-D7A31D2C9250}"/>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graphicEl>
                                              <a:dgm id="{E109CF3E-D031-4203-822E-D7A31D2C9250}"/>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graphicEl>
                                              <a:dgm id="{76E10660-071B-4B22-BA50-7135DBF140A2}"/>
                                            </p:graphicEl>
                                          </p:spTgt>
                                        </p:tgtEl>
                                        <p:attrNameLst>
                                          <p:attrName>style.visibility</p:attrName>
                                        </p:attrNameLst>
                                      </p:cBhvr>
                                      <p:to>
                                        <p:strVal val="visible"/>
                                      </p:to>
                                    </p:set>
                                    <p:anim calcmode="lin" valueType="num">
                                      <p:cBhvr additive="base">
                                        <p:cTn id="17" dur="500" fill="hold"/>
                                        <p:tgtEl>
                                          <p:spTgt spid="8">
                                            <p:graphicEl>
                                              <a:dgm id="{76E10660-071B-4B22-BA50-7135DBF140A2}"/>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graphicEl>
                                              <a:dgm id="{76E10660-071B-4B22-BA50-7135DBF140A2}"/>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graphicEl>
                                              <a:dgm id="{F70149B8-E116-4861-BC92-AB3E9C5165E6}"/>
                                            </p:graphicEl>
                                          </p:spTgt>
                                        </p:tgtEl>
                                        <p:attrNameLst>
                                          <p:attrName>style.visibility</p:attrName>
                                        </p:attrNameLst>
                                      </p:cBhvr>
                                      <p:to>
                                        <p:strVal val="visible"/>
                                      </p:to>
                                    </p:set>
                                    <p:anim calcmode="lin" valueType="num">
                                      <p:cBhvr additive="base">
                                        <p:cTn id="23" dur="500" fill="hold"/>
                                        <p:tgtEl>
                                          <p:spTgt spid="8">
                                            <p:graphicEl>
                                              <a:dgm id="{F70149B8-E116-4861-BC92-AB3E9C5165E6}"/>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graphicEl>
                                              <a:dgm id="{F70149B8-E116-4861-BC92-AB3E9C5165E6}"/>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graphicEl>
                                              <a:dgm id="{3CBAAB64-9F5B-4D1D-8F04-2231A7A121ED}"/>
                                            </p:graphicEl>
                                          </p:spTgt>
                                        </p:tgtEl>
                                        <p:attrNameLst>
                                          <p:attrName>style.visibility</p:attrName>
                                        </p:attrNameLst>
                                      </p:cBhvr>
                                      <p:to>
                                        <p:strVal val="visible"/>
                                      </p:to>
                                    </p:set>
                                    <p:anim calcmode="lin" valueType="num">
                                      <p:cBhvr additive="base">
                                        <p:cTn id="27" dur="500" fill="hold"/>
                                        <p:tgtEl>
                                          <p:spTgt spid="8">
                                            <p:graphicEl>
                                              <a:dgm id="{3CBAAB64-9F5B-4D1D-8F04-2231A7A121ED}"/>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graphicEl>
                                              <a:dgm id="{3CBAAB64-9F5B-4D1D-8F04-2231A7A121ED}"/>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8">
                                            <p:graphicEl>
                                              <a:dgm id="{9FFAAFD2-FEAD-41E2-A205-49775352A094}"/>
                                            </p:graphicEl>
                                          </p:spTgt>
                                        </p:tgtEl>
                                        <p:attrNameLst>
                                          <p:attrName>style.visibility</p:attrName>
                                        </p:attrNameLst>
                                      </p:cBhvr>
                                      <p:to>
                                        <p:strVal val="visible"/>
                                      </p:to>
                                    </p:set>
                                    <p:anim calcmode="lin" valueType="num">
                                      <p:cBhvr additive="base">
                                        <p:cTn id="33" dur="500" fill="hold"/>
                                        <p:tgtEl>
                                          <p:spTgt spid="8">
                                            <p:graphicEl>
                                              <a:dgm id="{9FFAAFD2-FEAD-41E2-A205-49775352A094}"/>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
                                            <p:graphicEl>
                                              <a:dgm id="{9FFAAFD2-FEAD-41E2-A205-49775352A094}"/>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8">
                                            <p:graphicEl>
                                              <a:dgm id="{EBB4908A-945B-4AF0-B6FA-95091855F8FA}"/>
                                            </p:graphicEl>
                                          </p:spTgt>
                                        </p:tgtEl>
                                        <p:attrNameLst>
                                          <p:attrName>style.visibility</p:attrName>
                                        </p:attrNameLst>
                                      </p:cBhvr>
                                      <p:to>
                                        <p:strVal val="visible"/>
                                      </p:to>
                                    </p:set>
                                    <p:anim calcmode="lin" valueType="num">
                                      <p:cBhvr additive="base">
                                        <p:cTn id="37" dur="500" fill="hold"/>
                                        <p:tgtEl>
                                          <p:spTgt spid="8">
                                            <p:graphicEl>
                                              <a:dgm id="{EBB4908A-945B-4AF0-B6FA-95091855F8F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graphicEl>
                                              <a:dgm id="{EBB4908A-945B-4AF0-B6FA-95091855F8FA}"/>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graphicEl>
                                              <a:dgm id="{27D441F3-B24A-4514-A792-D66ACC1A1C5B}"/>
                                            </p:graphicEl>
                                          </p:spTgt>
                                        </p:tgtEl>
                                        <p:attrNameLst>
                                          <p:attrName>style.visibility</p:attrName>
                                        </p:attrNameLst>
                                      </p:cBhvr>
                                      <p:to>
                                        <p:strVal val="visible"/>
                                      </p:to>
                                    </p:set>
                                    <p:anim calcmode="lin" valueType="num">
                                      <p:cBhvr additive="base">
                                        <p:cTn id="43" dur="500" fill="hold"/>
                                        <p:tgtEl>
                                          <p:spTgt spid="8">
                                            <p:graphicEl>
                                              <a:dgm id="{27D441F3-B24A-4514-A792-D66ACC1A1C5B}"/>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graphicEl>
                                              <a:dgm id="{27D441F3-B24A-4514-A792-D66ACC1A1C5B}"/>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8">
                                            <p:graphicEl>
                                              <a:dgm id="{CB5AB409-0F13-4BAA-B9C3-94270A04D105}"/>
                                            </p:graphicEl>
                                          </p:spTgt>
                                        </p:tgtEl>
                                        <p:attrNameLst>
                                          <p:attrName>style.visibility</p:attrName>
                                        </p:attrNameLst>
                                      </p:cBhvr>
                                      <p:to>
                                        <p:strVal val="visible"/>
                                      </p:to>
                                    </p:set>
                                    <p:anim calcmode="lin" valueType="num">
                                      <p:cBhvr additive="base">
                                        <p:cTn id="47" dur="500" fill="hold"/>
                                        <p:tgtEl>
                                          <p:spTgt spid="8">
                                            <p:graphicEl>
                                              <a:dgm id="{CB5AB409-0F13-4BAA-B9C3-94270A04D105}"/>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8">
                                            <p:graphicEl>
                                              <a:dgm id="{CB5AB409-0F13-4BAA-B9C3-94270A04D105}"/>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8">
                                            <p:graphicEl>
                                              <a:dgm id="{B313418C-0B58-4D1F-AD3C-403EE13FC6B0}"/>
                                            </p:graphicEl>
                                          </p:spTgt>
                                        </p:tgtEl>
                                        <p:attrNameLst>
                                          <p:attrName>style.visibility</p:attrName>
                                        </p:attrNameLst>
                                      </p:cBhvr>
                                      <p:to>
                                        <p:strVal val="visible"/>
                                      </p:to>
                                    </p:set>
                                    <p:anim calcmode="lin" valueType="num">
                                      <p:cBhvr additive="base">
                                        <p:cTn id="53" dur="500" fill="hold"/>
                                        <p:tgtEl>
                                          <p:spTgt spid="8">
                                            <p:graphicEl>
                                              <a:dgm id="{B313418C-0B58-4D1F-AD3C-403EE13FC6B0}"/>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8">
                                            <p:graphicEl>
                                              <a:dgm id="{B313418C-0B58-4D1F-AD3C-403EE13FC6B0}"/>
                                            </p:graphic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8">
                                            <p:graphicEl>
                                              <a:dgm id="{1F30A89D-45E3-4396-AD66-A05093C1ADC8}"/>
                                            </p:graphicEl>
                                          </p:spTgt>
                                        </p:tgtEl>
                                        <p:attrNameLst>
                                          <p:attrName>style.visibility</p:attrName>
                                        </p:attrNameLst>
                                      </p:cBhvr>
                                      <p:to>
                                        <p:strVal val="visible"/>
                                      </p:to>
                                    </p:set>
                                    <p:anim calcmode="lin" valueType="num">
                                      <p:cBhvr additive="base">
                                        <p:cTn id="57" dur="500" fill="hold"/>
                                        <p:tgtEl>
                                          <p:spTgt spid="8">
                                            <p:graphicEl>
                                              <a:dgm id="{1F30A89D-45E3-4396-AD66-A05093C1ADC8}"/>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8">
                                            <p:graphicEl>
                                              <a:dgm id="{1F30A89D-45E3-4396-AD66-A05093C1ADC8}"/>
                                            </p:graphic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8">
                                            <p:graphicEl>
                                              <a:dgm id="{23A64E89-C95B-47C7-9F32-7639B545BEF1}"/>
                                            </p:graphicEl>
                                          </p:spTgt>
                                        </p:tgtEl>
                                        <p:attrNameLst>
                                          <p:attrName>style.visibility</p:attrName>
                                        </p:attrNameLst>
                                      </p:cBhvr>
                                      <p:to>
                                        <p:strVal val="visible"/>
                                      </p:to>
                                    </p:set>
                                    <p:anim calcmode="lin" valueType="num">
                                      <p:cBhvr additive="base">
                                        <p:cTn id="63" dur="500" fill="hold"/>
                                        <p:tgtEl>
                                          <p:spTgt spid="8">
                                            <p:graphicEl>
                                              <a:dgm id="{23A64E89-C95B-47C7-9F32-7639B545BEF1}"/>
                                            </p:graphic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8">
                                            <p:graphicEl>
                                              <a:dgm id="{23A64E89-C95B-47C7-9F32-7639B545BEF1}"/>
                                            </p:graphic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8">
                                            <p:graphicEl>
                                              <a:dgm id="{FDFB705B-6A02-4907-BC0D-5E33BEDDAF9D}"/>
                                            </p:graphicEl>
                                          </p:spTgt>
                                        </p:tgtEl>
                                        <p:attrNameLst>
                                          <p:attrName>style.visibility</p:attrName>
                                        </p:attrNameLst>
                                      </p:cBhvr>
                                      <p:to>
                                        <p:strVal val="visible"/>
                                      </p:to>
                                    </p:set>
                                    <p:anim calcmode="lin" valueType="num">
                                      <p:cBhvr additive="base">
                                        <p:cTn id="67" dur="500" fill="hold"/>
                                        <p:tgtEl>
                                          <p:spTgt spid="8">
                                            <p:graphicEl>
                                              <a:dgm id="{FDFB705B-6A02-4907-BC0D-5E33BEDDAF9D}"/>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8">
                                            <p:graphicEl>
                                              <a:dgm id="{FDFB705B-6A02-4907-BC0D-5E33BEDDAF9D}"/>
                                            </p:graphic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
                                            <p:graphicEl>
                                              <a:dgm id="{C3316A73-5680-4C81-9CE2-013B3E11946E}"/>
                                            </p:graphicEl>
                                          </p:spTgt>
                                        </p:tgtEl>
                                        <p:attrNameLst>
                                          <p:attrName>style.visibility</p:attrName>
                                        </p:attrNameLst>
                                      </p:cBhvr>
                                      <p:to>
                                        <p:strVal val="visible"/>
                                      </p:to>
                                    </p:set>
                                    <p:anim calcmode="lin" valueType="num">
                                      <p:cBhvr additive="base">
                                        <p:cTn id="73" dur="500" fill="hold"/>
                                        <p:tgtEl>
                                          <p:spTgt spid="8">
                                            <p:graphicEl>
                                              <a:dgm id="{C3316A73-5680-4C81-9CE2-013B3E11946E}"/>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8">
                                            <p:graphicEl>
                                              <a:dgm id="{C3316A73-5680-4C81-9CE2-013B3E11946E}"/>
                                            </p:graphicEl>
                                          </p:spTgt>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8">
                                            <p:graphicEl>
                                              <a:dgm id="{30DE48A4-D5AC-4531-A490-6553C1F8F69E}"/>
                                            </p:graphicEl>
                                          </p:spTgt>
                                        </p:tgtEl>
                                        <p:attrNameLst>
                                          <p:attrName>style.visibility</p:attrName>
                                        </p:attrNameLst>
                                      </p:cBhvr>
                                      <p:to>
                                        <p:strVal val="visible"/>
                                      </p:to>
                                    </p:set>
                                    <p:anim calcmode="lin" valueType="num">
                                      <p:cBhvr additive="base">
                                        <p:cTn id="77" dur="500" fill="hold"/>
                                        <p:tgtEl>
                                          <p:spTgt spid="8">
                                            <p:graphicEl>
                                              <a:dgm id="{30DE48A4-D5AC-4531-A490-6553C1F8F69E}"/>
                                            </p:graphic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8">
                                            <p:graphicEl>
                                              <a:dgm id="{30DE48A4-D5AC-4531-A490-6553C1F8F69E}"/>
                                            </p:graphic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8">
                                            <p:graphicEl>
                                              <a:dgm id="{E4262D75-B72F-49FD-B581-2D085FDBD414}"/>
                                            </p:graphicEl>
                                          </p:spTgt>
                                        </p:tgtEl>
                                        <p:attrNameLst>
                                          <p:attrName>style.visibility</p:attrName>
                                        </p:attrNameLst>
                                      </p:cBhvr>
                                      <p:to>
                                        <p:strVal val="visible"/>
                                      </p:to>
                                    </p:set>
                                    <p:anim calcmode="lin" valueType="num">
                                      <p:cBhvr additive="base">
                                        <p:cTn id="83" dur="500" fill="hold"/>
                                        <p:tgtEl>
                                          <p:spTgt spid="8">
                                            <p:graphicEl>
                                              <a:dgm id="{E4262D75-B72F-49FD-B581-2D085FDBD414}"/>
                                            </p:graphic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8">
                                            <p:graphicEl>
                                              <a:dgm id="{E4262D75-B72F-49FD-B581-2D085FDBD414}"/>
                                            </p:graphicEl>
                                          </p:spTgt>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8">
                                            <p:graphicEl>
                                              <a:dgm id="{3F70D31F-DB2B-45EB-B844-55D45F796685}"/>
                                            </p:graphicEl>
                                          </p:spTgt>
                                        </p:tgtEl>
                                        <p:attrNameLst>
                                          <p:attrName>style.visibility</p:attrName>
                                        </p:attrNameLst>
                                      </p:cBhvr>
                                      <p:to>
                                        <p:strVal val="visible"/>
                                      </p:to>
                                    </p:set>
                                    <p:anim calcmode="lin" valueType="num">
                                      <p:cBhvr additive="base">
                                        <p:cTn id="87" dur="500" fill="hold"/>
                                        <p:tgtEl>
                                          <p:spTgt spid="8">
                                            <p:graphicEl>
                                              <a:dgm id="{3F70D31F-DB2B-45EB-B844-55D45F796685}"/>
                                            </p:graphic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8">
                                            <p:graphicEl>
                                              <a:dgm id="{3F70D31F-DB2B-45EB-B844-55D45F796685}"/>
                                            </p:graphic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8">
                                            <p:graphicEl>
                                              <a:dgm id="{36817AE7-4583-453F-9F32-8C9CD019C0BE}"/>
                                            </p:graphicEl>
                                          </p:spTgt>
                                        </p:tgtEl>
                                        <p:attrNameLst>
                                          <p:attrName>style.visibility</p:attrName>
                                        </p:attrNameLst>
                                      </p:cBhvr>
                                      <p:to>
                                        <p:strVal val="visible"/>
                                      </p:to>
                                    </p:set>
                                    <p:anim calcmode="lin" valueType="num">
                                      <p:cBhvr additive="base">
                                        <p:cTn id="93" dur="500" fill="hold"/>
                                        <p:tgtEl>
                                          <p:spTgt spid="8">
                                            <p:graphicEl>
                                              <a:dgm id="{36817AE7-4583-453F-9F32-8C9CD019C0BE}"/>
                                            </p:graphic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8">
                                            <p:graphicEl>
                                              <a:dgm id="{36817AE7-4583-453F-9F32-8C9CD019C0BE}"/>
                                            </p:graphicEl>
                                          </p:spTgt>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8">
                                            <p:graphicEl>
                                              <a:dgm id="{C10932C7-B310-4B2A-AD88-311D41D9E2BE}"/>
                                            </p:graphicEl>
                                          </p:spTgt>
                                        </p:tgtEl>
                                        <p:attrNameLst>
                                          <p:attrName>style.visibility</p:attrName>
                                        </p:attrNameLst>
                                      </p:cBhvr>
                                      <p:to>
                                        <p:strVal val="visible"/>
                                      </p:to>
                                    </p:set>
                                    <p:anim calcmode="lin" valueType="num">
                                      <p:cBhvr additive="base">
                                        <p:cTn id="97" dur="500" fill="hold"/>
                                        <p:tgtEl>
                                          <p:spTgt spid="8">
                                            <p:graphicEl>
                                              <a:dgm id="{C10932C7-B310-4B2A-AD88-311D41D9E2BE}"/>
                                            </p:graphic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8">
                                            <p:graphicEl>
                                              <a:dgm id="{C10932C7-B310-4B2A-AD88-311D41D9E2BE}"/>
                                            </p:graphic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
                                            <p:graphicEl>
                                              <a:dgm id="{76790E0A-3EE5-4F33-BF64-DC47A037F11F}"/>
                                            </p:graphicEl>
                                          </p:spTgt>
                                        </p:tgtEl>
                                        <p:attrNameLst>
                                          <p:attrName>style.visibility</p:attrName>
                                        </p:attrNameLst>
                                      </p:cBhvr>
                                      <p:to>
                                        <p:strVal val="visible"/>
                                      </p:to>
                                    </p:set>
                                    <p:anim calcmode="lin" valueType="num">
                                      <p:cBhvr additive="base">
                                        <p:cTn id="103" dur="500" fill="hold"/>
                                        <p:tgtEl>
                                          <p:spTgt spid="8">
                                            <p:graphicEl>
                                              <a:dgm id="{76790E0A-3EE5-4F33-BF64-DC47A037F11F}"/>
                                            </p:graphic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8">
                                            <p:graphicEl>
                                              <a:dgm id="{76790E0A-3EE5-4F33-BF64-DC47A037F11F}"/>
                                            </p:graphicEl>
                                          </p:spTgt>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8">
                                            <p:graphicEl>
                                              <a:dgm id="{00EAA55C-9292-428D-8799-FC78BAC5ACF9}"/>
                                            </p:graphicEl>
                                          </p:spTgt>
                                        </p:tgtEl>
                                        <p:attrNameLst>
                                          <p:attrName>style.visibility</p:attrName>
                                        </p:attrNameLst>
                                      </p:cBhvr>
                                      <p:to>
                                        <p:strVal val="visible"/>
                                      </p:to>
                                    </p:set>
                                    <p:anim calcmode="lin" valueType="num">
                                      <p:cBhvr additive="base">
                                        <p:cTn id="107" dur="500" fill="hold"/>
                                        <p:tgtEl>
                                          <p:spTgt spid="8">
                                            <p:graphicEl>
                                              <a:dgm id="{00EAA55C-9292-428D-8799-FC78BAC5ACF9}"/>
                                            </p:graphic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8">
                                            <p:graphicEl>
                                              <a:dgm id="{00EAA55C-9292-428D-8799-FC78BAC5ACF9}"/>
                                            </p:graphicEl>
                                          </p:spTgt>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8">
                                            <p:graphicEl>
                                              <a:dgm id="{5915F11E-8D1C-445D-A1F2-ECD723576A23}"/>
                                            </p:graphicEl>
                                          </p:spTgt>
                                        </p:tgtEl>
                                        <p:attrNameLst>
                                          <p:attrName>style.visibility</p:attrName>
                                        </p:attrNameLst>
                                      </p:cBhvr>
                                      <p:to>
                                        <p:strVal val="visible"/>
                                      </p:to>
                                    </p:set>
                                    <p:anim calcmode="lin" valueType="num">
                                      <p:cBhvr additive="base">
                                        <p:cTn id="113" dur="500" fill="hold"/>
                                        <p:tgtEl>
                                          <p:spTgt spid="8">
                                            <p:graphicEl>
                                              <a:dgm id="{5915F11E-8D1C-445D-A1F2-ECD723576A23}"/>
                                            </p:graphicEl>
                                          </p:spTgt>
                                        </p:tgtEl>
                                        <p:attrNameLst>
                                          <p:attrName>ppt_x</p:attrName>
                                        </p:attrNameLst>
                                      </p:cBhvr>
                                      <p:tavLst>
                                        <p:tav tm="0">
                                          <p:val>
                                            <p:strVal val="0-#ppt_w/2"/>
                                          </p:val>
                                        </p:tav>
                                        <p:tav tm="100000">
                                          <p:val>
                                            <p:strVal val="#ppt_x"/>
                                          </p:val>
                                        </p:tav>
                                      </p:tavLst>
                                    </p:anim>
                                    <p:anim calcmode="lin" valueType="num">
                                      <p:cBhvr additive="base">
                                        <p:cTn id="114" dur="500" fill="hold"/>
                                        <p:tgtEl>
                                          <p:spTgt spid="8">
                                            <p:graphicEl>
                                              <a:dgm id="{5915F11E-8D1C-445D-A1F2-ECD723576A23}"/>
                                            </p:graphicEl>
                                          </p:spTgt>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8">
                                            <p:graphicEl>
                                              <a:dgm id="{FC7E55EC-496C-449A-A77D-B837D8185465}"/>
                                            </p:graphicEl>
                                          </p:spTgt>
                                        </p:tgtEl>
                                        <p:attrNameLst>
                                          <p:attrName>style.visibility</p:attrName>
                                        </p:attrNameLst>
                                      </p:cBhvr>
                                      <p:to>
                                        <p:strVal val="visible"/>
                                      </p:to>
                                    </p:set>
                                    <p:anim calcmode="lin" valueType="num">
                                      <p:cBhvr additive="base">
                                        <p:cTn id="117" dur="500" fill="hold"/>
                                        <p:tgtEl>
                                          <p:spTgt spid="8">
                                            <p:graphicEl>
                                              <a:dgm id="{FC7E55EC-496C-449A-A77D-B837D8185465}"/>
                                            </p:graphic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8">
                                            <p:graphicEl>
                                              <a:dgm id="{FC7E55EC-496C-449A-A77D-B837D818546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1" y="26039"/>
            <a:ext cx="8681545" cy="772747"/>
          </a:xfrm>
        </p:spPr>
        <p:txBody>
          <a:bodyPr>
            <a:normAutofit/>
          </a:bodyPr>
          <a:lstStyle/>
          <a:p>
            <a:pPr algn="l"/>
            <a:r>
              <a:rPr lang="pl-PL" sz="4400" dirty="0">
                <a:latin typeface="+mn-lt"/>
              </a:rPr>
              <a:t>Wsparcie LGD i </a:t>
            </a:r>
            <a:r>
              <a:rPr lang="pl-PL" sz="4400" dirty="0" err="1">
                <a:latin typeface="+mn-lt"/>
              </a:rPr>
              <a:t>NGOs</a:t>
            </a:r>
            <a:endParaRPr lang="pl-PL" sz="4400" dirty="0">
              <a:latin typeface="+mn-lt"/>
            </a:endParaRPr>
          </a:p>
        </p:txBody>
      </p:sp>
      <p:graphicFrame>
        <p:nvGraphicFramePr>
          <p:cNvPr id="4" name="Diagram 3"/>
          <p:cNvGraphicFramePr/>
          <p:nvPr>
            <p:extLst>
              <p:ext uri="{D42A27DB-BD31-4B8C-83A1-F6EECF244321}">
                <p14:modId xmlns:p14="http://schemas.microsoft.com/office/powerpoint/2010/main" val="1040462604"/>
              </p:ext>
            </p:extLst>
          </p:nvPr>
        </p:nvGraphicFramePr>
        <p:xfrm>
          <a:off x="105103" y="1748441"/>
          <a:ext cx="11981793" cy="4636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ymbol zastępczy daty 3">
            <a:extLst>
              <a:ext uri="{FF2B5EF4-FFF2-40B4-BE49-F238E27FC236}">
                <a16:creationId xmlns:a16="http://schemas.microsoft.com/office/drawing/2014/main" id="{AC354FE7-1022-434C-A5D1-BCD7955F7178}"/>
              </a:ext>
            </a:extLst>
          </p:cNvPr>
          <p:cNvSpPr>
            <a:spLocks noGrp="1"/>
          </p:cNvSpPr>
          <p:nvPr>
            <p:ph type="dt" sz="half" idx="10"/>
          </p:nvPr>
        </p:nvSpPr>
        <p:spPr>
          <a:xfrm>
            <a:off x="143813" y="6468704"/>
            <a:ext cx="3655455" cy="365125"/>
          </a:xfrm>
        </p:spPr>
        <p:txBody>
          <a:bodyPr/>
          <a:lstStyle/>
          <a:p>
            <a:r>
              <a:rPr lang="pl-PL" dirty="0"/>
              <a:t>28 października 2021 r.</a:t>
            </a:r>
          </a:p>
        </p:txBody>
      </p:sp>
    </p:spTree>
    <p:extLst>
      <p:ext uri="{BB962C8B-B14F-4D97-AF65-F5344CB8AC3E}">
        <p14:creationId xmlns:p14="http://schemas.microsoft.com/office/powerpoint/2010/main" val="2445143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62246" cy="909129"/>
          </a:xfrm>
        </p:spPr>
        <p:txBody>
          <a:bodyPr>
            <a:normAutofit/>
          </a:bodyPr>
          <a:lstStyle/>
          <a:p>
            <a:r>
              <a:rPr lang="pl-PL" dirty="0"/>
              <a:t>Wsparcie - FEM 2021-2027</a:t>
            </a:r>
            <a:endParaRPr lang="pl-PL" sz="3600" dirty="0"/>
          </a:p>
        </p:txBody>
      </p:sp>
      <p:sp>
        <p:nvSpPr>
          <p:cNvPr id="3" name="Symbol zastępczy numeru slajdu 2"/>
          <p:cNvSpPr>
            <a:spLocks noGrp="1"/>
          </p:cNvSpPr>
          <p:nvPr>
            <p:ph type="sldNum" sz="quarter" idx="12"/>
          </p:nvPr>
        </p:nvSpPr>
        <p:spPr/>
        <p:txBody>
          <a:bodyPr/>
          <a:lstStyle/>
          <a:p>
            <a:fld id="{302A564C-42C0-47D0-832D-FCB5900DC7F7}" type="slidenum">
              <a:rPr lang="pl-PL" smtClean="0"/>
              <a:t>16</a:t>
            </a:fld>
            <a:endParaRPr lang="pl-PL"/>
          </a:p>
        </p:txBody>
      </p:sp>
      <p:sp>
        <p:nvSpPr>
          <p:cNvPr id="7" name="Symbol zastępczy daty 3">
            <a:extLst>
              <a:ext uri="{FF2B5EF4-FFF2-40B4-BE49-F238E27FC236}">
                <a16:creationId xmlns:a16="http://schemas.microsoft.com/office/drawing/2014/main" id="{B7B59590-79B1-4268-8C5A-D0AFEDF04D07}"/>
              </a:ext>
            </a:extLst>
          </p:cNvPr>
          <p:cNvSpPr>
            <a:spLocks noGrp="1"/>
          </p:cNvSpPr>
          <p:nvPr>
            <p:ph type="dt" sz="half" idx="10"/>
          </p:nvPr>
        </p:nvSpPr>
        <p:spPr>
          <a:xfrm>
            <a:off x="143813" y="6468704"/>
            <a:ext cx="3655455" cy="365125"/>
          </a:xfrm>
        </p:spPr>
        <p:txBody>
          <a:bodyPr/>
          <a:lstStyle/>
          <a:p>
            <a:r>
              <a:rPr lang="pl-PL" dirty="0"/>
              <a:t>28 października 2021 r.</a:t>
            </a:r>
          </a:p>
        </p:txBody>
      </p:sp>
      <p:pic>
        <p:nvPicPr>
          <p:cNvPr id="9" name="Obraz 8" descr="Obraz zawierający tekst&#10;&#10;Opis wygenerowany automatycznie">
            <a:extLst>
              <a:ext uri="{FF2B5EF4-FFF2-40B4-BE49-F238E27FC236}">
                <a16:creationId xmlns:a16="http://schemas.microsoft.com/office/drawing/2014/main" id="{D150467C-8FE7-40E0-B8A1-FA05B5E31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13" y="804353"/>
            <a:ext cx="2903220" cy="1371600"/>
          </a:xfrm>
          <a:prstGeom prst="rect">
            <a:avLst/>
          </a:prstGeom>
        </p:spPr>
      </p:pic>
      <p:cxnSp>
        <p:nvCxnSpPr>
          <p:cNvPr id="11" name="Łącznik prosty 10">
            <a:extLst>
              <a:ext uri="{FF2B5EF4-FFF2-40B4-BE49-F238E27FC236}">
                <a16:creationId xmlns:a16="http://schemas.microsoft.com/office/drawing/2014/main" id="{4A125994-85D6-469E-B152-E4FD6A330C40}"/>
              </a:ext>
            </a:extLst>
          </p:cNvPr>
          <p:cNvCxnSpPr>
            <a:cxnSpLocks/>
          </p:cNvCxnSpPr>
          <p:nvPr/>
        </p:nvCxnSpPr>
        <p:spPr>
          <a:xfrm flipH="1">
            <a:off x="1594594" y="2118751"/>
            <a:ext cx="285829" cy="689802"/>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pole tekstowe 12">
            <a:extLst>
              <a:ext uri="{FF2B5EF4-FFF2-40B4-BE49-F238E27FC236}">
                <a16:creationId xmlns:a16="http://schemas.microsoft.com/office/drawing/2014/main" id="{C2227299-E0BB-4BDB-83F3-FD9F5DDBA667}"/>
              </a:ext>
            </a:extLst>
          </p:cNvPr>
          <p:cNvSpPr txBox="1"/>
          <p:nvPr/>
        </p:nvSpPr>
        <p:spPr>
          <a:xfrm>
            <a:off x="300157" y="2879486"/>
            <a:ext cx="2588873"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pl-PL" dirty="0">
                <a:solidFill>
                  <a:schemeClr val="tx1"/>
                </a:solidFill>
              </a:rPr>
              <a:t>Poprawa efektywności energetycznej </a:t>
            </a:r>
          </a:p>
        </p:txBody>
      </p:sp>
      <p:cxnSp>
        <p:nvCxnSpPr>
          <p:cNvPr id="15" name="Łącznik prosty ze strzałką 14">
            <a:extLst>
              <a:ext uri="{FF2B5EF4-FFF2-40B4-BE49-F238E27FC236}">
                <a16:creationId xmlns:a16="http://schemas.microsoft.com/office/drawing/2014/main" id="{9AF1ACCB-4A02-4A89-9FE4-DDF538106542}"/>
              </a:ext>
            </a:extLst>
          </p:cNvPr>
          <p:cNvCxnSpPr>
            <a:cxnSpLocks/>
          </p:cNvCxnSpPr>
          <p:nvPr/>
        </p:nvCxnSpPr>
        <p:spPr>
          <a:xfrm>
            <a:off x="2741790" y="2027707"/>
            <a:ext cx="1057478" cy="317651"/>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pole tekstowe 17">
            <a:extLst>
              <a:ext uri="{FF2B5EF4-FFF2-40B4-BE49-F238E27FC236}">
                <a16:creationId xmlns:a16="http://schemas.microsoft.com/office/drawing/2014/main" id="{EA837E1C-8FA3-4320-AC0E-340835BDE457}"/>
              </a:ext>
            </a:extLst>
          </p:cNvPr>
          <p:cNvSpPr txBox="1"/>
          <p:nvPr/>
        </p:nvSpPr>
        <p:spPr>
          <a:xfrm>
            <a:off x="3908400" y="2254433"/>
            <a:ext cx="2128345"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pl-PL" dirty="0">
                <a:solidFill>
                  <a:schemeClr val="tx1"/>
                </a:solidFill>
              </a:rPr>
              <a:t>Kontrola jakości </a:t>
            </a:r>
          </a:p>
          <a:p>
            <a:r>
              <a:rPr lang="pl-PL" dirty="0">
                <a:solidFill>
                  <a:schemeClr val="tx1"/>
                </a:solidFill>
              </a:rPr>
              <a:t>powietrza </a:t>
            </a:r>
          </a:p>
        </p:txBody>
      </p:sp>
      <p:cxnSp>
        <p:nvCxnSpPr>
          <p:cNvPr id="20" name="Łącznik prosty ze strzałką 19">
            <a:extLst>
              <a:ext uri="{FF2B5EF4-FFF2-40B4-BE49-F238E27FC236}">
                <a16:creationId xmlns:a16="http://schemas.microsoft.com/office/drawing/2014/main" id="{BB4B1288-8200-4C32-A894-FBDAB4B12036}"/>
              </a:ext>
            </a:extLst>
          </p:cNvPr>
          <p:cNvCxnSpPr>
            <a:cxnSpLocks/>
          </p:cNvCxnSpPr>
          <p:nvPr/>
        </p:nvCxnSpPr>
        <p:spPr>
          <a:xfrm>
            <a:off x="3415862" y="1439917"/>
            <a:ext cx="4624552" cy="678834"/>
          </a:xfrm>
          <a:prstGeom prst="straightConnector1">
            <a:avLst/>
          </a:prstGeom>
          <a:ln w="9525" cap="flat" cmpd="sng" algn="ctr">
            <a:solidFill>
              <a:srgbClr val="AC75D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pole tekstowe 20">
            <a:extLst>
              <a:ext uri="{FF2B5EF4-FFF2-40B4-BE49-F238E27FC236}">
                <a16:creationId xmlns:a16="http://schemas.microsoft.com/office/drawing/2014/main" id="{08C2AB27-393E-42EA-BDA1-5F6A0C6903A7}"/>
              </a:ext>
            </a:extLst>
          </p:cNvPr>
          <p:cNvSpPr txBox="1"/>
          <p:nvPr/>
        </p:nvSpPr>
        <p:spPr>
          <a:xfrm>
            <a:off x="8190537" y="1883693"/>
            <a:ext cx="2406869" cy="923330"/>
          </a:xfrm>
          <a:prstGeom prst="rect">
            <a:avLst/>
          </a:prstGeom>
          <a:solidFill>
            <a:srgbClr val="C7A1E3"/>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pl-PL" dirty="0">
                <a:solidFill>
                  <a:schemeClr val="tx1"/>
                </a:solidFill>
              </a:rPr>
              <a:t>Wsparcie gmin </a:t>
            </a:r>
            <a:br>
              <a:rPr lang="pl-PL" dirty="0">
                <a:solidFill>
                  <a:schemeClr val="tx1"/>
                </a:solidFill>
              </a:rPr>
            </a:br>
            <a:r>
              <a:rPr lang="pl-PL" dirty="0">
                <a:solidFill>
                  <a:schemeClr val="tx1"/>
                </a:solidFill>
              </a:rPr>
              <a:t>w realizacji programu ochrony powietrza</a:t>
            </a:r>
          </a:p>
        </p:txBody>
      </p:sp>
      <p:sp>
        <p:nvSpPr>
          <p:cNvPr id="27" name="Prostokąt 26">
            <a:extLst>
              <a:ext uri="{FF2B5EF4-FFF2-40B4-BE49-F238E27FC236}">
                <a16:creationId xmlns:a16="http://schemas.microsoft.com/office/drawing/2014/main" id="{1D8B9EEF-E7E3-4CDF-A342-C59BF6DD453A}"/>
              </a:ext>
            </a:extLst>
          </p:cNvPr>
          <p:cNvSpPr/>
          <p:nvPr/>
        </p:nvSpPr>
        <p:spPr>
          <a:xfrm>
            <a:off x="63057" y="3561284"/>
            <a:ext cx="3093373" cy="283648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pl-PL" sz="1600" dirty="0"/>
              <a:t>minimalizacja strat ciepła (ocieplenie, wymiana okien </a:t>
            </a:r>
            <a:br>
              <a:rPr lang="pl-PL" sz="1600" dirty="0"/>
            </a:br>
            <a:r>
              <a:rPr lang="pl-PL" sz="1600" dirty="0"/>
              <a:t>i drzwi),</a:t>
            </a:r>
          </a:p>
          <a:p>
            <a:pPr marL="285750" indent="-285750">
              <a:buFont typeface="Arial" panose="020B0604020202020204" pitchFamily="34" charset="0"/>
              <a:buChar char="•"/>
            </a:pPr>
            <a:r>
              <a:rPr lang="pl-PL" sz="1600" dirty="0"/>
              <a:t>modernizacja instalacji grzewczej,</a:t>
            </a:r>
          </a:p>
          <a:p>
            <a:pPr marL="285750" indent="-285750">
              <a:buFont typeface="Arial" panose="020B0604020202020204" pitchFamily="34" charset="0"/>
              <a:buChar char="•"/>
            </a:pPr>
            <a:r>
              <a:rPr lang="pl-PL" sz="1600" dirty="0"/>
              <a:t>budowa/przebudowa wentylacji i klimatyzacji,</a:t>
            </a:r>
          </a:p>
          <a:p>
            <a:pPr marL="285750" indent="-285750">
              <a:buFont typeface="Arial" panose="020B0604020202020204" pitchFamily="34" charset="0"/>
              <a:buChar char="•"/>
            </a:pPr>
            <a:r>
              <a:rPr lang="pl-PL" sz="1600" dirty="0"/>
              <a:t>wymiana oświetlenia </a:t>
            </a:r>
            <a:br>
              <a:rPr lang="pl-PL" sz="1600" dirty="0"/>
            </a:br>
            <a:r>
              <a:rPr lang="pl-PL" sz="1600" dirty="0"/>
              <a:t>na energooszczędne,</a:t>
            </a:r>
          </a:p>
          <a:p>
            <a:pPr marL="285750" indent="-285750">
              <a:buFont typeface="Arial" panose="020B0604020202020204" pitchFamily="34" charset="0"/>
              <a:buChar char="•"/>
            </a:pPr>
            <a:r>
              <a:rPr lang="pl-PL" sz="1600" dirty="0"/>
              <a:t>instalacja urządzeń OZE</a:t>
            </a:r>
          </a:p>
        </p:txBody>
      </p:sp>
      <p:sp>
        <p:nvSpPr>
          <p:cNvPr id="28" name="Prostokąt 27">
            <a:extLst>
              <a:ext uri="{FF2B5EF4-FFF2-40B4-BE49-F238E27FC236}">
                <a16:creationId xmlns:a16="http://schemas.microsoft.com/office/drawing/2014/main" id="{EAA5F065-8CAB-4FA9-B5D8-B371C58C3B3B}"/>
              </a:ext>
            </a:extLst>
          </p:cNvPr>
          <p:cNvSpPr/>
          <p:nvPr/>
        </p:nvSpPr>
        <p:spPr>
          <a:xfrm>
            <a:off x="3361996" y="2965467"/>
            <a:ext cx="3194292" cy="343230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pl-PL" sz="1600" dirty="0"/>
              <a:t>zakup przyrządów pomiarowych wspomagających prowadzenie kontroli pieców i spalanych </a:t>
            </a:r>
            <a:br>
              <a:rPr lang="pl-PL" sz="1600" dirty="0"/>
            </a:br>
            <a:r>
              <a:rPr lang="pl-PL" sz="1600" dirty="0"/>
              <a:t>w nich paliw, np.:</a:t>
            </a:r>
          </a:p>
          <a:p>
            <a:pPr marL="285750" indent="-285750">
              <a:buFont typeface="Arial" panose="020B0604020202020204" pitchFamily="34" charset="0"/>
              <a:buChar char="•"/>
            </a:pPr>
            <a:r>
              <a:rPr lang="pl-PL" sz="1600" dirty="0"/>
              <a:t>zestaw do poboru próbek popiołu z paleniska</a:t>
            </a:r>
          </a:p>
          <a:p>
            <a:pPr marL="285750" indent="-285750">
              <a:buFont typeface="Arial" panose="020B0604020202020204" pitchFamily="34" charset="0"/>
              <a:buChar char="•"/>
            </a:pPr>
            <a:r>
              <a:rPr lang="pl-PL" sz="1600" dirty="0"/>
              <a:t>sito analityczne, </a:t>
            </a:r>
          </a:p>
          <a:p>
            <a:pPr marL="285750" indent="-285750">
              <a:buFont typeface="Arial" panose="020B0604020202020204" pitchFamily="34" charset="0"/>
              <a:buChar char="•"/>
            </a:pPr>
            <a:r>
              <a:rPr lang="pl-PL" sz="1600" dirty="0"/>
              <a:t>wilgotnościomierz,</a:t>
            </a:r>
          </a:p>
          <a:p>
            <a:pPr marL="285750" indent="-285750">
              <a:buFont typeface="Arial" panose="020B0604020202020204" pitchFamily="34" charset="0"/>
              <a:buChar char="•"/>
            </a:pPr>
            <a:r>
              <a:rPr lang="pl-PL" sz="1600" dirty="0"/>
              <a:t>dron badający skład dymu </a:t>
            </a:r>
            <a:br>
              <a:rPr lang="pl-PL" sz="1600" dirty="0"/>
            </a:br>
            <a:r>
              <a:rPr lang="pl-PL" sz="1600" dirty="0"/>
              <a:t>z kominów,</a:t>
            </a:r>
          </a:p>
          <a:p>
            <a:pPr marL="285750" indent="-285750">
              <a:buFont typeface="Arial" panose="020B0604020202020204" pitchFamily="34" charset="0"/>
              <a:buChar char="•"/>
            </a:pPr>
            <a:r>
              <a:rPr lang="pl-PL" sz="1600" dirty="0"/>
              <a:t>mobilne laboratorium</a:t>
            </a:r>
          </a:p>
        </p:txBody>
      </p:sp>
      <p:sp>
        <p:nvSpPr>
          <p:cNvPr id="29" name="Prostokąt 28">
            <a:extLst>
              <a:ext uri="{FF2B5EF4-FFF2-40B4-BE49-F238E27FC236}">
                <a16:creationId xmlns:a16="http://schemas.microsoft.com/office/drawing/2014/main" id="{F9DD5E8C-620E-4852-9F74-6158FD43A67D}"/>
              </a:ext>
            </a:extLst>
          </p:cNvPr>
          <p:cNvSpPr/>
          <p:nvPr/>
        </p:nvSpPr>
        <p:spPr>
          <a:xfrm>
            <a:off x="6761854" y="2891894"/>
            <a:ext cx="5287405" cy="3519817"/>
          </a:xfrm>
          <a:prstGeom prst="rect">
            <a:avLst/>
          </a:prstGeom>
          <a:solidFill>
            <a:schemeClr val="bg1"/>
          </a:solidFill>
          <a:ln>
            <a:solidFill>
              <a:srgbClr val="AC7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l-PL" sz="1600" dirty="0">
                <a:solidFill>
                  <a:schemeClr val="tx1"/>
                </a:solidFill>
              </a:rPr>
              <a:t>planowanie działań związanych z ochroną powietrza,</a:t>
            </a:r>
          </a:p>
          <a:p>
            <a:pPr marL="285750" indent="-285750">
              <a:buFont typeface="Arial" panose="020B0604020202020204" pitchFamily="34" charset="0"/>
              <a:buChar char="•"/>
            </a:pPr>
            <a:r>
              <a:rPr lang="pl-PL" sz="1600" dirty="0">
                <a:solidFill>
                  <a:schemeClr val="tx1"/>
                </a:solidFill>
              </a:rPr>
              <a:t>wdrażanie systemów informatycznych,</a:t>
            </a:r>
          </a:p>
          <a:p>
            <a:pPr marL="285750" indent="-285750">
              <a:buFont typeface="Arial" panose="020B0604020202020204" pitchFamily="34" charset="0"/>
              <a:buChar char="•"/>
            </a:pPr>
            <a:r>
              <a:rPr lang="pl-PL" sz="1600" dirty="0">
                <a:solidFill>
                  <a:schemeClr val="tx1"/>
                </a:solidFill>
              </a:rPr>
              <a:t>monitorowanie, kontrola i egzekucja działań,</a:t>
            </a:r>
          </a:p>
          <a:p>
            <a:pPr marL="285750" indent="-285750">
              <a:buFont typeface="Arial" panose="020B0604020202020204" pitchFamily="34" charset="0"/>
              <a:buChar char="•"/>
            </a:pPr>
            <a:r>
              <a:rPr lang="pl-PL" sz="1600" dirty="0">
                <a:solidFill>
                  <a:schemeClr val="tx1"/>
                </a:solidFill>
              </a:rPr>
              <a:t>komunikacja  z mieszkańcami, doradztwo energetyczne i ekologiczne,</a:t>
            </a:r>
          </a:p>
          <a:p>
            <a:pPr marL="285750" indent="-285750">
              <a:buFont typeface="Arial" panose="020B0604020202020204" pitchFamily="34" charset="0"/>
              <a:buChar char="•"/>
            </a:pPr>
            <a:r>
              <a:rPr lang="pl-PL" sz="1600" dirty="0">
                <a:solidFill>
                  <a:schemeClr val="tx1"/>
                </a:solidFill>
              </a:rPr>
              <a:t>współpraca międzygminna, instytucjonalna </a:t>
            </a:r>
            <a:br>
              <a:rPr lang="pl-PL" sz="1600" dirty="0">
                <a:solidFill>
                  <a:schemeClr val="tx1"/>
                </a:solidFill>
              </a:rPr>
            </a:br>
            <a:r>
              <a:rPr lang="pl-PL" sz="1600" dirty="0">
                <a:solidFill>
                  <a:schemeClr val="tx1"/>
                </a:solidFill>
              </a:rPr>
              <a:t>i z organizacjami ekologicznymi,</a:t>
            </a:r>
          </a:p>
          <a:p>
            <a:pPr marL="285750" indent="-285750">
              <a:buFont typeface="Arial" panose="020B0604020202020204" pitchFamily="34" charset="0"/>
              <a:buChar char="•"/>
            </a:pPr>
            <a:r>
              <a:rPr lang="pl-PL" sz="1600" dirty="0">
                <a:solidFill>
                  <a:schemeClr val="tx1"/>
                </a:solidFill>
              </a:rPr>
              <a:t>zwiększenie dostępu do nośników energii poprzez poprawę potencjału inwestycyjnego i likwidację barier organizacyjnych, formalnych, ekonomicznych </a:t>
            </a:r>
            <a:br>
              <a:rPr lang="pl-PL" sz="1600" dirty="0">
                <a:solidFill>
                  <a:schemeClr val="tx1"/>
                </a:solidFill>
              </a:rPr>
            </a:br>
            <a:r>
              <a:rPr lang="pl-PL" sz="1600" dirty="0">
                <a:solidFill>
                  <a:schemeClr val="tx1"/>
                </a:solidFill>
              </a:rPr>
              <a:t>i społecznych,</a:t>
            </a:r>
          </a:p>
          <a:p>
            <a:pPr marL="285750" indent="-285750">
              <a:buFont typeface="Arial" panose="020B0604020202020204" pitchFamily="34" charset="0"/>
              <a:buChar char="•"/>
            </a:pPr>
            <a:r>
              <a:rPr lang="pl-PL" sz="1600" dirty="0">
                <a:solidFill>
                  <a:schemeClr val="tx1"/>
                </a:solidFill>
              </a:rPr>
              <a:t>diagnoza, narzędzia przeciwdziałania i wsparcie gospodarstw dotkniętych ubóstwem energetycznym</a:t>
            </a:r>
          </a:p>
        </p:txBody>
      </p:sp>
    </p:spTree>
    <p:extLst>
      <p:ext uri="{BB962C8B-B14F-4D97-AF65-F5344CB8AC3E}">
        <p14:creationId xmlns:p14="http://schemas.microsoft.com/office/powerpoint/2010/main" val="569961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a:extLst>
              <a:ext uri="{FF2B5EF4-FFF2-40B4-BE49-F238E27FC236}">
                <a16:creationId xmlns:a16="http://schemas.microsoft.com/office/drawing/2014/main" id="{10E6FE62-7279-4872-88F9-1ABC41E7862F}"/>
              </a:ext>
            </a:extLst>
          </p:cNvPr>
          <p:cNvSpPr>
            <a:spLocks noGrp="1"/>
          </p:cNvSpPr>
          <p:nvPr>
            <p:ph type="title"/>
          </p:nvPr>
        </p:nvSpPr>
        <p:spPr>
          <a:xfrm>
            <a:off x="0" y="18255"/>
            <a:ext cx="10477500" cy="1135293"/>
          </a:xfrm>
        </p:spPr>
        <p:txBody>
          <a:bodyPr>
            <a:normAutofit fontScale="90000"/>
          </a:bodyPr>
          <a:lstStyle/>
          <a:p>
            <a:r>
              <a:rPr lang="pl-PL" dirty="0"/>
              <a:t>Jak wygląda zarządzanie jakością powietrza </a:t>
            </a:r>
            <a:br>
              <a:rPr lang="pl-PL" dirty="0"/>
            </a:br>
            <a:r>
              <a:rPr lang="pl-PL" dirty="0"/>
              <a:t>w Urzędzie Marszałkowskim</a:t>
            </a:r>
          </a:p>
        </p:txBody>
      </p:sp>
      <p:sp>
        <p:nvSpPr>
          <p:cNvPr id="5" name="Symbol zastępczy numeru slajdu 4">
            <a:extLst>
              <a:ext uri="{FF2B5EF4-FFF2-40B4-BE49-F238E27FC236}">
                <a16:creationId xmlns:a16="http://schemas.microsoft.com/office/drawing/2014/main" id="{12933259-00E9-42CE-9BE5-7F011DA98BEB}"/>
              </a:ext>
            </a:extLst>
          </p:cNvPr>
          <p:cNvSpPr>
            <a:spLocks noGrp="1"/>
          </p:cNvSpPr>
          <p:nvPr>
            <p:ph type="sldNum" sz="quarter" idx="12"/>
          </p:nvPr>
        </p:nvSpPr>
        <p:spPr/>
        <p:txBody>
          <a:bodyPr/>
          <a:lstStyle/>
          <a:p>
            <a:fld id="{302A564C-42C0-47D0-832D-FCB5900DC7F7}" type="slidenum">
              <a:rPr lang="pl-PL" smtClean="0"/>
              <a:t>17</a:t>
            </a:fld>
            <a:endParaRPr lang="pl-PL"/>
          </a:p>
        </p:txBody>
      </p:sp>
      <p:graphicFrame>
        <p:nvGraphicFramePr>
          <p:cNvPr id="6" name="Symbol zastępczy zawartości 5">
            <a:extLst>
              <a:ext uri="{FF2B5EF4-FFF2-40B4-BE49-F238E27FC236}">
                <a16:creationId xmlns:a16="http://schemas.microsoft.com/office/drawing/2014/main" id="{FD5989D5-37FE-46CE-95CC-961807893620}"/>
              </a:ext>
            </a:extLst>
          </p:cNvPr>
          <p:cNvGraphicFramePr>
            <a:graphicFrameLocks noGrp="1"/>
          </p:cNvGraphicFramePr>
          <p:nvPr>
            <p:ph idx="4294967295"/>
            <p:extLst>
              <p:ext uri="{D42A27DB-BD31-4B8C-83A1-F6EECF244321}">
                <p14:modId xmlns:p14="http://schemas.microsoft.com/office/powerpoint/2010/main" val="2324218933"/>
              </p:ext>
            </p:extLst>
          </p:nvPr>
        </p:nvGraphicFramePr>
        <p:xfrm>
          <a:off x="142875" y="1336113"/>
          <a:ext cx="12049125" cy="5315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ymbol zastępczy daty 3">
            <a:extLst>
              <a:ext uri="{FF2B5EF4-FFF2-40B4-BE49-F238E27FC236}">
                <a16:creationId xmlns:a16="http://schemas.microsoft.com/office/drawing/2014/main" id="{5F3E2E02-A1C0-4C8C-BD0D-0EE8E9174E2A}"/>
              </a:ext>
            </a:extLst>
          </p:cNvPr>
          <p:cNvSpPr>
            <a:spLocks noGrp="1"/>
          </p:cNvSpPr>
          <p:nvPr>
            <p:ph type="dt" sz="half" idx="10"/>
          </p:nvPr>
        </p:nvSpPr>
        <p:spPr>
          <a:xfrm>
            <a:off x="143813" y="6468704"/>
            <a:ext cx="3655455" cy="365125"/>
          </a:xfrm>
        </p:spPr>
        <p:txBody>
          <a:bodyPr/>
          <a:lstStyle/>
          <a:p>
            <a:r>
              <a:rPr lang="pl-PL" dirty="0"/>
              <a:t>28 października 2021 r.</a:t>
            </a:r>
          </a:p>
        </p:txBody>
      </p:sp>
    </p:spTree>
    <p:extLst>
      <p:ext uri="{BB962C8B-B14F-4D97-AF65-F5344CB8AC3E}">
        <p14:creationId xmlns:p14="http://schemas.microsoft.com/office/powerpoint/2010/main" val="44248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31305" y="2929266"/>
            <a:ext cx="7129389" cy="999468"/>
          </a:xfrm>
        </p:spPr>
        <p:txBody>
          <a:bodyPr>
            <a:normAutofit/>
          </a:bodyPr>
          <a:lstStyle/>
          <a:p>
            <a:r>
              <a:rPr lang="pl-PL" dirty="0"/>
              <a:t>Dziękuję za uwagę</a:t>
            </a:r>
          </a:p>
        </p:txBody>
      </p:sp>
      <p:sp>
        <p:nvSpPr>
          <p:cNvPr id="3" name="pole tekstowe 2">
            <a:extLst>
              <a:ext uri="{FF2B5EF4-FFF2-40B4-BE49-F238E27FC236}">
                <a16:creationId xmlns:a16="http://schemas.microsoft.com/office/drawing/2014/main" id="{31BF3BE1-4E41-4641-8198-287ED54BD803}"/>
              </a:ext>
            </a:extLst>
          </p:cNvPr>
          <p:cNvSpPr txBox="1"/>
          <p:nvPr/>
        </p:nvSpPr>
        <p:spPr>
          <a:xfrm>
            <a:off x="8514590" y="4774019"/>
            <a:ext cx="3677410" cy="1668405"/>
          </a:xfrm>
          <a:prstGeom prst="rect">
            <a:avLst/>
          </a:prstGeom>
          <a:noFill/>
        </p:spPr>
        <p:txBody>
          <a:bodyPr wrap="square" rtlCol="0">
            <a:spAutoFit/>
          </a:bodyPr>
          <a:lstStyle/>
          <a:p>
            <a:pPr>
              <a:lnSpc>
                <a:spcPct val="200000"/>
              </a:lnSpc>
            </a:pPr>
            <a:r>
              <a:rPr lang="pl-PL" dirty="0"/>
              <a:t>www: </a:t>
            </a:r>
            <a:r>
              <a:rPr lang="pl-PL" dirty="0">
                <a:hlinkClick r:id="rId3"/>
              </a:rPr>
              <a:t>www.powietrze.mazovia.pl</a:t>
            </a:r>
            <a:endParaRPr lang="pl-PL" dirty="0"/>
          </a:p>
          <a:p>
            <a:pPr>
              <a:lnSpc>
                <a:spcPct val="200000"/>
              </a:lnSpc>
            </a:pPr>
            <a:r>
              <a:rPr lang="pl-PL" dirty="0"/>
              <a:t>@: </a:t>
            </a:r>
            <a:r>
              <a:rPr lang="pl-PL" dirty="0">
                <a:hlinkClick r:id="rId4"/>
              </a:rPr>
              <a:t>powietrze@mazovia.pl</a:t>
            </a:r>
            <a:r>
              <a:rPr lang="pl-PL" dirty="0"/>
              <a:t> </a:t>
            </a:r>
          </a:p>
          <a:p>
            <a:pPr>
              <a:lnSpc>
                <a:spcPct val="200000"/>
              </a:lnSpc>
            </a:pPr>
            <a:r>
              <a:rPr lang="pl-PL" dirty="0"/>
              <a:t>tel.: 22 59 79 481</a:t>
            </a:r>
          </a:p>
        </p:txBody>
      </p:sp>
    </p:spTree>
    <p:extLst>
      <p:ext uri="{BB962C8B-B14F-4D97-AF65-F5344CB8AC3E}">
        <p14:creationId xmlns:p14="http://schemas.microsoft.com/office/powerpoint/2010/main" val="376750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D73A76-61BB-4719-86E8-0FBECC832654}"/>
              </a:ext>
            </a:extLst>
          </p:cNvPr>
          <p:cNvSpPr>
            <a:spLocks noGrp="1"/>
          </p:cNvSpPr>
          <p:nvPr>
            <p:ph type="title"/>
          </p:nvPr>
        </p:nvSpPr>
        <p:spPr>
          <a:xfrm>
            <a:off x="0" y="0"/>
            <a:ext cx="9162246" cy="786794"/>
          </a:xfrm>
        </p:spPr>
        <p:txBody>
          <a:bodyPr>
            <a:normAutofit/>
          </a:bodyPr>
          <a:lstStyle/>
          <a:p>
            <a:r>
              <a:rPr lang="pl-PL" dirty="0"/>
              <a:t>Złe powietrze szkodzi</a:t>
            </a:r>
          </a:p>
        </p:txBody>
      </p:sp>
      <p:sp>
        <p:nvSpPr>
          <p:cNvPr id="5" name="Symbol zastępczy numeru slajdu 4">
            <a:extLst>
              <a:ext uri="{FF2B5EF4-FFF2-40B4-BE49-F238E27FC236}">
                <a16:creationId xmlns:a16="http://schemas.microsoft.com/office/drawing/2014/main" id="{EF730D80-0F9D-4DFC-98D7-65ACF9F3F708}"/>
              </a:ext>
            </a:extLst>
          </p:cNvPr>
          <p:cNvSpPr>
            <a:spLocks noGrp="1"/>
          </p:cNvSpPr>
          <p:nvPr>
            <p:ph type="sldNum" sz="quarter" idx="12"/>
          </p:nvPr>
        </p:nvSpPr>
        <p:spPr/>
        <p:txBody>
          <a:bodyPr/>
          <a:lstStyle/>
          <a:p>
            <a:fld id="{302A564C-42C0-47D0-832D-FCB5900DC7F7}" type="slidenum">
              <a:rPr lang="pl-PL" smtClean="0"/>
              <a:t>2</a:t>
            </a:fld>
            <a:endParaRPr lang="pl-PL"/>
          </a:p>
        </p:txBody>
      </p:sp>
      <p:pic>
        <p:nvPicPr>
          <p:cNvPr id="6" name="Picture 2" descr="wpływ zaniecz">
            <a:extLst>
              <a:ext uri="{FF2B5EF4-FFF2-40B4-BE49-F238E27FC236}">
                <a16:creationId xmlns:a16="http://schemas.microsoft.com/office/drawing/2014/main" id="{3F6C77FC-F424-4F44-9604-98DB26585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68" y="982375"/>
            <a:ext cx="64087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e tekstowe 6">
            <a:extLst>
              <a:ext uri="{FF2B5EF4-FFF2-40B4-BE49-F238E27FC236}">
                <a16:creationId xmlns:a16="http://schemas.microsoft.com/office/drawing/2014/main" id="{924CD6F8-7F11-4B86-B06F-D5946FF83C0C}"/>
              </a:ext>
            </a:extLst>
          </p:cNvPr>
          <p:cNvSpPr txBox="1"/>
          <p:nvPr/>
        </p:nvSpPr>
        <p:spPr>
          <a:xfrm>
            <a:off x="7317669" y="2659112"/>
            <a:ext cx="2081048" cy="2031325"/>
          </a:xfrm>
          <a:prstGeom prst="rect">
            <a:avLst/>
          </a:prstGeom>
          <a:noFill/>
        </p:spPr>
        <p:txBody>
          <a:bodyPr wrap="square">
            <a:spAutoFit/>
          </a:bodyPr>
          <a:lstStyle/>
          <a:p>
            <a:r>
              <a:rPr lang="pl-PL" b="0" i="0" dirty="0">
                <a:solidFill>
                  <a:srgbClr val="000000"/>
                </a:solidFill>
                <a:effectLst/>
              </a:rPr>
              <a:t>Aż 28 % zgonów na COVID-19 można powiązać </a:t>
            </a:r>
            <a:br>
              <a:rPr lang="pl-PL" b="0" i="0" dirty="0">
                <a:solidFill>
                  <a:srgbClr val="000000"/>
                </a:solidFill>
                <a:effectLst/>
              </a:rPr>
            </a:br>
            <a:r>
              <a:rPr lang="pl-PL" b="0" i="0" dirty="0">
                <a:solidFill>
                  <a:srgbClr val="000000"/>
                </a:solidFill>
                <a:effectLst/>
              </a:rPr>
              <a:t>z długotrwałym narażeniem na zanieczyszczenie powietrza</a:t>
            </a:r>
            <a:endParaRPr lang="pl-PL" dirty="0"/>
          </a:p>
        </p:txBody>
      </p:sp>
      <p:pic>
        <p:nvPicPr>
          <p:cNvPr id="8" name="Obraz 7">
            <a:extLst>
              <a:ext uri="{FF2B5EF4-FFF2-40B4-BE49-F238E27FC236}">
                <a16:creationId xmlns:a16="http://schemas.microsoft.com/office/drawing/2014/main" id="{AB17C802-96C5-418C-ABFA-B1DE9EF3E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717" y="2278132"/>
            <a:ext cx="2793283" cy="2793283"/>
          </a:xfrm>
          <a:prstGeom prst="rect">
            <a:avLst/>
          </a:prstGeom>
        </p:spPr>
      </p:pic>
      <p:sp>
        <p:nvSpPr>
          <p:cNvPr id="9" name="Prostokąt 8">
            <a:extLst>
              <a:ext uri="{FF2B5EF4-FFF2-40B4-BE49-F238E27FC236}">
                <a16:creationId xmlns:a16="http://schemas.microsoft.com/office/drawing/2014/main" id="{4CEC44E0-3372-4FE5-8FEA-B4747923D95D}"/>
              </a:ext>
            </a:extLst>
          </p:cNvPr>
          <p:cNvSpPr/>
          <p:nvPr/>
        </p:nvSpPr>
        <p:spPr>
          <a:xfrm>
            <a:off x="10738379" y="6259453"/>
            <a:ext cx="1295547" cy="215444"/>
          </a:xfrm>
          <a:prstGeom prst="rect">
            <a:avLst/>
          </a:prstGeom>
        </p:spPr>
        <p:txBody>
          <a:bodyPr wrap="none">
            <a:spAutoFit/>
          </a:bodyPr>
          <a:lstStyle/>
          <a:p>
            <a:r>
              <a:rPr lang="pl-PL" sz="800" dirty="0"/>
              <a:t>https://www.flaticon.com</a:t>
            </a:r>
          </a:p>
        </p:txBody>
      </p:sp>
      <p:sp>
        <p:nvSpPr>
          <p:cNvPr id="10" name="Symbol zastępczy daty 3">
            <a:extLst>
              <a:ext uri="{FF2B5EF4-FFF2-40B4-BE49-F238E27FC236}">
                <a16:creationId xmlns:a16="http://schemas.microsoft.com/office/drawing/2014/main" id="{1F508382-CC10-445E-8401-23F00F17C78B}"/>
              </a:ext>
            </a:extLst>
          </p:cNvPr>
          <p:cNvSpPr>
            <a:spLocks noGrp="1"/>
          </p:cNvSpPr>
          <p:nvPr>
            <p:ph type="dt" sz="half" idx="10"/>
          </p:nvPr>
        </p:nvSpPr>
        <p:spPr>
          <a:xfrm>
            <a:off x="143813" y="6468704"/>
            <a:ext cx="3655455" cy="365125"/>
          </a:xfrm>
        </p:spPr>
        <p:txBody>
          <a:bodyPr/>
          <a:lstStyle/>
          <a:p>
            <a:r>
              <a:rPr lang="pl-PL" dirty="0"/>
              <a:t>28 października 2021 r.</a:t>
            </a:r>
          </a:p>
        </p:txBody>
      </p:sp>
    </p:spTree>
    <p:extLst>
      <p:ext uri="{BB962C8B-B14F-4D97-AF65-F5344CB8AC3E}">
        <p14:creationId xmlns:p14="http://schemas.microsoft.com/office/powerpoint/2010/main" val="137693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DD3B74-5446-4D2A-9E22-2C22BAAAD04E}"/>
              </a:ext>
            </a:extLst>
          </p:cNvPr>
          <p:cNvSpPr>
            <a:spLocks noGrp="1"/>
          </p:cNvSpPr>
          <p:nvPr>
            <p:ph type="title"/>
          </p:nvPr>
        </p:nvSpPr>
        <p:spPr>
          <a:xfrm>
            <a:off x="143814" y="127000"/>
            <a:ext cx="9162246" cy="1790700"/>
          </a:xfrm>
        </p:spPr>
        <p:txBody>
          <a:bodyPr>
            <a:normAutofit fontScale="90000"/>
          </a:bodyPr>
          <a:lstStyle/>
          <a:p>
            <a:r>
              <a:rPr lang="pl-PL" sz="4400" dirty="0"/>
              <a:t>Co mieszkańcy Mazowsza wiedzą na temat ochrony powietrza?</a:t>
            </a:r>
            <a:br>
              <a:rPr lang="pl-PL" sz="4400" dirty="0"/>
            </a:br>
            <a:r>
              <a:rPr lang="pl-PL" sz="1800" dirty="0"/>
              <a:t> </a:t>
            </a:r>
            <a:br>
              <a:rPr lang="pl-PL" sz="4400" dirty="0"/>
            </a:br>
            <a:r>
              <a:rPr lang="pl-PL" sz="3600" dirty="0">
                <a:solidFill>
                  <a:schemeClr val="tx1"/>
                </a:solidFill>
              </a:rPr>
              <a:t>Główne źródła smogu</a:t>
            </a:r>
            <a:endParaRPr lang="pl-PL" dirty="0">
              <a:solidFill>
                <a:schemeClr val="tx1"/>
              </a:solidFill>
            </a:endParaRPr>
          </a:p>
        </p:txBody>
      </p:sp>
      <p:sp>
        <p:nvSpPr>
          <p:cNvPr id="5" name="Symbol zastępczy numeru slajdu 4">
            <a:extLst>
              <a:ext uri="{FF2B5EF4-FFF2-40B4-BE49-F238E27FC236}">
                <a16:creationId xmlns:a16="http://schemas.microsoft.com/office/drawing/2014/main" id="{A67424C1-B132-4E0E-AD18-78F39DC725F1}"/>
              </a:ext>
            </a:extLst>
          </p:cNvPr>
          <p:cNvSpPr>
            <a:spLocks noGrp="1"/>
          </p:cNvSpPr>
          <p:nvPr>
            <p:ph type="sldNum" sz="quarter" idx="12"/>
          </p:nvPr>
        </p:nvSpPr>
        <p:spPr/>
        <p:txBody>
          <a:bodyPr/>
          <a:lstStyle/>
          <a:p>
            <a:fld id="{302A564C-42C0-47D0-832D-FCB5900DC7F7}" type="slidenum">
              <a:rPr lang="pl-PL" smtClean="0"/>
              <a:t>3</a:t>
            </a:fld>
            <a:endParaRPr lang="pl-PL"/>
          </a:p>
        </p:txBody>
      </p:sp>
      <p:graphicFrame>
        <p:nvGraphicFramePr>
          <p:cNvPr id="6" name="Obiekt 8">
            <a:extLst>
              <a:ext uri="{FF2B5EF4-FFF2-40B4-BE49-F238E27FC236}">
                <a16:creationId xmlns:a16="http://schemas.microsoft.com/office/drawing/2014/main" id="{61F14B2D-3A53-4705-8EFB-BEAFCE6FAAE4}"/>
              </a:ext>
            </a:extLst>
          </p:cNvPr>
          <p:cNvGraphicFramePr>
            <a:graphicFrameLocks noGrp="1" noChangeAspect="1"/>
          </p:cNvGraphicFramePr>
          <p:nvPr>
            <p:ph idx="1"/>
            <p:extLst>
              <p:ext uri="{D42A27DB-BD31-4B8C-83A1-F6EECF244321}">
                <p14:modId xmlns:p14="http://schemas.microsoft.com/office/powerpoint/2010/main" val="1256943537"/>
              </p:ext>
            </p:extLst>
          </p:nvPr>
        </p:nvGraphicFramePr>
        <p:xfrm>
          <a:off x="423862" y="2563239"/>
          <a:ext cx="11344275" cy="3638550"/>
        </p:xfrm>
        <a:graphic>
          <a:graphicData uri="http://schemas.openxmlformats.org/presentationml/2006/ole">
            <mc:AlternateContent xmlns:mc="http://schemas.openxmlformats.org/markup-compatibility/2006">
              <mc:Choice xmlns:v="urn:schemas-microsoft-com:vml" Requires="v">
                <p:oleObj spid="_x0000_s1068" name="Obraz - mapa bitowa" r:id="rId4" imgW="0" imgH="0" progId="Paint.Picture">
                  <p:embed/>
                </p:oleObj>
              </mc:Choice>
              <mc:Fallback>
                <p:oleObj name="Obraz - mapa bitowa" r:id="rId4" imgW="0" imgH="0" progId="Paint.Picture">
                  <p:embed/>
                  <p:pic>
                    <p:nvPicPr>
                      <p:cNvPr id="21512" name="Obiekt 8">
                        <a:extLst>
                          <a:ext uri="{FF2B5EF4-FFF2-40B4-BE49-F238E27FC236}">
                            <a16:creationId xmlns:a16="http://schemas.microsoft.com/office/drawing/2014/main" id="{98E2A383-E6BF-4BC3-9A1B-F72EAEAFBA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 y="2563239"/>
                        <a:ext cx="1134427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ymbol zastępczy daty 3">
            <a:extLst>
              <a:ext uri="{FF2B5EF4-FFF2-40B4-BE49-F238E27FC236}">
                <a16:creationId xmlns:a16="http://schemas.microsoft.com/office/drawing/2014/main" id="{C2D793EA-7ACD-4484-8937-FDFAD56C17FE}"/>
              </a:ext>
            </a:extLst>
          </p:cNvPr>
          <p:cNvSpPr>
            <a:spLocks noGrp="1"/>
          </p:cNvSpPr>
          <p:nvPr>
            <p:ph type="dt" sz="half" idx="10"/>
          </p:nvPr>
        </p:nvSpPr>
        <p:spPr>
          <a:xfrm>
            <a:off x="143813" y="6468704"/>
            <a:ext cx="3655455" cy="365125"/>
          </a:xfrm>
        </p:spPr>
        <p:txBody>
          <a:bodyPr/>
          <a:lstStyle/>
          <a:p>
            <a:r>
              <a:rPr lang="pl-PL" dirty="0"/>
              <a:t>28 października 2021 r.</a:t>
            </a:r>
          </a:p>
        </p:txBody>
      </p:sp>
    </p:spTree>
    <p:extLst>
      <p:ext uri="{BB962C8B-B14F-4D97-AF65-F5344CB8AC3E}">
        <p14:creationId xmlns:p14="http://schemas.microsoft.com/office/powerpoint/2010/main" val="305682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DD3B74-5446-4D2A-9E22-2C22BAAAD04E}"/>
              </a:ext>
            </a:extLst>
          </p:cNvPr>
          <p:cNvSpPr>
            <a:spLocks noGrp="1"/>
          </p:cNvSpPr>
          <p:nvPr>
            <p:ph type="title"/>
          </p:nvPr>
        </p:nvSpPr>
        <p:spPr>
          <a:xfrm>
            <a:off x="143814" y="127000"/>
            <a:ext cx="9162246" cy="776890"/>
          </a:xfrm>
        </p:spPr>
        <p:txBody>
          <a:bodyPr>
            <a:normAutofit/>
          </a:bodyPr>
          <a:lstStyle/>
          <a:p>
            <a:r>
              <a:rPr lang="pl-PL" sz="4400" dirty="0">
                <a:latin typeface="Arial"/>
                <a:cs typeface="Arial"/>
              </a:rPr>
              <a:t>Jak jest w strefie mazowieckiej?</a:t>
            </a:r>
            <a:endParaRPr lang="pl-PL" dirty="0">
              <a:solidFill>
                <a:schemeClr val="tx1"/>
              </a:solidFill>
            </a:endParaRPr>
          </a:p>
        </p:txBody>
      </p:sp>
      <p:sp>
        <p:nvSpPr>
          <p:cNvPr id="5" name="Symbol zastępczy numeru slajdu 4">
            <a:extLst>
              <a:ext uri="{FF2B5EF4-FFF2-40B4-BE49-F238E27FC236}">
                <a16:creationId xmlns:a16="http://schemas.microsoft.com/office/drawing/2014/main" id="{A67424C1-B132-4E0E-AD18-78F39DC725F1}"/>
              </a:ext>
            </a:extLst>
          </p:cNvPr>
          <p:cNvSpPr>
            <a:spLocks noGrp="1"/>
          </p:cNvSpPr>
          <p:nvPr>
            <p:ph type="sldNum" sz="quarter" idx="12"/>
          </p:nvPr>
        </p:nvSpPr>
        <p:spPr/>
        <p:txBody>
          <a:bodyPr/>
          <a:lstStyle/>
          <a:p>
            <a:fld id="{302A564C-42C0-47D0-832D-FCB5900DC7F7}" type="slidenum">
              <a:rPr lang="pl-PL" smtClean="0"/>
              <a:t>4</a:t>
            </a:fld>
            <a:endParaRPr lang="pl-PL"/>
          </a:p>
        </p:txBody>
      </p:sp>
      <p:sp>
        <p:nvSpPr>
          <p:cNvPr id="7" name="Symbol zastępczy daty 3">
            <a:extLst>
              <a:ext uri="{FF2B5EF4-FFF2-40B4-BE49-F238E27FC236}">
                <a16:creationId xmlns:a16="http://schemas.microsoft.com/office/drawing/2014/main" id="{C2D793EA-7ACD-4484-8937-FDFAD56C17FE}"/>
              </a:ext>
            </a:extLst>
          </p:cNvPr>
          <p:cNvSpPr>
            <a:spLocks noGrp="1"/>
          </p:cNvSpPr>
          <p:nvPr>
            <p:ph type="dt" sz="half" idx="10"/>
          </p:nvPr>
        </p:nvSpPr>
        <p:spPr>
          <a:xfrm>
            <a:off x="143813" y="6468704"/>
            <a:ext cx="3655455" cy="365125"/>
          </a:xfrm>
        </p:spPr>
        <p:txBody>
          <a:bodyPr/>
          <a:lstStyle/>
          <a:p>
            <a:r>
              <a:rPr lang="pl-PL" dirty="0"/>
              <a:t>28 października 2021 r.</a:t>
            </a:r>
          </a:p>
        </p:txBody>
      </p:sp>
      <p:graphicFrame>
        <p:nvGraphicFramePr>
          <p:cNvPr id="8" name="Symbol zastępczy zawartości 5">
            <a:extLst>
              <a:ext uri="{FF2B5EF4-FFF2-40B4-BE49-F238E27FC236}">
                <a16:creationId xmlns:a16="http://schemas.microsoft.com/office/drawing/2014/main" id="{4FB5807D-9278-4E4F-8912-7573E58E472B}"/>
              </a:ext>
            </a:extLst>
          </p:cNvPr>
          <p:cNvGraphicFramePr>
            <a:graphicFrameLocks noGrp="1"/>
          </p:cNvGraphicFramePr>
          <p:nvPr>
            <p:ph idx="1"/>
            <p:extLst>
              <p:ext uri="{D42A27DB-BD31-4B8C-83A1-F6EECF244321}">
                <p14:modId xmlns:p14="http://schemas.microsoft.com/office/powerpoint/2010/main" val="531449241"/>
              </p:ext>
            </p:extLst>
          </p:nvPr>
        </p:nvGraphicFramePr>
        <p:xfrm>
          <a:off x="142741" y="1727603"/>
          <a:ext cx="11905446" cy="4753828"/>
        </p:xfrm>
        <a:graphic>
          <a:graphicData uri="http://schemas.openxmlformats.org/drawingml/2006/table">
            <a:tbl>
              <a:tblPr firstRow="1" firstCol="1" bandRow="1">
                <a:tableStyleId>{21E4AEA4-8DFA-4A89-87EB-49C32662AFE0}</a:tableStyleId>
              </a:tblPr>
              <a:tblGrid>
                <a:gridCol w="5543356">
                  <a:extLst>
                    <a:ext uri="{9D8B030D-6E8A-4147-A177-3AD203B41FA5}">
                      <a16:colId xmlns:a16="http://schemas.microsoft.com/office/drawing/2014/main" val="1857725205"/>
                    </a:ext>
                  </a:extLst>
                </a:gridCol>
                <a:gridCol w="819806">
                  <a:extLst>
                    <a:ext uri="{9D8B030D-6E8A-4147-A177-3AD203B41FA5}">
                      <a16:colId xmlns:a16="http://schemas.microsoft.com/office/drawing/2014/main" val="403180801"/>
                    </a:ext>
                  </a:extLst>
                </a:gridCol>
                <a:gridCol w="1786759">
                  <a:extLst>
                    <a:ext uri="{9D8B030D-6E8A-4147-A177-3AD203B41FA5}">
                      <a16:colId xmlns:a16="http://schemas.microsoft.com/office/drawing/2014/main" val="2160517604"/>
                    </a:ext>
                  </a:extLst>
                </a:gridCol>
                <a:gridCol w="1986455">
                  <a:extLst>
                    <a:ext uri="{9D8B030D-6E8A-4147-A177-3AD203B41FA5}">
                      <a16:colId xmlns:a16="http://schemas.microsoft.com/office/drawing/2014/main" val="2217271439"/>
                    </a:ext>
                  </a:extLst>
                </a:gridCol>
                <a:gridCol w="1769070">
                  <a:extLst>
                    <a:ext uri="{9D8B030D-6E8A-4147-A177-3AD203B41FA5}">
                      <a16:colId xmlns:a16="http://schemas.microsoft.com/office/drawing/2014/main" val="2478024737"/>
                    </a:ext>
                  </a:extLst>
                </a:gridCol>
              </a:tblGrid>
              <a:tr h="800664">
                <a:tc>
                  <a:txBody>
                    <a:bodyPr/>
                    <a:lstStyle/>
                    <a:p>
                      <a:pPr>
                        <a:lnSpc>
                          <a:spcPct val="115000"/>
                        </a:lnSpc>
                      </a:pPr>
                      <a:r>
                        <a:rPr lang="x-none" sz="1600" dirty="0">
                          <a:solidFill>
                            <a:schemeClr val="tx1"/>
                          </a:solidFill>
                          <a:effectLst/>
                        </a:rPr>
                        <a:t>Typ emisji</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nSpc>
                          <a:spcPct val="115000"/>
                        </a:lnSpc>
                      </a:pPr>
                      <a:r>
                        <a:rPr lang="x-none" sz="1600" dirty="0">
                          <a:solidFill>
                            <a:schemeClr val="tx1"/>
                          </a:solidFill>
                          <a:effectLst/>
                        </a:rPr>
                        <a:t>SNAP</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pPr>
                      <a:r>
                        <a:rPr lang="pl-PL" sz="1600" dirty="0">
                          <a:solidFill>
                            <a:schemeClr val="tx1"/>
                          </a:solidFill>
                          <a:effectLst/>
                        </a:rPr>
                        <a:t>Udział [</a:t>
                      </a:r>
                      <a:r>
                        <a:rPr lang="x-none" sz="1600" dirty="0">
                          <a:solidFill>
                            <a:schemeClr val="tx1"/>
                          </a:solidFill>
                          <a:effectLst/>
                        </a:rPr>
                        <a:t>%</a:t>
                      </a:r>
                      <a:r>
                        <a:rPr lang="pl-PL" sz="1600" dirty="0">
                          <a:solidFill>
                            <a:schemeClr val="tx1"/>
                          </a:solidFill>
                          <a:effectLst/>
                        </a:rPr>
                        <a:t>] pyłu</a:t>
                      </a:r>
                      <a:r>
                        <a:rPr lang="x-none" sz="1600" dirty="0">
                          <a:solidFill>
                            <a:schemeClr val="tx1"/>
                          </a:solidFill>
                          <a:effectLst/>
                        </a:rPr>
                        <a:t> PM10</a:t>
                      </a:r>
                      <a:r>
                        <a:rPr lang="pl-PL" sz="1600" dirty="0">
                          <a:solidFill>
                            <a:schemeClr val="tx1"/>
                          </a:solidFill>
                          <a:effectLst/>
                        </a:rPr>
                        <a:t> w łącznej emisji</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nSpc>
                          <a:spcPct val="115000"/>
                        </a:lnSpc>
                      </a:pPr>
                      <a:r>
                        <a:rPr lang="x-none" sz="1600" dirty="0">
                          <a:solidFill>
                            <a:schemeClr val="tx1"/>
                          </a:solidFill>
                          <a:effectLst/>
                        </a:rPr>
                        <a:t>Udział [%] pyłu PM</a:t>
                      </a:r>
                      <a:r>
                        <a:rPr lang="pl-PL" sz="1600" dirty="0">
                          <a:solidFill>
                            <a:schemeClr val="tx1"/>
                          </a:solidFill>
                          <a:effectLst/>
                        </a:rPr>
                        <a:t>2,5</a:t>
                      </a:r>
                      <a:r>
                        <a:rPr lang="x-none" sz="1600" dirty="0">
                          <a:solidFill>
                            <a:schemeClr val="tx1"/>
                          </a:solidFill>
                          <a:effectLst/>
                        </a:rPr>
                        <a:t> w łącznej emisji</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nSpc>
                          <a:spcPct val="115000"/>
                        </a:lnSpc>
                      </a:pPr>
                      <a:r>
                        <a:rPr lang="x-none" sz="1600" dirty="0">
                          <a:solidFill>
                            <a:schemeClr val="tx1"/>
                          </a:solidFill>
                          <a:effectLst/>
                        </a:rPr>
                        <a:t>Udział [%] </a:t>
                      </a:r>
                      <a:r>
                        <a:rPr lang="pl-PL" sz="1600" dirty="0">
                          <a:solidFill>
                            <a:schemeClr val="tx1"/>
                          </a:solidFill>
                          <a:effectLst/>
                        </a:rPr>
                        <a:t>B(a)P</a:t>
                      </a:r>
                      <a:r>
                        <a:rPr lang="x-none" sz="1600" dirty="0">
                          <a:solidFill>
                            <a:schemeClr val="tx1"/>
                          </a:solidFill>
                          <a:effectLst/>
                        </a:rPr>
                        <a:t> w łącznej emisji</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tc>
                <a:extLst>
                  <a:ext uri="{0D108BD9-81ED-4DB2-BD59-A6C34878D82A}">
                    <a16:rowId xmlns:a16="http://schemas.microsoft.com/office/drawing/2014/main" val="581560303"/>
                  </a:ext>
                </a:extLst>
              </a:tr>
              <a:tr h="524534">
                <a:tc>
                  <a:txBody>
                    <a:bodyPr/>
                    <a:lstStyle/>
                    <a:p>
                      <a:pPr>
                        <a:lnSpc>
                          <a:spcPct val="115000"/>
                        </a:lnSpc>
                      </a:pPr>
                      <a:r>
                        <a:rPr lang="x-none" sz="1600" b="0" dirty="0">
                          <a:solidFill>
                            <a:schemeClr val="tx1"/>
                          </a:solidFill>
                          <a:effectLst/>
                        </a:rPr>
                        <a:t>Procesy spalania</a:t>
                      </a:r>
                      <a:r>
                        <a:rPr lang="pl-PL" sz="1600" b="0" dirty="0">
                          <a:solidFill>
                            <a:schemeClr val="tx1"/>
                          </a:solidFill>
                          <a:effectLst/>
                        </a:rPr>
                        <a:t> </a:t>
                      </a:r>
                      <a:r>
                        <a:rPr lang="x-none" sz="1600" b="0" dirty="0">
                          <a:solidFill>
                            <a:schemeClr val="tx1"/>
                          </a:solidFill>
                          <a:effectLst/>
                        </a:rPr>
                        <a:t>w sektorze produkcji</a:t>
                      </a:r>
                      <a:r>
                        <a:rPr lang="pl-PL" sz="1600" b="0" dirty="0">
                          <a:solidFill>
                            <a:schemeClr val="tx1"/>
                          </a:solidFill>
                          <a:effectLst/>
                        </a:rPr>
                        <a:t> </a:t>
                      </a:r>
                      <a:r>
                        <a:rPr lang="x-none" sz="1600" b="0" dirty="0">
                          <a:solidFill>
                            <a:schemeClr val="tx1"/>
                          </a:solidFill>
                          <a:effectLst/>
                        </a:rPr>
                        <a:t>i transformacji energii</a:t>
                      </a:r>
                      <a:endParaRPr lang="pl-PL"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gn="r">
                        <a:lnSpc>
                          <a:spcPct val="115000"/>
                        </a:lnSpc>
                      </a:pPr>
                      <a:r>
                        <a:rPr lang="x-none" sz="1600" dirty="0">
                          <a:solidFill>
                            <a:schemeClr val="tx1"/>
                          </a:solidFill>
                          <a:effectLst/>
                        </a:rPr>
                        <a:t>01</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a:lnSpc>
                          <a:spcPct val="115000"/>
                        </a:lnSpc>
                      </a:pPr>
                      <a:r>
                        <a:rPr lang="pl-PL" sz="1600" dirty="0">
                          <a:solidFill>
                            <a:schemeClr val="tx1"/>
                          </a:solidFill>
                          <a:effectLst/>
                        </a:rPr>
                        <a:t>1,4</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a:solidFill>
                            <a:schemeClr val="tx1"/>
                          </a:solidFill>
                          <a:effectLst/>
                        </a:rPr>
                        <a:t>1,0</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a:solidFill>
                            <a:schemeClr val="tx1"/>
                          </a:solidFill>
                          <a:effectLst/>
                        </a:rPr>
                        <a:t>2,4</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extLst>
                  <a:ext uri="{0D108BD9-81ED-4DB2-BD59-A6C34878D82A}">
                    <a16:rowId xmlns:a16="http://schemas.microsoft.com/office/drawing/2014/main" val="2772226267"/>
                  </a:ext>
                </a:extLst>
              </a:tr>
              <a:tr h="254963">
                <a:tc>
                  <a:txBody>
                    <a:bodyPr/>
                    <a:lstStyle/>
                    <a:p>
                      <a:pPr>
                        <a:lnSpc>
                          <a:spcPct val="115000"/>
                        </a:lnSpc>
                      </a:pPr>
                      <a:r>
                        <a:rPr lang="x-none" sz="1600" b="0" dirty="0">
                          <a:solidFill>
                            <a:schemeClr val="tx1"/>
                          </a:solidFill>
                          <a:effectLst/>
                        </a:rPr>
                        <a:t>Sektor komunalny</a:t>
                      </a:r>
                      <a:r>
                        <a:rPr lang="pl-PL" sz="1600" b="0" dirty="0">
                          <a:solidFill>
                            <a:schemeClr val="tx1"/>
                          </a:solidFill>
                          <a:effectLst/>
                        </a:rPr>
                        <a:t> </a:t>
                      </a:r>
                      <a:r>
                        <a:rPr lang="x-none" sz="1600" b="0" dirty="0">
                          <a:solidFill>
                            <a:schemeClr val="tx1"/>
                          </a:solidFill>
                          <a:effectLst/>
                        </a:rPr>
                        <a:t>i mieszkaniowy z wyj. 0202</a:t>
                      </a:r>
                      <a:endParaRPr lang="pl-PL"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gn="r">
                        <a:lnSpc>
                          <a:spcPct val="115000"/>
                        </a:lnSpc>
                      </a:pPr>
                      <a:r>
                        <a:rPr lang="x-none" sz="1600">
                          <a:solidFill>
                            <a:schemeClr val="tx1"/>
                          </a:solidFill>
                          <a:effectLst/>
                        </a:rPr>
                        <a:t>02</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a:lnSpc>
                          <a:spcPct val="115000"/>
                        </a:lnSpc>
                      </a:pPr>
                      <a:r>
                        <a:rPr lang="pl-PL" sz="1600" dirty="0">
                          <a:solidFill>
                            <a:schemeClr val="tx1"/>
                          </a:solidFill>
                          <a:effectLst/>
                        </a:rPr>
                        <a:t>1,8</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a:solidFill>
                            <a:schemeClr val="tx1"/>
                          </a:solidFill>
                          <a:effectLst/>
                        </a:rPr>
                        <a:t>1,0</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a:solidFill>
                            <a:schemeClr val="tx1"/>
                          </a:solidFill>
                          <a:effectLst/>
                        </a:rPr>
                        <a:t>1,2</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extLst>
                  <a:ext uri="{0D108BD9-81ED-4DB2-BD59-A6C34878D82A}">
                    <a16:rowId xmlns:a16="http://schemas.microsoft.com/office/drawing/2014/main" val="4241738539"/>
                  </a:ext>
                </a:extLst>
              </a:tr>
              <a:tr h="254963">
                <a:tc>
                  <a:txBody>
                    <a:bodyPr/>
                    <a:lstStyle/>
                    <a:p>
                      <a:pPr>
                        <a:lnSpc>
                          <a:spcPct val="115000"/>
                        </a:lnSpc>
                      </a:pPr>
                      <a:r>
                        <a:rPr lang="x-none" sz="1600" b="0" dirty="0">
                          <a:solidFill>
                            <a:schemeClr val="tx1"/>
                          </a:solidFill>
                          <a:effectLst/>
                        </a:rPr>
                        <a:t>Mieszkalnictwo i usługi</a:t>
                      </a:r>
                      <a:endParaRPr lang="pl-PL"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gn="r">
                        <a:lnSpc>
                          <a:spcPct val="115000"/>
                        </a:lnSpc>
                      </a:pPr>
                      <a:r>
                        <a:rPr lang="x-none" sz="1600" dirty="0">
                          <a:solidFill>
                            <a:schemeClr val="tx1"/>
                          </a:solidFill>
                          <a:effectLst/>
                        </a:rPr>
                        <a:t>0202</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a:lnSpc>
                          <a:spcPct val="115000"/>
                        </a:lnSpc>
                      </a:pPr>
                      <a:r>
                        <a:rPr lang="pl-PL" sz="1600" dirty="0">
                          <a:solidFill>
                            <a:schemeClr val="tx1"/>
                          </a:solidFill>
                          <a:effectLst/>
                        </a:rPr>
                        <a:t>61,6</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a:solidFill>
                            <a:schemeClr val="tx1"/>
                          </a:solidFill>
                          <a:effectLst/>
                        </a:rPr>
                        <a:t>80,9</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a:solidFill>
                            <a:schemeClr val="tx1"/>
                          </a:solidFill>
                          <a:effectLst/>
                        </a:rPr>
                        <a:t>94,0</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extLst>
                  <a:ext uri="{0D108BD9-81ED-4DB2-BD59-A6C34878D82A}">
                    <a16:rowId xmlns:a16="http://schemas.microsoft.com/office/drawing/2014/main" val="663694593"/>
                  </a:ext>
                </a:extLst>
              </a:tr>
              <a:tr h="254963">
                <a:tc>
                  <a:txBody>
                    <a:bodyPr/>
                    <a:lstStyle/>
                    <a:p>
                      <a:pPr>
                        <a:lnSpc>
                          <a:spcPct val="115000"/>
                        </a:lnSpc>
                      </a:pPr>
                      <a:r>
                        <a:rPr lang="x-none" sz="1600" b="0" dirty="0">
                          <a:solidFill>
                            <a:schemeClr val="tx1"/>
                          </a:solidFill>
                          <a:effectLst/>
                        </a:rPr>
                        <a:t>Procesy spalania</a:t>
                      </a:r>
                      <a:r>
                        <a:rPr lang="pl-PL" sz="1600" b="0" dirty="0">
                          <a:solidFill>
                            <a:schemeClr val="tx1"/>
                          </a:solidFill>
                          <a:effectLst/>
                        </a:rPr>
                        <a:t> </a:t>
                      </a:r>
                      <a:r>
                        <a:rPr lang="x-none" sz="1600" b="0" dirty="0">
                          <a:solidFill>
                            <a:schemeClr val="tx1"/>
                          </a:solidFill>
                          <a:effectLst/>
                        </a:rPr>
                        <a:t>w przemyśle</a:t>
                      </a:r>
                      <a:endParaRPr lang="pl-PL"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gn="r">
                        <a:lnSpc>
                          <a:spcPct val="115000"/>
                        </a:lnSpc>
                      </a:pPr>
                      <a:r>
                        <a:rPr lang="x-none" sz="1600">
                          <a:solidFill>
                            <a:schemeClr val="tx1"/>
                          </a:solidFill>
                          <a:effectLst/>
                        </a:rPr>
                        <a:t>03</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a:lnSpc>
                          <a:spcPct val="115000"/>
                        </a:lnSpc>
                      </a:pPr>
                      <a:r>
                        <a:rPr lang="pl-PL" sz="1600" dirty="0">
                          <a:solidFill>
                            <a:schemeClr val="tx1"/>
                          </a:solidFill>
                          <a:effectLst/>
                        </a:rPr>
                        <a:t>0,9</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a:solidFill>
                            <a:schemeClr val="tx1"/>
                          </a:solidFill>
                          <a:effectLst/>
                        </a:rPr>
                        <a:t>1,5</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a:solidFill>
                            <a:schemeClr val="tx1"/>
                          </a:solidFill>
                          <a:effectLst/>
                        </a:rPr>
                        <a:t>2,1</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extLst>
                  <a:ext uri="{0D108BD9-81ED-4DB2-BD59-A6C34878D82A}">
                    <a16:rowId xmlns:a16="http://schemas.microsoft.com/office/drawing/2014/main" val="3297913905"/>
                  </a:ext>
                </a:extLst>
              </a:tr>
              <a:tr h="254963">
                <a:tc>
                  <a:txBody>
                    <a:bodyPr/>
                    <a:lstStyle/>
                    <a:p>
                      <a:pPr>
                        <a:lnSpc>
                          <a:spcPct val="115000"/>
                        </a:lnSpc>
                      </a:pPr>
                      <a:r>
                        <a:rPr lang="x-none" sz="1600" b="0" dirty="0">
                          <a:solidFill>
                            <a:schemeClr val="tx1"/>
                          </a:solidFill>
                          <a:effectLst/>
                        </a:rPr>
                        <a:t>Procesy produkcyjne</a:t>
                      </a:r>
                      <a:endParaRPr lang="pl-PL"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gn="r">
                        <a:lnSpc>
                          <a:spcPct val="115000"/>
                        </a:lnSpc>
                      </a:pPr>
                      <a:r>
                        <a:rPr lang="x-none" sz="1600">
                          <a:solidFill>
                            <a:schemeClr val="tx1"/>
                          </a:solidFill>
                          <a:effectLst/>
                        </a:rPr>
                        <a:t>04</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a:lnSpc>
                          <a:spcPct val="115000"/>
                        </a:lnSpc>
                      </a:pPr>
                      <a:r>
                        <a:rPr lang="pl-PL" sz="1600" dirty="0">
                          <a:solidFill>
                            <a:schemeClr val="tx1"/>
                          </a:solidFill>
                          <a:effectLst/>
                        </a:rPr>
                        <a:t>0,2</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dirty="0">
                          <a:solidFill>
                            <a:schemeClr val="tx1"/>
                          </a:solidFill>
                          <a:effectLst/>
                        </a:rPr>
                        <a:t>0,0</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dirty="0">
                          <a:solidFill>
                            <a:schemeClr val="tx1"/>
                          </a:solidFill>
                          <a:effectLst/>
                        </a:rPr>
                        <a:t>0,0</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extLst>
                  <a:ext uri="{0D108BD9-81ED-4DB2-BD59-A6C34878D82A}">
                    <a16:rowId xmlns:a16="http://schemas.microsoft.com/office/drawing/2014/main" val="3521748863"/>
                  </a:ext>
                </a:extLst>
              </a:tr>
              <a:tr h="254963">
                <a:tc>
                  <a:txBody>
                    <a:bodyPr/>
                    <a:lstStyle/>
                    <a:p>
                      <a:pPr>
                        <a:lnSpc>
                          <a:spcPct val="115000"/>
                        </a:lnSpc>
                      </a:pPr>
                      <a:r>
                        <a:rPr lang="x-none" sz="1600" b="0" dirty="0">
                          <a:solidFill>
                            <a:schemeClr val="tx1"/>
                          </a:solidFill>
                          <a:effectLst/>
                        </a:rPr>
                        <a:t>Wydobycie i dystrybucja paliw kopalnych</a:t>
                      </a:r>
                      <a:endParaRPr lang="pl-PL"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gn="r">
                        <a:lnSpc>
                          <a:spcPct val="115000"/>
                        </a:lnSpc>
                      </a:pPr>
                      <a:r>
                        <a:rPr lang="x-none" sz="1600" dirty="0">
                          <a:solidFill>
                            <a:schemeClr val="tx1"/>
                          </a:solidFill>
                          <a:effectLst/>
                        </a:rPr>
                        <a:t>05</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a:lnSpc>
                          <a:spcPct val="115000"/>
                        </a:lnSpc>
                      </a:pPr>
                      <a:r>
                        <a:rPr lang="pl-PL" sz="1600" dirty="0">
                          <a:solidFill>
                            <a:schemeClr val="tx1"/>
                          </a:solidFill>
                          <a:effectLst/>
                        </a:rPr>
                        <a:t>4,0</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dirty="0">
                          <a:solidFill>
                            <a:schemeClr val="tx1"/>
                          </a:solidFill>
                          <a:effectLst/>
                        </a:rPr>
                        <a:t>1,3</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dirty="0">
                          <a:solidFill>
                            <a:schemeClr val="tx1"/>
                          </a:solidFill>
                          <a:effectLst/>
                        </a:rPr>
                        <a:t>-</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extLst>
                  <a:ext uri="{0D108BD9-81ED-4DB2-BD59-A6C34878D82A}">
                    <a16:rowId xmlns:a16="http://schemas.microsoft.com/office/drawing/2014/main" val="3746886588"/>
                  </a:ext>
                </a:extLst>
              </a:tr>
              <a:tr h="256907">
                <a:tc>
                  <a:txBody>
                    <a:bodyPr/>
                    <a:lstStyle/>
                    <a:p>
                      <a:pPr>
                        <a:lnSpc>
                          <a:spcPct val="115000"/>
                        </a:lnSpc>
                      </a:pPr>
                      <a:r>
                        <a:rPr lang="x-none" sz="1600" b="0" dirty="0">
                          <a:solidFill>
                            <a:schemeClr val="tx1"/>
                          </a:solidFill>
                          <a:effectLst/>
                        </a:rPr>
                        <a:t>Zastosowanie rozpuszczalników</a:t>
                      </a:r>
                      <a:r>
                        <a:rPr lang="pl-PL" sz="1600" b="0" dirty="0">
                          <a:solidFill>
                            <a:schemeClr val="tx1"/>
                          </a:solidFill>
                          <a:effectLst/>
                        </a:rPr>
                        <a:t> </a:t>
                      </a:r>
                      <a:r>
                        <a:rPr lang="x-none" sz="1600" b="0" dirty="0">
                          <a:solidFill>
                            <a:schemeClr val="tx1"/>
                          </a:solidFill>
                          <a:effectLst/>
                        </a:rPr>
                        <a:t>i innych produktów</a:t>
                      </a:r>
                      <a:endParaRPr lang="pl-PL"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gn="r">
                        <a:lnSpc>
                          <a:spcPct val="115000"/>
                        </a:lnSpc>
                      </a:pPr>
                      <a:r>
                        <a:rPr lang="x-none" sz="1600">
                          <a:solidFill>
                            <a:schemeClr val="tx1"/>
                          </a:solidFill>
                          <a:effectLst/>
                        </a:rPr>
                        <a:t>06</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a:lnSpc>
                          <a:spcPct val="115000"/>
                        </a:lnSpc>
                      </a:pPr>
                      <a:r>
                        <a:rPr lang="pl-PL" sz="1600" dirty="0">
                          <a:solidFill>
                            <a:schemeClr val="tx1"/>
                          </a:solidFill>
                          <a:effectLst/>
                        </a:rPr>
                        <a:t>0,0</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dirty="0">
                          <a:solidFill>
                            <a:schemeClr val="tx1"/>
                          </a:solidFill>
                          <a:effectLst/>
                        </a:rPr>
                        <a:t>0,0</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a:solidFill>
                            <a:schemeClr val="tx1"/>
                          </a:solidFill>
                          <a:effectLst/>
                        </a:rPr>
                        <a:t>0,0</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extLst>
                  <a:ext uri="{0D108BD9-81ED-4DB2-BD59-A6C34878D82A}">
                    <a16:rowId xmlns:a16="http://schemas.microsoft.com/office/drawing/2014/main" val="935903061"/>
                  </a:ext>
                </a:extLst>
              </a:tr>
              <a:tr h="254963">
                <a:tc>
                  <a:txBody>
                    <a:bodyPr/>
                    <a:lstStyle/>
                    <a:p>
                      <a:pPr>
                        <a:lnSpc>
                          <a:spcPct val="115000"/>
                        </a:lnSpc>
                      </a:pPr>
                      <a:r>
                        <a:rPr lang="x-none" sz="1600" b="0" dirty="0">
                          <a:solidFill>
                            <a:schemeClr val="tx1"/>
                          </a:solidFill>
                          <a:effectLst/>
                        </a:rPr>
                        <a:t>Transport drogowy</a:t>
                      </a:r>
                      <a:endParaRPr lang="pl-PL"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gn="r">
                        <a:lnSpc>
                          <a:spcPct val="115000"/>
                        </a:lnSpc>
                      </a:pPr>
                      <a:r>
                        <a:rPr lang="x-none" sz="1600">
                          <a:solidFill>
                            <a:schemeClr val="tx1"/>
                          </a:solidFill>
                          <a:effectLst/>
                        </a:rPr>
                        <a:t>07</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a:lnSpc>
                          <a:spcPct val="115000"/>
                        </a:lnSpc>
                      </a:pPr>
                      <a:r>
                        <a:rPr lang="pl-PL" sz="1600" dirty="0">
                          <a:solidFill>
                            <a:schemeClr val="tx1"/>
                          </a:solidFill>
                          <a:effectLst/>
                        </a:rPr>
                        <a:t>6,2</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dirty="0">
                          <a:solidFill>
                            <a:schemeClr val="tx1"/>
                          </a:solidFill>
                          <a:effectLst/>
                        </a:rPr>
                        <a:t>6,4</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a:solidFill>
                            <a:schemeClr val="tx1"/>
                          </a:solidFill>
                          <a:effectLst/>
                        </a:rPr>
                        <a:t>0,2</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extLst>
                  <a:ext uri="{0D108BD9-81ED-4DB2-BD59-A6C34878D82A}">
                    <a16:rowId xmlns:a16="http://schemas.microsoft.com/office/drawing/2014/main" val="2028610594"/>
                  </a:ext>
                </a:extLst>
              </a:tr>
              <a:tr h="254963">
                <a:tc>
                  <a:txBody>
                    <a:bodyPr/>
                    <a:lstStyle/>
                    <a:p>
                      <a:pPr>
                        <a:lnSpc>
                          <a:spcPct val="115000"/>
                        </a:lnSpc>
                      </a:pPr>
                      <a:r>
                        <a:rPr lang="x-none" sz="1600" b="0" dirty="0">
                          <a:solidFill>
                            <a:schemeClr val="tx1"/>
                          </a:solidFill>
                          <a:effectLst/>
                        </a:rPr>
                        <a:t>Koleje</a:t>
                      </a:r>
                      <a:endParaRPr lang="pl-PL"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gn="r">
                        <a:lnSpc>
                          <a:spcPct val="115000"/>
                        </a:lnSpc>
                      </a:pPr>
                      <a:r>
                        <a:rPr lang="x-none" sz="1600">
                          <a:solidFill>
                            <a:schemeClr val="tx1"/>
                          </a:solidFill>
                          <a:effectLst/>
                        </a:rPr>
                        <a:t>0802</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a:lnSpc>
                          <a:spcPct val="115000"/>
                        </a:lnSpc>
                      </a:pPr>
                      <a:r>
                        <a:rPr lang="pl-PL" sz="1600" dirty="0">
                          <a:solidFill>
                            <a:schemeClr val="tx1"/>
                          </a:solidFill>
                          <a:effectLst/>
                        </a:rPr>
                        <a:t>0,1</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dirty="0">
                          <a:solidFill>
                            <a:schemeClr val="tx1"/>
                          </a:solidFill>
                          <a:effectLst/>
                        </a:rPr>
                        <a:t>0,1</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a:solidFill>
                            <a:schemeClr val="tx1"/>
                          </a:solidFill>
                          <a:effectLst/>
                        </a:rPr>
                        <a:t>0,0</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extLst>
                  <a:ext uri="{0D108BD9-81ED-4DB2-BD59-A6C34878D82A}">
                    <a16:rowId xmlns:a16="http://schemas.microsoft.com/office/drawing/2014/main" val="2856997865"/>
                  </a:ext>
                </a:extLst>
              </a:tr>
              <a:tr h="254963">
                <a:tc>
                  <a:txBody>
                    <a:bodyPr/>
                    <a:lstStyle/>
                    <a:p>
                      <a:pPr>
                        <a:lnSpc>
                          <a:spcPct val="115000"/>
                        </a:lnSpc>
                      </a:pPr>
                      <a:r>
                        <a:rPr lang="x-none" sz="1600" b="0" dirty="0">
                          <a:solidFill>
                            <a:schemeClr val="tx1"/>
                          </a:solidFill>
                          <a:effectLst/>
                        </a:rPr>
                        <a:t>Transport powietrzny</a:t>
                      </a:r>
                      <a:endParaRPr lang="pl-PL"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gn="r">
                        <a:lnSpc>
                          <a:spcPct val="115000"/>
                        </a:lnSpc>
                      </a:pPr>
                      <a:r>
                        <a:rPr lang="x-none" sz="1600">
                          <a:solidFill>
                            <a:schemeClr val="tx1"/>
                          </a:solidFill>
                          <a:effectLst/>
                        </a:rPr>
                        <a:t>0805</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a:lnSpc>
                          <a:spcPct val="115000"/>
                        </a:lnSpc>
                      </a:pPr>
                      <a:r>
                        <a:rPr lang="pl-PL" sz="1600" dirty="0">
                          <a:solidFill>
                            <a:schemeClr val="tx1"/>
                          </a:solidFill>
                          <a:effectLst/>
                        </a:rPr>
                        <a:t>0,0</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dirty="0">
                          <a:solidFill>
                            <a:schemeClr val="tx1"/>
                          </a:solidFill>
                          <a:effectLst/>
                        </a:rPr>
                        <a:t>0,0</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dirty="0">
                          <a:solidFill>
                            <a:schemeClr val="tx1"/>
                          </a:solidFill>
                          <a:effectLst/>
                        </a:rPr>
                        <a:t>-</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extLst>
                  <a:ext uri="{0D108BD9-81ED-4DB2-BD59-A6C34878D82A}">
                    <a16:rowId xmlns:a16="http://schemas.microsoft.com/office/drawing/2014/main" val="2711341839"/>
                  </a:ext>
                </a:extLst>
              </a:tr>
              <a:tr h="254963">
                <a:tc>
                  <a:txBody>
                    <a:bodyPr/>
                    <a:lstStyle/>
                    <a:p>
                      <a:pPr>
                        <a:lnSpc>
                          <a:spcPct val="115000"/>
                        </a:lnSpc>
                      </a:pPr>
                      <a:r>
                        <a:rPr lang="x-none" sz="1600" b="0" dirty="0">
                          <a:solidFill>
                            <a:schemeClr val="tx1"/>
                          </a:solidFill>
                          <a:effectLst/>
                        </a:rPr>
                        <a:t>Ciągniki rolnicze</a:t>
                      </a:r>
                      <a:endParaRPr lang="pl-PL"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gn="r">
                        <a:lnSpc>
                          <a:spcPct val="115000"/>
                        </a:lnSpc>
                      </a:pPr>
                      <a:r>
                        <a:rPr lang="x-none" sz="1600">
                          <a:solidFill>
                            <a:schemeClr val="tx1"/>
                          </a:solidFill>
                          <a:effectLst/>
                        </a:rPr>
                        <a:t>0806</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a:lnSpc>
                          <a:spcPct val="115000"/>
                        </a:lnSpc>
                      </a:pPr>
                      <a:r>
                        <a:rPr lang="pl-PL" sz="1600" dirty="0">
                          <a:solidFill>
                            <a:schemeClr val="tx1"/>
                          </a:solidFill>
                          <a:effectLst/>
                        </a:rPr>
                        <a:t>4,1</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a:solidFill>
                            <a:schemeClr val="tx1"/>
                          </a:solidFill>
                          <a:effectLst/>
                        </a:rPr>
                        <a:t>5,4</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dirty="0">
                          <a:solidFill>
                            <a:schemeClr val="tx1"/>
                          </a:solidFill>
                          <a:effectLst/>
                        </a:rPr>
                        <a:t>-</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extLst>
                  <a:ext uri="{0D108BD9-81ED-4DB2-BD59-A6C34878D82A}">
                    <a16:rowId xmlns:a16="http://schemas.microsoft.com/office/drawing/2014/main" val="250183276"/>
                  </a:ext>
                </a:extLst>
              </a:tr>
              <a:tr h="254963">
                <a:tc>
                  <a:txBody>
                    <a:bodyPr/>
                    <a:lstStyle/>
                    <a:p>
                      <a:pPr>
                        <a:lnSpc>
                          <a:spcPct val="115000"/>
                        </a:lnSpc>
                      </a:pPr>
                      <a:r>
                        <a:rPr lang="x-none" sz="1600" b="0" dirty="0">
                          <a:solidFill>
                            <a:schemeClr val="tx1"/>
                          </a:solidFill>
                          <a:effectLst/>
                        </a:rPr>
                        <a:t>Zagospodarowanie odpadów</a:t>
                      </a:r>
                      <a:endParaRPr lang="pl-PL"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gn="r">
                        <a:lnSpc>
                          <a:spcPct val="115000"/>
                        </a:lnSpc>
                      </a:pPr>
                      <a:r>
                        <a:rPr lang="x-none" sz="1600">
                          <a:solidFill>
                            <a:schemeClr val="tx1"/>
                          </a:solidFill>
                          <a:effectLst/>
                        </a:rPr>
                        <a:t>09</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a:lnSpc>
                          <a:spcPct val="115000"/>
                        </a:lnSpc>
                      </a:pPr>
                      <a:r>
                        <a:rPr lang="pl-PL" sz="1600" dirty="0">
                          <a:solidFill>
                            <a:schemeClr val="tx1"/>
                          </a:solidFill>
                          <a:effectLst/>
                        </a:rPr>
                        <a:t>0,1</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a:solidFill>
                            <a:schemeClr val="tx1"/>
                          </a:solidFill>
                          <a:effectLst/>
                        </a:rPr>
                        <a:t>0,1</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dirty="0">
                          <a:solidFill>
                            <a:schemeClr val="tx1"/>
                          </a:solidFill>
                          <a:effectLst/>
                        </a:rPr>
                        <a:t>-</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extLst>
                  <a:ext uri="{0D108BD9-81ED-4DB2-BD59-A6C34878D82A}">
                    <a16:rowId xmlns:a16="http://schemas.microsoft.com/office/drawing/2014/main" val="3306490211"/>
                  </a:ext>
                </a:extLst>
              </a:tr>
              <a:tr h="254963">
                <a:tc>
                  <a:txBody>
                    <a:bodyPr/>
                    <a:lstStyle/>
                    <a:p>
                      <a:pPr>
                        <a:lnSpc>
                          <a:spcPct val="115000"/>
                        </a:lnSpc>
                      </a:pPr>
                      <a:r>
                        <a:rPr lang="x-none" sz="1600" b="0" dirty="0">
                          <a:solidFill>
                            <a:schemeClr val="tx1"/>
                          </a:solidFill>
                          <a:effectLst/>
                        </a:rPr>
                        <a:t>Rolnictwo</a:t>
                      </a:r>
                      <a:endParaRPr lang="pl-PL"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gn="r">
                        <a:lnSpc>
                          <a:spcPct val="115000"/>
                        </a:lnSpc>
                      </a:pPr>
                      <a:r>
                        <a:rPr lang="x-none" sz="1600">
                          <a:solidFill>
                            <a:schemeClr val="tx1"/>
                          </a:solidFill>
                          <a:effectLst/>
                        </a:rPr>
                        <a:t>10</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a:lnSpc>
                          <a:spcPct val="115000"/>
                        </a:lnSpc>
                      </a:pPr>
                      <a:r>
                        <a:rPr lang="pl-PL" sz="1600" dirty="0">
                          <a:solidFill>
                            <a:schemeClr val="tx1"/>
                          </a:solidFill>
                          <a:effectLst/>
                        </a:rPr>
                        <a:t>11,7</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a:solidFill>
                            <a:schemeClr val="tx1"/>
                          </a:solidFill>
                          <a:effectLst/>
                        </a:rPr>
                        <a:t>2,0</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dirty="0">
                          <a:solidFill>
                            <a:schemeClr val="tx1"/>
                          </a:solidFill>
                          <a:effectLst/>
                        </a:rPr>
                        <a:t>-</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extLst>
                  <a:ext uri="{0D108BD9-81ED-4DB2-BD59-A6C34878D82A}">
                    <a16:rowId xmlns:a16="http://schemas.microsoft.com/office/drawing/2014/main" val="1963156302"/>
                  </a:ext>
                </a:extLst>
              </a:tr>
              <a:tr h="254963">
                <a:tc>
                  <a:txBody>
                    <a:bodyPr/>
                    <a:lstStyle/>
                    <a:p>
                      <a:pPr>
                        <a:lnSpc>
                          <a:spcPct val="115000"/>
                        </a:lnSpc>
                      </a:pPr>
                      <a:r>
                        <a:rPr lang="x-none" sz="1600" b="0" dirty="0">
                          <a:solidFill>
                            <a:schemeClr val="tx1"/>
                          </a:solidFill>
                          <a:effectLst/>
                        </a:rPr>
                        <a:t>Inne źródła emisji</a:t>
                      </a:r>
                      <a:r>
                        <a:rPr lang="pl-PL" sz="1600" b="0" dirty="0">
                          <a:solidFill>
                            <a:schemeClr val="tx1"/>
                          </a:solidFill>
                          <a:effectLst/>
                        </a:rPr>
                        <a:t> </a:t>
                      </a:r>
                      <a:r>
                        <a:rPr lang="x-none" sz="1600" b="0" dirty="0">
                          <a:solidFill>
                            <a:schemeClr val="tx1"/>
                          </a:solidFill>
                          <a:effectLst/>
                        </a:rPr>
                        <a:t>i pochłaniania zanieczyszczeń</a:t>
                      </a:r>
                      <a:endParaRPr lang="pl-PL"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ctr"/>
                </a:tc>
                <a:tc>
                  <a:txBody>
                    <a:bodyPr/>
                    <a:lstStyle/>
                    <a:p>
                      <a:pPr algn="r">
                        <a:lnSpc>
                          <a:spcPct val="115000"/>
                        </a:lnSpc>
                      </a:pPr>
                      <a:r>
                        <a:rPr lang="x-none" sz="1600">
                          <a:solidFill>
                            <a:schemeClr val="tx1"/>
                          </a:solidFill>
                          <a:effectLst/>
                        </a:rPr>
                        <a:t>11</a:t>
                      </a:r>
                      <a:endParaRPr lang="pl-PL"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a:lnSpc>
                          <a:spcPct val="115000"/>
                        </a:lnSpc>
                      </a:pPr>
                      <a:r>
                        <a:rPr lang="pl-PL" sz="1600" dirty="0">
                          <a:solidFill>
                            <a:schemeClr val="tx1"/>
                          </a:solidFill>
                          <a:effectLst/>
                        </a:rPr>
                        <a:t>8,1</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dirty="0">
                          <a:solidFill>
                            <a:schemeClr val="tx1"/>
                          </a:solidFill>
                          <a:effectLst/>
                        </a:rPr>
                        <a:t>0,4</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tc>
                  <a:txBody>
                    <a:bodyPr/>
                    <a:lstStyle/>
                    <a:p>
                      <a:pPr algn="r">
                        <a:lnSpc>
                          <a:spcPct val="115000"/>
                        </a:lnSpc>
                      </a:pPr>
                      <a:r>
                        <a:rPr lang="pl-PL" sz="1600" dirty="0">
                          <a:solidFill>
                            <a:schemeClr val="tx1"/>
                          </a:solidFill>
                          <a:effectLst/>
                        </a:rPr>
                        <a:t>-</a:t>
                      </a:r>
                      <a:endParaRPr lang="pl-PL"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93" marR="5493" marT="5493" marB="0" anchor="b"/>
                </a:tc>
                <a:extLst>
                  <a:ext uri="{0D108BD9-81ED-4DB2-BD59-A6C34878D82A}">
                    <a16:rowId xmlns:a16="http://schemas.microsoft.com/office/drawing/2014/main" val="1179147180"/>
                  </a:ext>
                </a:extLst>
              </a:tr>
            </a:tbl>
          </a:graphicData>
        </a:graphic>
      </p:graphicFrame>
      <p:sp>
        <p:nvSpPr>
          <p:cNvPr id="9" name="Prostokąt 8">
            <a:extLst>
              <a:ext uri="{FF2B5EF4-FFF2-40B4-BE49-F238E27FC236}">
                <a16:creationId xmlns:a16="http://schemas.microsoft.com/office/drawing/2014/main" id="{553A95E8-757F-4C52-8111-D4DECC819137}"/>
              </a:ext>
            </a:extLst>
          </p:cNvPr>
          <p:cNvSpPr/>
          <p:nvPr/>
        </p:nvSpPr>
        <p:spPr>
          <a:xfrm>
            <a:off x="142742" y="3342143"/>
            <a:ext cx="11905446" cy="25239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5619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13FA89-2E76-4529-B83C-C1DEFC5310A4}"/>
              </a:ext>
            </a:extLst>
          </p:cNvPr>
          <p:cNvSpPr>
            <a:spLocks noGrp="1"/>
          </p:cNvSpPr>
          <p:nvPr>
            <p:ph type="title"/>
          </p:nvPr>
        </p:nvSpPr>
        <p:spPr>
          <a:xfrm>
            <a:off x="0" y="0"/>
            <a:ext cx="9162246" cy="2162175"/>
          </a:xfrm>
        </p:spPr>
        <p:txBody>
          <a:bodyPr>
            <a:normAutofit fontScale="90000"/>
          </a:bodyPr>
          <a:lstStyle/>
          <a:p>
            <a:r>
              <a:rPr lang="pl-PL" sz="4400" dirty="0"/>
              <a:t>Co mieszkańcy Mazowsza wiedzą </a:t>
            </a:r>
            <a:br>
              <a:rPr lang="pl-PL" sz="4400" dirty="0"/>
            </a:br>
            <a:r>
              <a:rPr lang="pl-PL" sz="4400" dirty="0"/>
              <a:t>na temat ochrony powietrza?</a:t>
            </a:r>
            <a:br>
              <a:rPr lang="pl-PL" sz="4400" dirty="0"/>
            </a:br>
            <a:r>
              <a:rPr lang="pl-PL" sz="1800" dirty="0"/>
              <a:t> </a:t>
            </a:r>
            <a:br>
              <a:rPr lang="pl-PL" sz="4400" dirty="0"/>
            </a:br>
            <a:r>
              <a:rPr lang="pl-PL" sz="3600" dirty="0">
                <a:solidFill>
                  <a:schemeClr val="tx1"/>
                </a:solidFill>
              </a:rPr>
              <a:t>Ocena jakości powietrza w sezonie grzewczym</a:t>
            </a:r>
            <a:endParaRPr lang="pl-PL" dirty="0">
              <a:solidFill>
                <a:schemeClr val="tx1"/>
              </a:solidFill>
            </a:endParaRPr>
          </a:p>
        </p:txBody>
      </p:sp>
      <p:sp>
        <p:nvSpPr>
          <p:cNvPr id="5" name="Symbol zastępczy numeru slajdu 4">
            <a:extLst>
              <a:ext uri="{FF2B5EF4-FFF2-40B4-BE49-F238E27FC236}">
                <a16:creationId xmlns:a16="http://schemas.microsoft.com/office/drawing/2014/main" id="{DD7BAE55-2481-4DBD-8B92-12FB9CAA0FFB}"/>
              </a:ext>
            </a:extLst>
          </p:cNvPr>
          <p:cNvSpPr>
            <a:spLocks noGrp="1"/>
          </p:cNvSpPr>
          <p:nvPr>
            <p:ph type="sldNum" sz="quarter" idx="12"/>
          </p:nvPr>
        </p:nvSpPr>
        <p:spPr/>
        <p:txBody>
          <a:bodyPr/>
          <a:lstStyle/>
          <a:p>
            <a:fld id="{302A564C-42C0-47D0-832D-FCB5900DC7F7}" type="slidenum">
              <a:rPr lang="pl-PL" smtClean="0"/>
              <a:t>5</a:t>
            </a:fld>
            <a:endParaRPr lang="pl-PL"/>
          </a:p>
        </p:txBody>
      </p:sp>
      <p:sp>
        <p:nvSpPr>
          <p:cNvPr id="7" name="Symbol zastępczy daty 3">
            <a:extLst>
              <a:ext uri="{FF2B5EF4-FFF2-40B4-BE49-F238E27FC236}">
                <a16:creationId xmlns:a16="http://schemas.microsoft.com/office/drawing/2014/main" id="{B2751996-63FA-400F-B262-1F14B233F1A8}"/>
              </a:ext>
            </a:extLst>
          </p:cNvPr>
          <p:cNvSpPr>
            <a:spLocks noGrp="1"/>
          </p:cNvSpPr>
          <p:nvPr>
            <p:ph type="dt" sz="half" idx="10"/>
          </p:nvPr>
        </p:nvSpPr>
        <p:spPr>
          <a:xfrm>
            <a:off x="143813" y="6468704"/>
            <a:ext cx="3655455" cy="365125"/>
          </a:xfrm>
        </p:spPr>
        <p:txBody>
          <a:bodyPr/>
          <a:lstStyle/>
          <a:p>
            <a:r>
              <a:rPr lang="pl-PL" dirty="0"/>
              <a:t>28 października 2021 r.</a:t>
            </a:r>
          </a:p>
        </p:txBody>
      </p:sp>
      <p:pic>
        <p:nvPicPr>
          <p:cNvPr id="4" name="Obraz 3">
            <a:extLst>
              <a:ext uri="{FF2B5EF4-FFF2-40B4-BE49-F238E27FC236}">
                <a16:creationId xmlns:a16="http://schemas.microsoft.com/office/drawing/2014/main" id="{76045302-C6F4-4D81-844B-7E2788869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96" y="2704758"/>
            <a:ext cx="8869013" cy="1676634"/>
          </a:xfrm>
          <a:prstGeom prst="rect">
            <a:avLst/>
          </a:prstGeom>
        </p:spPr>
      </p:pic>
      <p:sp>
        <p:nvSpPr>
          <p:cNvPr id="6" name="pole tekstowe 5">
            <a:extLst>
              <a:ext uri="{FF2B5EF4-FFF2-40B4-BE49-F238E27FC236}">
                <a16:creationId xmlns:a16="http://schemas.microsoft.com/office/drawing/2014/main" id="{9807A41E-42C8-4322-80C6-E96E1F18BADD}"/>
              </a:ext>
            </a:extLst>
          </p:cNvPr>
          <p:cNvSpPr txBox="1"/>
          <p:nvPr/>
        </p:nvSpPr>
        <p:spPr>
          <a:xfrm>
            <a:off x="1971540" y="4994614"/>
            <a:ext cx="6006773" cy="1287532"/>
          </a:xfrm>
          <a:prstGeom prst="rect">
            <a:avLst/>
          </a:prstGeom>
          <a:noFill/>
        </p:spPr>
        <p:txBody>
          <a:bodyPr wrap="none" rtlCol="0">
            <a:spAutoFit/>
          </a:bodyPr>
          <a:lstStyle/>
          <a:p>
            <a:pPr>
              <a:lnSpc>
                <a:spcPct val="150000"/>
              </a:lnSpc>
            </a:pPr>
            <a:r>
              <a:rPr lang="pl-PL" dirty="0"/>
              <a:t>Obszary przekroczeń zostały zidentyfikowane na terenie:</a:t>
            </a:r>
          </a:p>
          <a:p>
            <a:pPr>
              <a:lnSpc>
                <a:spcPct val="150000"/>
              </a:lnSpc>
            </a:pPr>
            <a:r>
              <a:rPr lang="pl-PL" dirty="0">
                <a:solidFill>
                  <a:srgbClr val="FF0000"/>
                </a:solidFill>
              </a:rPr>
              <a:t>131 gmin wiejskich</a:t>
            </a:r>
          </a:p>
          <a:p>
            <a:pPr>
              <a:lnSpc>
                <a:spcPct val="150000"/>
              </a:lnSpc>
            </a:pPr>
            <a:r>
              <a:rPr lang="pl-PL" dirty="0">
                <a:solidFill>
                  <a:srgbClr val="FF0000"/>
                </a:solidFill>
              </a:rPr>
              <a:t>48 gmin miejsko-wiejskich</a:t>
            </a:r>
          </a:p>
        </p:txBody>
      </p:sp>
      <p:pic>
        <p:nvPicPr>
          <p:cNvPr id="10" name="Obraz 9">
            <a:extLst>
              <a:ext uri="{FF2B5EF4-FFF2-40B4-BE49-F238E27FC236}">
                <a16:creationId xmlns:a16="http://schemas.microsoft.com/office/drawing/2014/main" id="{F98E6938-D3A4-46B4-9E07-B8EC55DC25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265" y="4959294"/>
            <a:ext cx="1478941" cy="1322852"/>
          </a:xfrm>
          <a:prstGeom prst="rect">
            <a:avLst/>
          </a:prstGeom>
        </p:spPr>
      </p:pic>
    </p:spTree>
    <p:extLst>
      <p:ext uri="{BB962C8B-B14F-4D97-AF65-F5344CB8AC3E}">
        <p14:creationId xmlns:p14="http://schemas.microsoft.com/office/powerpoint/2010/main" val="240540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9AA3B66A-0EEA-4F9E-BA88-EFC9A4B3C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880" y="542119"/>
            <a:ext cx="5775766" cy="5926584"/>
          </a:xfrm>
          <a:prstGeom prst="rect">
            <a:avLst/>
          </a:prstGeom>
        </p:spPr>
      </p:pic>
      <p:sp>
        <p:nvSpPr>
          <p:cNvPr id="2" name="Tytuł 1">
            <a:extLst>
              <a:ext uri="{FF2B5EF4-FFF2-40B4-BE49-F238E27FC236}">
                <a16:creationId xmlns:a16="http://schemas.microsoft.com/office/drawing/2014/main" id="{4713FA89-2E76-4529-B83C-C1DEFC5310A4}"/>
              </a:ext>
            </a:extLst>
          </p:cNvPr>
          <p:cNvSpPr>
            <a:spLocks noGrp="1"/>
          </p:cNvSpPr>
          <p:nvPr>
            <p:ph type="title"/>
          </p:nvPr>
        </p:nvSpPr>
        <p:spPr>
          <a:xfrm>
            <a:off x="0" y="1"/>
            <a:ext cx="9162246" cy="1208690"/>
          </a:xfrm>
        </p:spPr>
        <p:txBody>
          <a:bodyPr>
            <a:normAutofit/>
          </a:bodyPr>
          <a:lstStyle/>
          <a:p>
            <a:r>
              <a:rPr lang="pl-PL" sz="4400" dirty="0"/>
              <a:t>Jak to wygląda w rzeczywistości?</a:t>
            </a:r>
            <a:br>
              <a:rPr lang="pl-PL" sz="4400" dirty="0"/>
            </a:br>
            <a:r>
              <a:rPr lang="pl-PL" sz="1800" dirty="0"/>
              <a:t> </a:t>
            </a:r>
            <a:endParaRPr lang="pl-PL" dirty="0">
              <a:solidFill>
                <a:schemeClr val="tx1"/>
              </a:solidFill>
            </a:endParaRPr>
          </a:p>
        </p:txBody>
      </p:sp>
      <p:sp>
        <p:nvSpPr>
          <p:cNvPr id="5" name="Symbol zastępczy numeru slajdu 4">
            <a:extLst>
              <a:ext uri="{FF2B5EF4-FFF2-40B4-BE49-F238E27FC236}">
                <a16:creationId xmlns:a16="http://schemas.microsoft.com/office/drawing/2014/main" id="{DD7BAE55-2481-4DBD-8B92-12FB9CAA0FFB}"/>
              </a:ext>
            </a:extLst>
          </p:cNvPr>
          <p:cNvSpPr>
            <a:spLocks noGrp="1"/>
          </p:cNvSpPr>
          <p:nvPr>
            <p:ph type="sldNum" sz="quarter" idx="12"/>
          </p:nvPr>
        </p:nvSpPr>
        <p:spPr/>
        <p:txBody>
          <a:bodyPr/>
          <a:lstStyle/>
          <a:p>
            <a:fld id="{302A564C-42C0-47D0-832D-FCB5900DC7F7}" type="slidenum">
              <a:rPr lang="pl-PL" smtClean="0"/>
              <a:t>6</a:t>
            </a:fld>
            <a:endParaRPr lang="pl-PL"/>
          </a:p>
        </p:txBody>
      </p:sp>
      <p:sp>
        <p:nvSpPr>
          <p:cNvPr id="7" name="Symbol zastępczy daty 3">
            <a:extLst>
              <a:ext uri="{FF2B5EF4-FFF2-40B4-BE49-F238E27FC236}">
                <a16:creationId xmlns:a16="http://schemas.microsoft.com/office/drawing/2014/main" id="{B2751996-63FA-400F-B262-1F14B233F1A8}"/>
              </a:ext>
            </a:extLst>
          </p:cNvPr>
          <p:cNvSpPr>
            <a:spLocks noGrp="1"/>
          </p:cNvSpPr>
          <p:nvPr>
            <p:ph type="dt" sz="half" idx="10"/>
          </p:nvPr>
        </p:nvSpPr>
        <p:spPr>
          <a:xfrm>
            <a:off x="143813" y="6468704"/>
            <a:ext cx="3655455" cy="365125"/>
          </a:xfrm>
        </p:spPr>
        <p:txBody>
          <a:bodyPr/>
          <a:lstStyle/>
          <a:p>
            <a:r>
              <a:rPr lang="pl-PL" dirty="0"/>
              <a:t>28 października 2021 r.</a:t>
            </a:r>
          </a:p>
        </p:txBody>
      </p:sp>
      <p:sp>
        <p:nvSpPr>
          <p:cNvPr id="11" name="pole tekstowe 10">
            <a:extLst>
              <a:ext uri="{FF2B5EF4-FFF2-40B4-BE49-F238E27FC236}">
                <a16:creationId xmlns:a16="http://schemas.microsoft.com/office/drawing/2014/main" id="{90FD8324-7667-4E68-97E7-383AC143CF02}"/>
              </a:ext>
            </a:extLst>
          </p:cNvPr>
          <p:cNvSpPr txBox="1"/>
          <p:nvPr/>
        </p:nvSpPr>
        <p:spPr>
          <a:xfrm>
            <a:off x="9306059" y="3228453"/>
            <a:ext cx="1815661" cy="923330"/>
          </a:xfrm>
          <a:prstGeom prst="rect">
            <a:avLst/>
          </a:prstGeom>
          <a:noFill/>
        </p:spPr>
        <p:txBody>
          <a:bodyPr wrap="square">
            <a:spAutoFit/>
          </a:bodyPr>
          <a:lstStyle/>
          <a:p>
            <a:r>
              <a:rPr lang="pl-PL" dirty="0"/>
              <a:t>Przekroczenia PM10, PM2,5, B(a)P, NO2</a:t>
            </a:r>
          </a:p>
        </p:txBody>
      </p:sp>
    </p:spTree>
    <p:extLst>
      <p:ext uri="{BB962C8B-B14F-4D97-AF65-F5344CB8AC3E}">
        <p14:creationId xmlns:p14="http://schemas.microsoft.com/office/powerpoint/2010/main" val="2829483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iekt 6">
            <a:extLst>
              <a:ext uri="{FF2B5EF4-FFF2-40B4-BE49-F238E27FC236}">
                <a16:creationId xmlns:a16="http://schemas.microsoft.com/office/drawing/2014/main" id="{C4C86844-B23C-4D11-98BC-5216BCFE61C6}"/>
              </a:ext>
            </a:extLst>
          </p:cNvPr>
          <p:cNvGraphicFramePr>
            <a:graphicFrameLocks noGrp="1" noChangeAspect="1"/>
          </p:cNvGraphicFramePr>
          <p:nvPr>
            <p:ph idx="1"/>
            <p:extLst>
              <p:ext uri="{D42A27DB-BD31-4B8C-83A1-F6EECF244321}">
                <p14:modId xmlns:p14="http://schemas.microsoft.com/office/powerpoint/2010/main" val="914334836"/>
              </p:ext>
            </p:extLst>
          </p:nvPr>
        </p:nvGraphicFramePr>
        <p:xfrm>
          <a:off x="1741124" y="2117364"/>
          <a:ext cx="8709751" cy="4351338"/>
        </p:xfrm>
        <a:graphic>
          <a:graphicData uri="http://schemas.openxmlformats.org/presentationml/2006/ole">
            <mc:AlternateContent xmlns:mc="http://schemas.openxmlformats.org/markup-compatibility/2006">
              <mc:Choice xmlns:v="urn:schemas-microsoft-com:vml" Requires="v">
                <p:oleObj spid="_x0000_s3116" name="Obraz - mapa bitowa" r:id="rId4" imgW="0" imgH="0" progId="Paint.Picture">
                  <p:embed/>
                </p:oleObj>
              </mc:Choice>
              <mc:Fallback>
                <p:oleObj name="Obraz - mapa bitowa" r:id="rId4" imgW="0" imgH="0" progId="Paint.Picture">
                  <p:embed/>
                  <p:pic>
                    <p:nvPicPr>
                      <p:cNvPr id="25607" name="Obiekt 6">
                        <a:extLst>
                          <a:ext uri="{FF2B5EF4-FFF2-40B4-BE49-F238E27FC236}">
                            <a16:creationId xmlns:a16="http://schemas.microsoft.com/office/drawing/2014/main" id="{EA108051-CAD7-4ACB-92F7-00D73CFE9B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124" y="2117364"/>
                        <a:ext cx="870975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ytuł 1">
            <a:extLst>
              <a:ext uri="{FF2B5EF4-FFF2-40B4-BE49-F238E27FC236}">
                <a16:creationId xmlns:a16="http://schemas.microsoft.com/office/drawing/2014/main" id="{1784E4DE-B0E4-42B3-94AB-0ADD35B42455}"/>
              </a:ext>
            </a:extLst>
          </p:cNvPr>
          <p:cNvSpPr>
            <a:spLocks noGrp="1"/>
          </p:cNvSpPr>
          <p:nvPr>
            <p:ph type="title"/>
          </p:nvPr>
        </p:nvSpPr>
        <p:spPr>
          <a:xfrm>
            <a:off x="143813" y="24171"/>
            <a:ext cx="9162246" cy="1979612"/>
          </a:xfrm>
        </p:spPr>
        <p:txBody>
          <a:bodyPr>
            <a:normAutofit fontScale="90000"/>
          </a:bodyPr>
          <a:lstStyle/>
          <a:p>
            <a:r>
              <a:rPr lang="pl-PL" sz="4400" dirty="0"/>
              <a:t>Co mieszkańcy Mazowsza wiedzą na temat ochrony powietrza?</a:t>
            </a:r>
            <a:br>
              <a:rPr lang="pl-PL" sz="4400" dirty="0"/>
            </a:br>
            <a:r>
              <a:rPr lang="pl-PL" sz="1800" dirty="0"/>
              <a:t> </a:t>
            </a:r>
            <a:br>
              <a:rPr lang="pl-PL" sz="4400" dirty="0"/>
            </a:br>
            <a:r>
              <a:rPr lang="pl-PL" sz="3200" dirty="0">
                <a:solidFill>
                  <a:schemeClr val="tx1"/>
                </a:solidFill>
              </a:rPr>
              <a:t>Powody nieefektywnej walki ze smogiem</a:t>
            </a:r>
            <a:endParaRPr lang="pl-PL" dirty="0">
              <a:solidFill>
                <a:schemeClr val="tx1"/>
              </a:solidFill>
            </a:endParaRPr>
          </a:p>
        </p:txBody>
      </p:sp>
      <p:sp>
        <p:nvSpPr>
          <p:cNvPr id="5" name="Symbol zastępczy numeru slajdu 4">
            <a:extLst>
              <a:ext uri="{FF2B5EF4-FFF2-40B4-BE49-F238E27FC236}">
                <a16:creationId xmlns:a16="http://schemas.microsoft.com/office/drawing/2014/main" id="{E8DAFE0C-F9BC-4A04-BE0F-257389EF043D}"/>
              </a:ext>
            </a:extLst>
          </p:cNvPr>
          <p:cNvSpPr>
            <a:spLocks noGrp="1"/>
          </p:cNvSpPr>
          <p:nvPr>
            <p:ph type="sldNum" sz="quarter" idx="12"/>
          </p:nvPr>
        </p:nvSpPr>
        <p:spPr/>
        <p:txBody>
          <a:bodyPr/>
          <a:lstStyle/>
          <a:p>
            <a:fld id="{302A564C-42C0-47D0-832D-FCB5900DC7F7}" type="slidenum">
              <a:rPr lang="pl-PL" smtClean="0"/>
              <a:t>7</a:t>
            </a:fld>
            <a:endParaRPr lang="pl-PL"/>
          </a:p>
        </p:txBody>
      </p:sp>
      <p:sp>
        <p:nvSpPr>
          <p:cNvPr id="7" name="Symbol zastępczy daty 3">
            <a:extLst>
              <a:ext uri="{FF2B5EF4-FFF2-40B4-BE49-F238E27FC236}">
                <a16:creationId xmlns:a16="http://schemas.microsoft.com/office/drawing/2014/main" id="{3A61CC3C-B40E-4712-B063-5CA4AE27A8AA}"/>
              </a:ext>
            </a:extLst>
          </p:cNvPr>
          <p:cNvSpPr>
            <a:spLocks noGrp="1"/>
          </p:cNvSpPr>
          <p:nvPr>
            <p:ph type="dt" sz="half" idx="10"/>
          </p:nvPr>
        </p:nvSpPr>
        <p:spPr>
          <a:xfrm>
            <a:off x="143813" y="6468704"/>
            <a:ext cx="3655455" cy="365125"/>
          </a:xfrm>
        </p:spPr>
        <p:txBody>
          <a:bodyPr/>
          <a:lstStyle/>
          <a:p>
            <a:r>
              <a:rPr lang="pl-PL" dirty="0"/>
              <a:t>28 października 2021 r.</a:t>
            </a:r>
          </a:p>
        </p:txBody>
      </p:sp>
    </p:spTree>
    <p:extLst>
      <p:ext uri="{BB962C8B-B14F-4D97-AF65-F5344CB8AC3E}">
        <p14:creationId xmlns:p14="http://schemas.microsoft.com/office/powerpoint/2010/main" val="322795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E8DAFE0C-F9BC-4A04-BE0F-257389EF043D}"/>
              </a:ext>
            </a:extLst>
          </p:cNvPr>
          <p:cNvSpPr>
            <a:spLocks noGrp="1"/>
          </p:cNvSpPr>
          <p:nvPr>
            <p:ph type="sldNum" sz="quarter" idx="12"/>
          </p:nvPr>
        </p:nvSpPr>
        <p:spPr/>
        <p:txBody>
          <a:bodyPr/>
          <a:lstStyle/>
          <a:p>
            <a:fld id="{302A564C-42C0-47D0-832D-FCB5900DC7F7}" type="slidenum">
              <a:rPr lang="pl-PL" smtClean="0"/>
              <a:t>8</a:t>
            </a:fld>
            <a:endParaRPr lang="pl-PL"/>
          </a:p>
        </p:txBody>
      </p:sp>
      <p:sp>
        <p:nvSpPr>
          <p:cNvPr id="7" name="Symbol zastępczy daty 3">
            <a:extLst>
              <a:ext uri="{FF2B5EF4-FFF2-40B4-BE49-F238E27FC236}">
                <a16:creationId xmlns:a16="http://schemas.microsoft.com/office/drawing/2014/main" id="{3A61CC3C-B40E-4712-B063-5CA4AE27A8AA}"/>
              </a:ext>
            </a:extLst>
          </p:cNvPr>
          <p:cNvSpPr>
            <a:spLocks noGrp="1"/>
          </p:cNvSpPr>
          <p:nvPr>
            <p:ph type="dt" sz="half" idx="10"/>
          </p:nvPr>
        </p:nvSpPr>
        <p:spPr>
          <a:xfrm>
            <a:off x="143813" y="6468704"/>
            <a:ext cx="3655455" cy="365125"/>
          </a:xfrm>
        </p:spPr>
        <p:txBody>
          <a:bodyPr/>
          <a:lstStyle/>
          <a:p>
            <a:r>
              <a:rPr lang="pl-PL" dirty="0"/>
              <a:t>28 października 2021 r.</a:t>
            </a:r>
          </a:p>
        </p:txBody>
      </p:sp>
      <p:sp>
        <p:nvSpPr>
          <p:cNvPr id="3" name="Symbol zastępczy zawartości 2">
            <a:extLst>
              <a:ext uri="{FF2B5EF4-FFF2-40B4-BE49-F238E27FC236}">
                <a16:creationId xmlns:a16="http://schemas.microsoft.com/office/drawing/2014/main" id="{05A23BB3-F436-4A1F-A7B2-7D62A66F741C}"/>
              </a:ext>
            </a:extLst>
          </p:cNvPr>
          <p:cNvSpPr>
            <a:spLocks noGrp="1"/>
          </p:cNvSpPr>
          <p:nvPr>
            <p:ph idx="1"/>
          </p:nvPr>
        </p:nvSpPr>
        <p:spPr>
          <a:xfrm>
            <a:off x="143813" y="2039007"/>
            <a:ext cx="11905445" cy="4137956"/>
          </a:xfrm>
        </p:spPr>
        <p:txBody>
          <a:bodyPr/>
          <a:lstStyle/>
          <a:p>
            <a:pPr marL="0" indent="0" algn="ctr">
              <a:buNone/>
            </a:pPr>
            <a:r>
              <a:rPr lang="pl-PL" sz="3600" b="1" dirty="0">
                <a:solidFill>
                  <a:srgbClr val="FF0000"/>
                </a:solidFill>
              </a:rPr>
              <a:t>631 919 szt.</a:t>
            </a:r>
          </a:p>
          <a:p>
            <a:pPr marL="0" indent="0" algn="ctr">
              <a:buNone/>
            </a:pPr>
            <a:r>
              <a:rPr lang="pl-PL" dirty="0"/>
              <a:t>łączna szacunkowa suma kotłów podlegających wymianie zgodnie z uchwałą antysmogową w województwie mazowieckim</a:t>
            </a:r>
          </a:p>
          <a:p>
            <a:endParaRPr lang="pl-PL" dirty="0"/>
          </a:p>
          <a:p>
            <a:pPr marL="0" indent="0" algn="ctr">
              <a:buNone/>
            </a:pPr>
            <a:r>
              <a:rPr lang="pl-PL" sz="3600" b="1" dirty="0">
                <a:solidFill>
                  <a:srgbClr val="FF0000"/>
                </a:solidFill>
              </a:rPr>
              <a:t>9,5 mld zł</a:t>
            </a:r>
          </a:p>
          <a:p>
            <a:pPr marL="0" indent="0" algn="ctr">
              <a:buNone/>
            </a:pPr>
            <a:r>
              <a:rPr lang="pl-PL" dirty="0"/>
              <a:t>łączna szacunkowa suma kosztów wymiany wszystkich </a:t>
            </a:r>
            <a:r>
              <a:rPr lang="pl-PL" dirty="0" err="1"/>
              <a:t>nieekologicznych</a:t>
            </a:r>
            <a:r>
              <a:rPr lang="pl-PL" dirty="0"/>
              <a:t> kotłów w województwie mazowieckim</a:t>
            </a:r>
          </a:p>
        </p:txBody>
      </p:sp>
      <p:sp>
        <p:nvSpPr>
          <p:cNvPr id="8" name="Tytuł 1">
            <a:extLst>
              <a:ext uri="{FF2B5EF4-FFF2-40B4-BE49-F238E27FC236}">
                <a16:creationId xmlns:a16="http://schemas.microsoft.com/office/drawing/2014/main" id="{AE8BE764-71D3-4AAA-927C-1D45D0A19104}"/>
              </a:ext>
            </a:extLst>
          </p:cNvPr>
          <p:cNvSpPr>
            <a:spLocks noGrp="1"/>
          </p:cNvSpPr>
          <p:nvPr>
            <p:ph type="title"/>
          </p:nvPr>
        </p:nvSpPr>
        <p:spPr>
          <a:xfrm>
            <a:off x="0" y="0"/>
            <a:ext cx="9162246" cy="851338"/>
          </a:xfrm>
        </p:spPr>
        <p:txBody>
          <a:bodyPr>
            <a:normAutofit/>
          </a:bodyPr>
          <a:lstStyle/>
          <a:p>
            <a:r>
              <a:rPr lang="pl-PL" sz="4400" dirty="0"/>
              <a:t>Liczba źródeł ciepła do wymiany</a:t>
            </a:r>
            <a:endParaRPr lang="pl-PL" dirty="0">
              <a:solidFill>
                <a:schemeClr val="tx1"/>
              </a:solidFill>
            </a:endParaRPr>
          </a:p>
        </p:txBody>
      </p:sp>
    </p:spTree>
    <p:extLst>
      <p:ext uri="{BB962C8B-B14F-4D97-AF65-F5344CB8AC3E}">
        <p14:creationId xmlns:p14="http://schemas.microsoft.com/office/powerpoint/2010/main" val="44722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E8DAFE0C-F9BC-4A04-BE0F-257389EF043D}"/>
              </a:ext>
            </a:extLst>
          </p:cNvPr>
          <p:cNvSpPr>
            <a:spLocks noGrp="1"/>
          </p:cNvSpPr>
          <p:nvPr>
            <p:ph type="sldNum" sz="quarter" idx="12"/>
          </p:nvPr>
        </p:nvSpPr>
        <p:spPr/>
        <p:txBody>
          <a:bodyPr/>
          <a:lstStyle/>
          <a:p>
            <a:fld id="{302A564C-42C0-47D0-832D-FCB5900DC7F7}" type="slidenum">
              <a:rPr lang="pl-PL" smtClean="0"/>
              <a:t>9</a:t>
            </a:fld>
            <a:endParaRPr lang="pl-PL"/>
          </a:p>
        </p:txBody>
      </p:sp>
      <p:sp>
        <p:nvSpPr>
          <p:cNvPr id="7" name="Symbol zastępczy daty 3">
            <a:extLst>
              <a:ext uri="{FF2B5EF4-FFF2-40B4-BE49-F238E27FC236}">
                <a16:creationId xmlns:a16="http://schemas.microsoft.com/office/drawing/2014/main" id="{3A61CC3C-B40E-4712-B063-5CA4AE27A8AA}"/>
              </a:ext>
            </a:extLst>
          </p:cNvPr>
          <p:cNvSpPr>
            <a:spLocks noGrp="1"/>
          </p:cNvSpPr>
          <p:nvPr>
            <p:ph type="dt" sz="half" idx="10"/>
          </p:nvPr>
        </p:nvSpPr>
        <p:spPr>
          <a:xfrm>
            <a:off x="143813" y="6468704"/>
            <a:ext cx="3655455" cy="365125"/>
          </a:xfrm>
        </p:spPr>
        <p:txBody>
          <a:bodyPr/>
          <a:lstStyle/>
          <a:p>
            <a:r>
              <a:rPr lang="pl-PL" dirty="0"/>
              <a:t>28 października 2021 r.</a:t>
            </a:r>
          </a:p>
        </p:txBody>
      </p:sp>
      <p:pic>
        <p:nvPicPr>
          <p:cNvPr id="9" name="Symbol zastępczy zawartości 8" descr="Obraz zawierający mapa&#10;&#10;Opis wygenerowany automatycznie">
            <a:extLst>
              <a:ext uri="{FF2B5EF4-FFF2-40B4-BE49-F238E27FC236}">
                <a16:creationId xmlns:a16="http://schemas.microsoft.com/office/drawing/2014/main" id="{25358FFA-A8F9-4435-9974-31E4AB35970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67684"/>
          </a:xfrm>
        </p:spPr>
      </p:pic>
    </p:spTree>
    <p:extLst>
      <p:ext uri="{BB962C8B-B14F-4D97-AF65-F5344CB8AC3E}">
        <p14:creationId xmlns:p14="http://schemas.microsoft.com/office/powerpoint/2010/main" val="1336201649"/>
      </p:ext>
    </p:extLst>
  </p:cSld>
  <p:clrMapOvr>
    <a:masterClrMapping/>
  </p:clrMapOvr>
</p:sld>
</file>

<file path=ppt/theme/theme1.xml><?xml version="1.0" encoding="utf-8"?>
<a:theme xmlns:a="http://schemas.openxmlformats.org/drawingml/2006/main" name="Oddech dla mazowsza">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7b7ab49-311d-416e-8e97-324e2c9b47b0">DQVEUTKVX5HN-2029630870-60220</_dlc_DocId>
    <_dlc_DocIdUrl xmlns="07b7ab49-311d-416e-8e97-324e2c9b47b0">
      <Url>https://portal.umwm.local/departament/drrow/brksow/_layouts/15/DocIdRedir.aspx?ID=DQVEUTKVX5HN-2029630870-60220</Url>
      <Description>DQVEUTKVX5HN-2029630870-60220</Description>
    </_dlc_DocIdUrl>
    <SharedWithUsers xmlns="03d8cb41-9c1a-4e4b-8e47-a618fcdbd5fa">
      <UserInfo>
        <DisplayName>Śladowska Magdalena</DisplayName>
        <AccountId>122</AccountId>
        <AccountType/>
      </UserInfo>
      <UserInfo>
        <DisplayName>Podgórski Marcin</DisplayName>
        <AccountId>96</AccountId>
        <AccountType/>
      </UserInfo>
      <UserInfo>
        <DisplayName>Łuczak-Boresowicz Marzena</DisplayName>
        <AccountId>102</AccountId>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kument" ma:contentTypeID="0x010100230D936771C969468E7AF0C2825DBE2D" ma:contentTypeVersion="2" ma:contentTypeDescription="Utwórz nowy dokument." ma:contentTypeScope="" ma:versionID="633e3397433aaec03f39d8ee69344335">
  <xsd:schema xmlns:xsd="http://www.w3.org/2001/XMLSchema" xmlns:xs="http://www.w3.org/2001/XMLSchema" xmlns:p="http://schemas.microsoft.com/office/2006/metadata/properties" xmlns:ns2="03d8cb41-9c1a-4e4b-8e47-a618fcdbd5fa" xmlns:ns3="07b7ab49-311d-416e-8e97-324e2c9b47b0" targetNamespace="http://schemas.microsoft.com/office/2006/metadata/properties" ma:root="true" ma:fieldsID="10079dd1c10b8da32ee3556de92a1e5a" ns2:_="" ns3:_="">
    <xsd:import namespace="03d8cb41-9c1a-4e4b-8e47-a618fcdbd5fa"/>
    <xsd:import namespace="07b7ab49-311d-416e-8e97-324e2c9b47b0"/>
    <xsd:element name="properties">
      <xsd:complexType>
        <xsd:sequence>
          <xsd:element name="documentManagement">
            <xsd:complexType>
              <xsd:all>
                <xsd:element ref="ns2:SharedWithUsers" minOccurs="0"/>
                <xsd:element ref="ns3:_dlc_DocId" minOccurs="0"/>
                <xsd:element ref="ns3:_dlc_DocIdUrl" minOccurs="0"/>
                <xsd:element ref="ns3:_dlc_DocIdPersistId"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8cb41-9c1a-4e4b-8e47-a618fcdbd5fa" elementFormDefault="qualified">
    <xsd:import namespace="http://schemas.microsoft.com/office/2006/documentManagement/types"/>
    <xsd:import namespace="http://schemas.microsoft.com/office/infopath/2007/PartnerControls"/>
    <xsd:element name="SharedWithUsers" ma:index="8" nillable="true" ma:displayName="Udostępnianie"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Udostępnione dla — szczegóły"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b7ab49-311d-416e-8e97-324e2c9b47b0" elementFormDefault="qualified">
    <xsd:import namespace="http://schemas.microsoft.com/office/2006/documentManagement/types"/>
    <xsd:import namespace="http://schemas.microsoft.com/office/infopath/2007/PartnerControls"/>
    <xsd:element name="_dlc_DocId" ma:index="9" nillable="true" ma:displayName="Wartość identyfikatora dokumentu" ma:description="Wartość identyfikatora dokumentu przypisanego do tego elementu." ma:internalName="_dlc_DocId" ma:readOnly="true">
      <xsd:simpleType>
        <xsd:restriction base="dms:Text"/>
      </xsd:simpleType>
    </xsd:element>
    <xsd:element name="_dlc_DocIdUrl" ma:index="10" nillable="true" ma:displayName="Identyfikator dokumentu" ma:description="Łącze stałe do tego dokumentu."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7532F-7625-4A8D-B223-11B32D69A2BE}"/>
</file>

<file path=customXml/itemProps2.xml><?xml version="1.0" encoding="utf-8"?>
<ds:datastoreItem xmlns:ds="http://schemas.openxmlformats.org/officeDocument/2006/customXml" ds:itemID="{492D7DF7-8DD1-4CEE-8837-0CE358EF2B90}"/>
</file>

<file path=customXml/itemProps3.xml><?xml version="1.0" encoding="utf-8"?>
<ds:datastoreItem xmlns:ds="http://schemas.openxmlformats.org/officeDocument/2006/customXml" ds:itemID="{8D58ADD8-FA5D-4401-A0FD-5C50C0D4D61A}"/>
</file>

<file path=customXml/itemProps4.xml><?xml version="1.0" encoding="utf-8"?>
<ds:datastoreItem xmlns:ds="http://schemas.openxmlformats.org/officeDocument/2006/customXml" ds:itemID="{BBED120B-D902-4D88-9C86-07280CF821B5}"/>
</file>

<file path=docProps/app.xml><?xml version="1.0" encoding="utf-8"?>
<Properties xmlns="http://schemas.openxmlformats.org/officeDocument/2006/extended-properties" xmlns:vt="http://schemas.openxmlformats.org/officeDocument/2006/docPropsVTypes">
  <TotalTime>4139</TotalTime>
  <Words>1972</Words>
  <Application>Microsoft Office PowerPoint</Application>
  <PresentationFormat>Panoramiczny</PresentationFormat>
  <Paragraphs>340</Paragraphs>
  <Slides>18</Slides>
  <Notes>16</Notes>
  <HiddenSlides>0</HiddenSlides>
  <MMClips>0</MMClips>
  <ScaleCrop>false</ScaleCrop>
  <HeadingPairs>
    <vt:vector size="8" baseType="variant">
      <vt:variant>
        <vt:lpstr>Używane czcionki</vt:lpstr>
      </vt:variant>
      <vt:variant>
        <vt:i4>2</vt:i4>
      </vt:variant>
      <vt:variant>
        <vt:lpstr>Motyw</vt:lpstr>
      </vt:variant>
      <vt:variant>
        <vt:i4>1</vt:i4>
      </vt:variant>
      <vt:variant>
        <vt:lpstr>Osadzone serwery OLE</vt:lpstr>
      </vt:variant>
      <vt:variant>
        <vt:i4>1</vt:i4>
      </vt:variant>
      <vt:variant>
        <vt:lpstr>Tytuły slajdów</vt:lpstr>
      </vt:variant>
      <vt:variant>
        <vt:i4>18</vt:i4>
      </vt:variant>
    </vt:vector>
  </HeadingPairs>
  <TitlesOfParts>
    <vt:vector size="22" baseType="lpstr">
      <vt:lpstr>Arial</vt:lpstr>
      <vt:lpstr>Calibri</vt:lpstr>
      <vt:lpstr>Oddech dla mazowsza</vt:lpstr>
      <vt:lpstr>Obraz - mapa bitowa</vt:lpstr>
      <vt:lpstr>Zarządzanie jakością powietrza  w jednostkach samorządu terytorialnego</vt:lpstr>
      <vt:lpstr>Złe powietrze szkodzi</vt:lpstr>
      <vt:lpstr>Co mieszkańcy Mazowsza wiedzą na temat ochrony powietrza?   Główne źródła smogu</vt:lpstr>
      <vt:lpstr>Jak jest w strefie mazowieckiej?</vt:lpstr>
      <vt:lpstr>Co mieszkańcy Mazowsza wiedzą  na temat ochrony powietrza?   Ocena jakości powietrza w sezonie grzewczym</vt:lpstr>
      <vt:lpstr>Jak to wygląda w rzeczywistości?  </vt:lpstr>
      <vt:lpstr>Co mieszkańcy Mazowsza wiedzą na temat ochrony powietrza?   Powody nieefektywnej walki ze smogiem</vt:lpstr>
      <vt:lpstr>Liczba źródeł ciepła do wymiany</vt:lpstr>
      <vt:lpstr>Prezentacja programu PowerPoint</vt:lpstr>
      <vt:lpstr>Rola gmin w działaniach na rzecz poprawy jakości powietrza</vt:lpstr>
      <vt:lpstr>Bariery w walce o czyste powietrze</vt:lpstr>
      <vt:lpstr>Najczęstsze przeszkody gmin</vt:lpstr>
      <vt:lpstr>Przeszkody społeczne</vt:lpstr>
      <vt:lpstr>Możliwości</vt:lpstr>
      <vt:lpstr>Wsparcie LGD i NGOs</vt:lpstr>
      <vt:lpstr>Wsparcie - FEM 2021-2027</vt:lpstr>
      <vt:lpstr>Jak wygląda zarządzanie jakością powietrza  w Urzędzie Marszałkowskim</vt:lpstr>
      <vt:lpstr>Dziękuję za uwagę</vt:lpstr>
    </vt:vector>
  </TitlesOfParts>
  <Company>Urząd Marszałkowski Województwa Mazowieckiego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ochrony powietrza</dc:title>
  <dc:creator>Gadomska Anna</dc:creator>
  <cp:lastModifiedBy>Zawadzka Kamila (PZ)</cp:lastModifiedBy>
  <cp:revision>423</cp:revision>
  <dcterms:created xsi:type="dcterms:W3CDTF">2020-02-19T09:02:39Z</dcterms:created>
  <dcterms:modified xsi:type="dcterms:W3CDTF">2021-10-25T13:37:11Z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0x010100230D936771C969468E7AF0C2825DBE2D</vt:lpwstr>
  </property>
  <property fmtid="{D5CDD505-2E9C-101B-9397-08002B2CF9AE}" pid="3" name="_dlc_DocIdItemGuid">
    <vt:lpwstr>24d15c43-f8d6-4564-94c5-d5240a145aa3</vt:lpwstr>
  </property>
</Properties>
</file>