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diagrams/data4.xml" ContentType="application/vnd.openxmlformats-officedocument.drawingml.diagramData+xml"/>
  <Override PartName="/ppt/diagrams/data2.xml" ContentType="application/vnd.openxmlformats-officedocument.drawingml.diagramData+xml"/>
  <Override PartName="/ppt/diagrams/data1.xml" ContentType="application/vnd.openxmlformats-officedocument.drawingml.diagramData+xml"/>
  <Override PartName="/ppt/diagrams/data3.xml" ContentType="application/vnd.openxmlformats-officedocument.drawingml.diagramData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diagrams/layout3.xml" ContentType="application/vnd.openxmlformats-officedocument.drawingml.diagramLayout+xml"/>
  <Override PartName="/ppt/diagrams/drawing2.xml" ContentType="application/vnd.ms-office.drawingml.diagramDrawing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quickStyle3.xml" ContentType="application/vnd.openxmlformats-officedocument.drawingml.diagramStyle+xml"/>
  <Override PartName="/ppt/diagrams/quickStyle1.xml" ContentType="application/vnd.openxmlformats-officedocument.drawingml.diagramStyle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layout2.xml" ContentType="application/vnd.openxmlformats-officedocument.drawingml.diagramLayout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layout1.xml" ContentType="application/vnd.openxmlformats-officedocument.drawingml.diagramLayout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sldIdLst>
    <p:sldId id="383" r:id="rId3"/>
    <p:sldId id="378" r:id="rId4"/>
    <p:sldId id="598" r:id="rId5"/>
    <p:sldId id="599" r:id="rId6"/>
    <p:sldId id="604" r:id="rId7"/>
    <p:sldId id="605" r:id="rId8"/>
    <p:sldId id="385" r:id="rId9"/>
    <p:sldId id="575" r:id="rId10"/>
    <p:sldId id="601" r:id="rId11"/>
    <p:sldId id="603" r:id="rId12"/>
    <p:sldId id="594" r:id="rId13"/>
  </p:sldIdLst>
  <p:sldSz cx="12192000" cy="6858000"/>
  <p:notesSz cx="6797675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12B52E86-4CC5-4270-B0EE-8D498F07D74F}">
          <p14:sldIdLst>
            <p14:sldId id="383"/>
            <p14:sldId id="378"/>
            <p14:sldId id="598"/>
            <p14:sldId id="599"/>
            <p14:sldId id="604"/>
            <p14:sldId id="605"/>
            <p14:sldId id="385"/>
            <p14:sldId id="575"/>
          </p14:sldIdLst>
        </p14:section>
        <p14:section name="Sekcja bez tytułu" id="{CC35EAE7-2895-4142-9163-FC1BAF3422B1}">
          <p14:sldIdLst>
            <p14:sldId id="601"/>
            <p14:sldId id="603"/>
            <p14:sldId id="59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5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customXml" Target="../customXml/item3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customXml" Target="../customXml/item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Relationship Id="rId22" Type="http://schemas.openxmlformats.org/officeDocument/2006/relationships/customXml" Target="../customXml/item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D9843C-165E-43E6-A87B-E8269316CA6A}" type="doc">
      <dgm:prSet loTypeId="urn:microsoft.com/office/officeart/2005/8/layout/chevron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D39E700-7EA4-4D23-8017-873A5539FE74}">
      <dgm:prSet phldrT="[Tekst]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pl-PL" dirty="0">
              <a:solidFill>
                <a:schemeClr val="bg1">
                  <a:lumMod val="95000"/>
                </a:schemeClr>
              </a:solidFill>
            </a:rPr>
            <a:t>1</a:t>
          </a:r>
        </a:p>
      </dgm:t>
    </dgm:pt>
    <dgm:pt modelId="{14C3CF56-E31E-4611-ABD4-42B02B410957}" type="parTrans" cxnId="{43AF5CB7-3EE3-46DA-BFAC-B3874350C20D}">
      <dgm:prSet/>
      <dgm:spPr/>
      <dgm:t>
        <a:bodyPr/>
        <a:lstStyle/>
        <a:p>
          <a:endParaRPr lang="pl-PL"/>
        </a:p>
      </dgm:t>
    </dgm:pt>
    <dgm:pt modelId="{1CCA75C2-ADA4-48DF-A591-3F844E746FFD}" type="sibTrans" cxnId="{43AF5CB7-3EE3-46DA-BFAC-B3874350C20D}">
      <dgm:prSet/>
      <dgm:spPr/>
      <dgm:t>
        <a:bodyPr/>
        <a:lstStyle/>
        <a:p>
          <a:endParaRPr lang="pl-PL"/>
        </a:p>
      </dgm:t>
    </dgm:pt>
    <dgm:pt modelId="{4B960686-58E5-463B-A00A-AD9C0206BC10}">
      <dgm:prSet phldrT="[Tekst]" custT="1"/>
      <dgm:spPr/>
      <dgm:t>
        <a:bodyPr/>
        <a:lstStyle/>
        <a:p>
          <a:pPr marL="0" algn="l">
            <a:buNone/>
          </a:pPr>
          <a:r>
            <a:rPr lang="pl-PL" sz="2200" dirty="0">
              <a:latin typeface="Arial" panose="020B0604020202020204" pitchFamily="34" charset="0"/>
              <a:cs typeface="Arial" panose="020B0604020202020204" pitchFamily="34" charset="0"/>
            </a:rPr>
            <a:t>SW jako instytucje wdrażająca/pośrednicząca (+)</a:t>
          </a:r>
        </a:p>
      </dgm:t>
    </dgm:pt>
    <dgm:pt modelId="{21EEBCF3-7832-4272-A166-14B0DD5997FF}" type="parTrans" cxnId="{AE35886D-AC14-4A24-958F-19B71F3EDB99}">
      <dgm:prSet/>
      <dgm:spPr/>
      <dgm:t>
        <a:bodyPr/>
        <a:lstStyle/>
        <a:p>
          <a:endParaRPr lang="pl-PL"/>
        </a:p>
      </dgm:t>
    </dgm:pt>
    <dgm:pt modelId="{2390AC55-A974-4052-B352-8002BEA88BAA}" type="sibTrans" cxnId="{AE35886D-AC14-4A24-958F-19B71F3EDB99}">
      <dgm:prSet/>
      <dgm:spPr/>
      <dgm:t>
        <a:bodyPr/>
        <a:lstStyle/>
        <a:p>
          <a:endParaRPr lang="pl-PL"/>
        </a:p>
      </dgm:t>
    </dgm:pt>
    <dgm:pt modelId="{C7C8FF12-40E5-4DE2-9A1F-4D21A2B43395}">
      <dgm:prSet phldrT="[Tekst]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pl-PL" dirty="0">
              <a:solidFill>
                <a:schemeClr val="bg1">
                  <a:lumMod val="95000"/>
                </a:schemeClr>
              </a:solidFill>
            </a:rPr>
            <a:t>2</a:t>
          </a:r>
        </a:p>
      </dgm:t>
    </dgm:pt>
    <dgm:pt modelId="{2F6FB11B-EE17-4E0C-84C6-952E6DF8AA7C}" type="parTrans" cxnId="{8EF3B20F-6E30-402C-A0EB-1A0702CBF8FA}">
      <dgm:prSet/>
      <dgm:spPr/>
      <dgm:t>
        <a:bodyPr/>
        <a:lstStyle/>
        <a:p>
          <a:endParaRPr lang="pl-PL"/>
        </a:p>
      </dgm:t>
    </dgm:pt>
    <dgm:pt modelId="{B32DF3B8-B420-46DE-B846-F37115B5E205}" type="sibTrans" cxnId="{8EF3B20F-6E30-402C-A0EB-1A0702CBF8FA}">
      <dgm:prSet/>
      <dgm:spPr/>
      <dgm:t>
        <a:bodyPr/>
        <a:lstStyle/>
        <a:p>
          <a:endParaRPr lang="pl-PL"/>
        </a:p>
      </dgm:t>
    </dgm:pt>
    <dgm:pt modelId="{98ADB37F-1636-49A9-88EB-7EF402A7E76A}">
      <dgm:prSet phldrT="[Tekst]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pl-PL" dirty="0">
              <a:solidFill>
                <a:schemeClr val="bg1">
                  <a:lumMod val="95000"/>
                </a:schemeClr>
              </a:solidFill>
            </a:rPr>
            <a:t>3</a:t>
          </a:r>
        </a:p>
      </dgm:t>
    </dgm:pt>
    <dgm:pt modelId="{3AE2CDC4-6A96-4F20-98B7-060BA419428D}" type="parTrans" cxnId="{DD181FD7-2A4D-4030-857C-418A82F495DF}">
      <dgm:prSet/>
      <dgm:spPr/>
      <dgm:t>
        <a:bodyPr/>
        <a:lstStyle/>
        <a:p>
          <a:endParaRPr lang="pl-PL"/>
        </a:p>
      </dgm:t>
    </dgm:pt>
    <dgm:pt modelId="{E8BB4064-AD05-43C4-9E1B-8C38C35E39EE}" type="sibTrans" cxnId="{DD181FD7-2A4D-4030-857C-418A82F495DF}">
      <dgm:prSet/>
      <dgm:spPr/>
      <dgm:t>
        <a:bodyPr/>
        <a:lstStyle/>
        <a:p>
          <a:endParaRPr lang="pl-PL"/>
        </a:p>
      </dgm:t>
    </dgm:pt>
    <dgm:pt modelId="{B75E023C-D426-4E23-AE8E-0186BE13AF02}">
      <dgm:prSet phldrT="[Tekst]" custT="1"/>
      <dgm:spPr/>
      <dgm:t>
        <a:bodyPr/>
        <a:lstStyle/>
        <a:p>
          <a:pPr marL="0">
            <a:buNone/>
          </a:pPr>
          <a:r>
            <a:rPr lang="pl-PL" sz="2200" dirty="0">
              <a:latin typeface="Arial" panose="020B0604020202020204" pitchFamily="34" charset="0"/>
              <a:cs typeface="Arial" panose="020B0604020202020204" pitchFamily="34" charset="0"/>
            </a:rPr>
            <a:t>Znacznie zmniejszony budżet na rozwój obszarów wiejskich (-)</a:t>
          </a:r>
        </a:p>
      </dgm:t>
    </dgm:pt>
    <dgm:pt modelId="{EE4A1A8D-BCCF-4EC2-B398-74D5FB7AA19A}" type="parTrans" cxnId="{8C954108-888E-444B-BD06-43BDD9709F01}">
      <dgm:prSet/>
      <dgm:spPr/>
      <dgm:t>
        <a:bodyPr/>
        <a:lstStyle/>
        <a:p>
          <a:endParaRPr lang="pl-PL"/>
        </a:p>
      </dgm:t>
    </dgm:pt>
    <dgm:pt modelId="{30C6A3C0-9CCE-4714-BFC2-A0DB80F39F1D}" type="sibTrans" cxnId="{8C954108-888E-444B-BD06-43BDD9709F01}">
      <dgm:prSet/>
      <dgm:spPr/>
      <dgm:t>
        <a:bodyPr/>
        <a:lstStyle/>
        <a:p>
          <a:endParaRPr lang="pl-PL"/>
        </a:p>
      </dgm:t>
    </dgm:pt>
    <dgm:pt modelId="{F7903F61-A670-445F-A7D4-32AECC2C1B87}">
      <dgm:prSet phldrT="[Tekst]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pl-PL" dirty="0">
              <a:solidFill>
                <a:schemeClr val="bg1">
                  <a:lumMod val="95000"/>
                </a:schemeClr>
              </a:solidFill>
            </a:rPr>
            <a:t>4</a:t>
          </a:r>
        </a:p>
      </dgm:t>
    </dgm:pt>
    <dgm:pt modelId="{53C0B8B3-2748-4F95-B9E4-4BD1100C79FD}" type="parTrans" cxnId="{8B51D4D0-7EFD-46AD-A67C-319D98E47DFE}">
      <dgm:prSet/>
      <dgm:spPr/>
      <dgm:t>
        <a:bodyPr/>
        <a:lstStyle/>
        <a:p>
          <a:endParaRPr lang="pl-PL"/>
        </a:p>
      </dgm:t>
    </dgm:pt>
    <dgm:pt modelId="{EFDEC3C2-5E18-4F2E-95C4-E10FB7635212}" type="sibTrans" cxnId="{8B51D4D0-7EFD-46AD-A67C-319D98E47DFE}">
      <dgm:prSet/>
      <dgm:spPr/>
      <dgm:t>
        <a:bodyPr/>
        <a:lstStyle/>
        <a:p>
          <a:endParaRPr lang="pl-PL"/>
        </a:p>
      </dgm:t>
    </dgm:pt>
    <dgm:pt modelId="{6800E41D-9AEB-4059-B788-8848E7CB40B4}">
      <dgm:prSet custT="1"/>
      <dgm:spPr/>
      <dgm:t>
        <a:bodyPr/>
        <a:lstStyle/>
        <a:p>
          <a:pPr marL="0">
            <a:buNone/>
          </a:pPr>
          <a:r>
            <a:rPr lang="pl-PL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Wdrażanie KPO bez udziału SW (-)</a:t>
          </a:r>
        </a:p>
      </dgm:t>
    </dgm:pt>
    <dgm:pt modelId="{00A0993C-B320-464C-916B-FEBFE4C575A6}" type="parTrans" cxnId="{B67DFE02-379D-4FB3-8818-982749C2283D}">
      <dgm:prSet/>
      <dgm:spPr/>
      <dgm:t>
        <a:bodyPr/>
        <a:lstStyle/>
        <a:p>
          <a:endParaRPr lang="pl-PL"/>
        </a:p>
      </dgm:t>
    </dgm:pt>
    <dgm:pt modelId="{2B3DE2CC-D3AE-4A24-83DD-64D7012A9E07}" type="sibTrans" cxnId="{B67DFE02-379D-4FB3-8818-982749C2283D}">
      <dgm:prSet/>
      <dgm:spPr/>
      <dgm:t>
        <a:bodyPr/>
        <a:lstStyle/>
        <a:p>
          <a:endParaRPr lang="pl-PL"/>
        </a:p>
      </dgm:t>
    </dgm:pt>
    <dgm:pt modelId="{F77BD078-EDE0-42C6-9E15-277079A3ED73}">
      <dgm:prSet custT="1"/>
      <dgm:spPr/>
      <dgm:t>
        <a:bodyPr/>
        <a:lstStyle/>
        <a:p>
          <a:pPr>
            <a:buFontTx/>
            <a:buNone/>
          </a:pPr>
          <a:r>
            <a:rPr lang="pl-PL" sz="2200" dirty="0">
              <a:latin typeface="Arial" panose="020B0604020202020204" pitchFamily="34" charset="0"/>
              <a:cs typeface="Arial" panose="020B0604020202020204" pitchFamily="34" charset="0"/>
            </a:rPr>
            <a:t>Ograniczenie działań/interwencji wdrażanych</a:t>
          </a:r>
        </a:p>
      </dgm:t>
    </dgm:pt>
    <dgm:pt modelId="{ACDD0690-6348-4681-BCB9-9BABD3F3E574}" type="parTrans" cxnId="{5D17E915-810B-47F0-BD41-A569D6145ACE}">
      <dgm:prSet/>
      <dgm:spPr/>
      <dgm:t>
        <a:bodyPr/>
        <a:lstStyle/>
        <a:p>
          <a:endParaRPr lang="pl-PL"/>
        </a:p>
      </dgm:t>
    </dgm:pt>
    <dgm:pt modelId="{6CBAD1C7-C08C-4FA7-A9FE-22383C273118}" type="sibTrans" cxnId="{5D17E915-810B-47F0-BD41-A569D6145ACE}">
      <dgm:prSet/>
      <dgm:spPr/>
      <dgm:t>
        <a:bodyPr/>
        <a:lstStyle/>
        <a:p>
          <a:endParaRPr lang="pl-PL"/>
        </a:p>
      </dgm:t>
    </dgm:pt>
    <dgm:pt modelId="{F33CDE2A-C9FD-4D17-AEA2-693E01D114CB}">
      <dgm:prSet custT="1"/>
      <dgm:spPr/>
      <dgm:t>
        <a:bodyPr/>
        <a:lstStyle/>
        <a:p>
          <a:pPr marL="0">
            <a:buNone/>
          </a:pPr>
          <a:endParaRPr lang="pl-PL" sz="2200" dirty="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491F049-5E57-4B6B-8C94-084B51659DCE}" type="parTrans" cxnId="{806F2A13-6F57-4111-A904-093467AF409A}">
      <dgm:prSet/>
      <dgm:spPr/>
      <dgm:t>
        <a:bodyPr/>
        <a:lstStyle/>
        <a:p>
          <a:endParaRPr lang="pl-PL"/>
        </a:p>
      </dgm:t>
    </dgm:pt>
    <dgm:pt modelId="{6F0B41A5-AC42-409E-AE0E-335D7BCE864C}" type="sibTrans" cxnId="{806F2A13-6F57-4111-A904-093467AF409A}">
      <dgm:prSet/>
      <dgm:spPr/>
      <dgm:t>
        <a:bodyPr/>
        <a:lstStyle/>
        <a:p>
          <a:endParaRPr lang="pl-PL"/>
        </a:p>
      </dgm:t>
    </dgm:pt>
    <dgm:pt modelId="{9CAF873E-647F-42D7-B6E3-57DFEA4D3208}">
      <dgm:prSet custT="1"/>
      <dgm:spPr/>
      <dgm:t>
        <a:bodyPr/>
        <a:lstStyle/>
        <a:p>
          <a:pPr marL="0">
            <a:buNone/>
          </a:pPr>
          <a:endParaRPr lang="pl-PL" sz="2200" dirty="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A13020C-A76F-4F8F-90EC-30B3C18498AA}" type="parTrans" cxnId="{61AA1431-A7D5-4C14-97A5-C36AA23E3944}">
      <dgm:prSet/>
      <dgm:spPr/>
      <dgm:t>
        <a:bodyPr/>
        <a:lstStyle/>
        <a:p>
          <a:endParaRPr lang="pl-PL"/>
        </a:p>
      </dgm:t>
    </dgm:pt>
    <dgm:pt modelId="{9EE48C0A-1695-4332-9B6B-217F312B40B9}" type="sibTrans" cxnId="{61AA1431-A7D5-4C14-97A5-C36AA23E3944}">
      <dgm:prSet/>
      <dgm:spPr/>
      <dgm:t>
        <a:bodyPr/>
        <a:lstStyle/>
        <a:p>
          <a:endParaRPr lang="pl-PL"/>
        </a:p>
      </dgm:t>
    </dgm:pt>
    <dgm:pt modelId="{30CBFEE5-0040-41FB-B85E-879626602983}">
      <dgm:prSet custT="1"/>
      <dgm:spPr/>
      <dgm:t>
        <a:bodyPr/>
        <a:lstStyle/>
        <a:p>
          <a:pPr>
            <a:buFontTx/>
            <a:buNone/>
          </a:pPr>
          <a:r>
            <a:rPr lang="pl-PL" sz="2200" dirty="0">
              <a:latin typeface="Arial" panose="020B0604020202020204" pitchFamily="34" charset="0"/>
              <a:cs typeface="Arial" panose="020B0604020202020204" pitchFamily="34" charset="0"/>
            </a:rPr>
            <a:t>przez SW (-)</a:t>
          </a:r>
        </a:p>
      </dgm:t>
    </dgm:pt>
    <dgm:pt modelId="{78E2CA8D-2F02-42E9-8A5D-DFA51C581742}" type="parTrans" cxnId="{9FBCE307-E5EF-46BD-AC6E-CFBED20CD401}">
      <dgm:prSet/>
      <dgm:spPr/>
      <dgm:t>
        <a:bodyPr/>
        <a:lstStyle/>
        <a:p>
          <a:endParaRPr lang="pl-PL"/>
        </a:p>
      </dgm:t>
    </dgm:pt>
    <dgm:pt modelId="{080EC231-55F6-4112-A8D8-5F038ABA36C4}" type="sibTrans" cxnId="{9FBCE307-E5EF-46BD-AC6E-CFBED20CD401}">
      <dgm:prSet/>
      <dgm:spPr/>
      <dgm:t>
        <a:bodyPr/>
        <a:lstStyle/>
        <a:p>
          <a:endParaRPr lang="pl-PL"/>
        </a:p>
      </dgm:t>
    </dgm:pt>
    <dgm:pt modelId="{7BD28E6E-2A34-49A8-B550-2F23D731284F}" type="pres">
      <dgm:prSet presAssocID="{1FD9843C-165E-43E6-A87B-E8269316CA6A}" presName="linearFlow" presStyleCnt="0">
        <dgm:presLayoutVars>
          <dgm:dir/>
          <dgm:animLvl val="lvl"/>
          <dgm:resizeHandles val="exact"/>
        </dgm:presLayoutVars>
      </dgm:prSet>
      <dgm:spPr/>
    </dgm:pt>
    <dgm:pt modelId="{F42987F8-357C-400C-8A14-DE395F2C027E}" type="pres">
      <dgm:prSet presAssocID="{CD39E700-7EA4-4D23-8017-873A5539FE74}" presName="composite" presStyleCnt="0"/>
      <dgm:spPr/>
    </dgm:pt>
    <dgm:pt modelId="{90FF72D9-09AD-4F9D-B915-A3213219A233}" type="pres">
      <dgm:prSet presAssocID="{CD39E700-7EA4-4D23-8017-873A5539FE74}" presName="parentText" presStyleLbl="alignNode1" presStyleIdx="0" presStyleCnt="4" custLinFactNeighborX="-7377" custLinFactNeighborY="-203">
        <dgm:presLayoutVars>
          <dgm:chMax val="1"/>
          <dgm:bulletEnabled val="1"/>
        </dgm:presLayoutVars>
      </dgm:prSet>
      <dgm:spPr/>
    </dgm:pt>
    <dgm:pt modelId="{5107162F-CEF6-470F-BFC4-98075985950A}" type="pres">
      <dgm:prSet presAssocID="{CD39E700-7EA4-4D23-8017-873A5539FE74}" presName="descendantText" presStyleLbl="alignAcc1" presStyleIdx="0" presStyleCnt="4">
        <dgm:presLayoutVars>
          <dgm:bulletEnabled val="1"/>
        </dgm:presLayoutVars>
      </dgm:prSet>
      <dgm:spPr/>
    </dgm:pt>
    <dgm:pt modelId="{A0AF4CEC-F7B6-4ABE-A698-4E5C8AEFE5AF}" type="pres">
      <dgm:prSet presAssocID="{1CCA75C2-ADA4-48DF-A591-3F844E746FFD}" presName="sp" presStyleCnt="0"/>
      <dgm:spPr/>
    </dgm:pt>
    <dgm:pt modelId="{81A2ABC4-952A-485D-9CE7-7C4CCEFC5683}" type="pres">
      <dgm:prSet presAssocID="{C7C8FF12-40E5-4DE2-9A1F-4D21A2B43395}" presName="composite" presStyleCnt="0"/>
      <dgm:spPr/>
    </dgm:pt>
    <dgm:pt modelId="{C4EBF45D-14D3-408C-B91D-DCF8E06D6616}" type="pres">
      <dgm:prSet presAssocID="{C7C8FF12-40E5-4DE2-9A1F-4D21A2B43395}" presName="parentText" presStyleLbl="alignNode1" presStyleIdx="1" presStyleCnt="4" custScaleX="94662">
        <dgm:presLayoutVars>
          <dgm:chMax val="1"/>
          <dgm:bulletEnabled val="1"/>
        </dgm:presLayoutVars>
      </dgm:prSet>
      <dgm:spPr/>
    </dgm:pt>
    <dgm:pt modelId="{26B2512C-39DD-4F84-93D3-EB73E906EFF2}" type="pres">
      <dgm:prSet presAssocID="{C7C8FF12-40E5-4DE2-9A1F-4D21A2B43395}" presName="descendantText" presStyleLbl="alignAcc1" presStyleIdx="1" presStyleCnt="4" custScaleX="100459" custLinFactNeighborX="76" custLinFactNeighborY="362">
        <dgm:presLayoutVars>
          <dgm:bulletEnabled val="1"/>
        </dgm:presLayoutVars>
      </dgm:prSet>
      <dgm:spPr/>
    </dgm:pt>
    <dgm:pt modelId="{242836B5-8888-4171-89AA-CCBD9479F0E1}" type="pres">
      <dgm:prSet presAssocID="{B32DF3B8-B420-46DE-B846-F37115B5E205}" presName="sp" presStyleCnt="0"/>
      <dgm:spPr/>
    </dgm:pt>
    <dgm:pt modelId="{2A63C73B-4081-423F-A972-24941CED8969}" type="pres">
      <dgm:prSet presAssocID="{98ADB37F-1636-49A9-88EB-7EF402A7E76A}" presName="composite" presStyleCnt="0"/>
      <dgm:spPr/>
    </dgm:pt>
    <dgm:pt modelId="{CDA9E34A-3892-4687-B7A3-7009EBF738C9}" type="pres">
      <dgm:prSet presAssocID="{98ADB37F-1636-49A9-88EB-7EF402A7E76A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49A79C4D-25E7-4009-8C42-5DB7683ABE35}" type="pres">
      <dgm:prSet presAssocID="{98ADB37F-1636-49A9-88EB-7EF402A7E76A}" presName="descendantText" presStyleLbl="alignAcc1" presStyleIdx="2" presStyleCnt="4">
        <dgm:presLayoutVars>
          <dgm:bulletEnabled val="1"/>
        </dgm:presLayoutVars>
      </dgm:prSet>
      <dgm:spPr/>
    </dgm:pt>
    <dgm:pt modelId="{8B78FE0F-24D4-4A1F-B3DB-E631B863BCD4}" type="pres">
      <dgm:prSet presAssocID="{E8BB4064-AD05-43C4-9E1B-8C38C35E39EE}" presName="sp" presStyleCnt="0"/>
      <dgm:spPr/>
    </dgm:pt>
    <dgm:pt modelId="{845F9909-386B-4F69-A86D-B133C4C63924}" type="pres">
      <dgm:prSet presAssocID="{F7903F61-A670-445F-A7D4-32AECC2C1B87}" presName="composite" presStyleCnt="0"/>
      <dgm:spPr/>
    </dgm:pt>
    <dgm:pt modelId="{4699C08C-1629-474E-9FA9-5CE66937335A}" type="pres">
      <dgm:prSet presAssocID="{F7903F61-A670-445F-A7D4-32AECC2C1B87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184891EC-6319-49F3-B143-D177766F4F08}" type="pres">
      <dgm:prSet presAssocID="{F7903F61-A670-445F-A7D4-32AECC2C1B87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A5F5B700-BE39-4672-A6FE-84FC1AA6644C}" type="presOf" srcId="{F77BD078-EDE0-42C6-9E15-277079A3ED73}" destId="{26B2512C-39DD-4F84-93D3-EB73E906EFF2}" srcOrd="0" destOrd="0" presId="urn:microsoft.com/office/officeart/2005/8/layout/chevron2"/>
    <dgm:cxn modelId="{B67DFE02-379D-4FB3-8818-982749C2283D}" srcId="{F7903F61-A670-445F-A7D4-32AECC2C1B87}" destId="{6800E41D-9AEB-4059-B788-8848E7CB40B4}" srcOrd="1" destOrd="0" parTransId="{00A0993C-B320-464C-916B-FEBFE4C575A6}" sibTransId="{2B3DE2CC-D3AE-4A24-83DD-64D7012A9E07}"/>
    <dgm:cxn modelId="{9FBCE307-E5EF-46BD-AC6E-CFBED20CD401}" srcId="{C7C8FF12-40E5-4DE2-9A1F-4D21A2B43395}" destId="{30CBFEE5-0040-41FB-B85E-879626602983}" srcOrd="1" destOrd="0" parTransId="{78E2CA8D-2F02-42E9-8A5D-DFA51C581742}" sibTransId="{080EC231-55F6-4112-A8D8-5F038ABA36C4}"/>
    <dgm:cxn modelId="{8C954108-888E-444B-BD06-43BDD9709F01}" srcId="{98ADB37F-1636-49A9-88EB-7EF402A7E76A}" destId="{B75E023C-D426-4E23-AE8E-0186BE13AF02}" srcOrd="0" destOrd="0" parTransId="{EE4A1A8D-BCCF-4EC2-B398-74D5FB7AA19A}" sibTransId="{30C6A3C0-9CCE-4714-BFC2-A0DB80F39F1D}"/>
    <dgm:cxn modelId="{8EF3B20F-6E30-402C-A0EB-1A0702CBF8FA}" srcId="{1FD9843C-165E-43E6-A87B-E8269316CA6A}" destId="{C7C8FF12-40E5-4DE2-9A1F-4D21A2B43395}" srcOrd="1" destOrd="0" parTransId="{2F6FB11B-EE17-4E0C-84C6-952E6DF8AA7C}" sibTransId="{B32DF3B8-B420-46DE-B846-F37115B5E205}"/>
    <dgm:cxn modelId="{806F2A13-6F57-4111-A904-093467AF409A}" srcId="{F7903F61-A670-445F-A7D4-32AECC2C1B87}" destId="{F33CDE2A-C9FD-4D17-AEA2-693E01D114CB}" srcOrd="2" destOrd="0" parTransId="{8491F049-5E57-4B6B-8C94-084B51659DCE}" sibTransId="{6F0B41A5-AC42-409E-AE0E-335D7BCE864C}"/>
    <dgm:cxn modelId="{5D17E915-810B-47F0-BD41-A569D6145ACE}" srcId="{C7C8FF12-40E5-4DE2-9A1F-4D21A2B43395}" destId="{F77BD078-EDE0-42C6-9E15-277079A3ED73}" srcOrd="0" destOrd="0" parTransId="{ACDD0690-6348-4681-BCB9-9BABD3F3E574}" sibTransId="{6CBAD1C7-C08C-4FA7-A9FE-22383C273118}"/>
    <dgm:cxn modelId="{242D801E-8B88-4284-85E3-70E29D300245}" type="presOf" srcId="{F33CDE2A-C9FD-4D17-AEA2-693E01D114CB}" destId="{184891EC-6319-49F3-B143-D177766F4F08}" srcOrd="0" destOrd="2" presId="urn:microsoft.com/office/officeart/2005/8/layout/chevron2"/>
    <dgm:cxn modelId="{A1A98C1E-8D9E-45A0-953A-C716CC1F5B72}" type="presOf" srcId="{30CBFEE5-0040-41FB-B85E-879626602983}" destId="{26B2512C-39DD-4F84-93D3-EB73E906EFF2}" srcOrd="0" destOrd="1" presId="urn:microsoft.com/office/officeart/2005/8/layout/chevron2"/>
    <dgm:cxn modelId="{61AA1431-A7D5-4C14-97A5-C36AA23E3944}" srcId="{F7903F61-A670-445F-A7D4-32AECC2C1B87}" destId="{9CAF873E-647F-42D7-B6E3-57DFEA4D3208}" srcOrd="0" destOrd="0" parTransId="{AA13020C-A76F-4F8F-90EC-30B3C18498AA}" sibTransId="{9EE48C0A-1695-4332-9B6B-217F312B40B9}"/>
    <dgm:cxn modelId="{D021E542-5939-4C2B-8DE2-DCC407CEDE23}" type="presOf" srcId="{B75E023C-D426-4E23-AE8E-0186BE13AF02}" destId="{49A79C4D-25E7-4009-8C42-5DB7683ABE35}" srcOrd="0" destOrd="0" presId="urn:microsoft.com/office/officeart/2005/8/layout/chevron2"/>
    <dgm:cxn modelId="{AE35886D-AC14-4A24-958F-19B71F3EDB99}" srcId="{CD39E700-7EA4-4D23-8017-873A5539FE74}" destId="{4B960686-58E5-463B-A00A-AD9C0206BC10}" srcOrd="0" destOrd="0" parTransId="{21EEBCF3-7832-4272-A166-14B0DD5997FF}" sibTransId="{2390AC55-A974-4052-B352-8002BEA88BAA}"/>
    <dgm:cxn modelId="{9C99B850-F87E-467B-B3D4-E56F06E2C9CE}" type="presOf" srcId="{4B960686-58E5-463B-A00A-AD9C0206BC10}" destId="{5107162F-CEF6-470F-BFC4-98075985950A}" srcOrd="0" destOrd="0" presId="urn:microsoft.com/office/officeart/2005/8/layout/chevron2"/>
    <dgm:cxn modelId="{DE93979C-4CDB-4776-878C-6C410780D84D}" type="presOf" srcId="{1FD9843C-165E-43E6-A87B-E8269316CA6A}" destId="{7BD28E6E-2A34-49A8-B550-2F23D731284F}" srcOrd="0" destOrd="0" presId="urn:microsoft.com/office/officeart/2005/8/layout/chevron2"/>
    <dgm:cxn modelId="{43AF5CB7-3EE3-46DA-BFAC-B3874350C20D}" srcId="{1FD9843C-165E-43E6-A87B-E8269316CA6A}" destId="{CD39E700-7EA4-4D23-8017-873A5539FE74}" srcOrd="0" destOrd="0" parTransId="{14C3CF56-E31E-4611-ABD4-42B02B410957}" sibTransId="{1CCA75C2-ADA4-48DF-A591-3F844E746FFD}"/>
    <dgm:cxn modelId="{627F2FCA-669E-4582-8620-0F0BE1B1A1FE}" type="presOf" srcId="{F7903F61-A670-445F-A7D4-32AECC2C1B87}" destId="{4699C08C-1629-474E-9FA9-5CE66937335A}" srcOrd="0" destOrd="0" presId="urn:microsoft.com/office/officeart/2005/8/layout/chevron2"/>
    <dgm:cxn modelId="{ABE36DCC-1AC0-48D0-A276-22E82CA2A677}" type="presOf" srcId="{C7C8FF12-40E5-4DE2-9A1F-4D21A2B43395}" destId="{C4EBF45D-14D3-408C-B91D-DCF8E06D6616}" srcOrd="0" destOrd="0" presId="urn:microsoft.com/office/officeart/2005/8/layout/chevron2"/>
    <dgm:cxn modelId="{0BFC19CE-9BBE-4995-A3A2-19E4F69E2EA7}" type="presOf" srcId="{6800E41D-9AEB-4059-B788-8848E7CB40B4}" destId="{184891EC-6319-49F3-B143-D177766F4F08}" srcOrd="0" destOrd="1" presId="urn:microsoft.com/office/officeart/2005/8/layout/chevron2"/>
    <dgm:cxn modelId="{8B51D4D0-7EFD-46AD-A67C-319D98E47DFE}" srcId="{1FD9843C-165E-43E6-A87B-E8269316CA6A}" destId="{F7903F61-A670-445F-A7D4-32AECC2C1B87}" srcOrd="3" destOrd="0" parTransId="{53C0B8B3-2748-4F95-B9E4-4BD1100C79FD}" sibTransId="{EFDEC3C2-5E18-4F2E-95C4-E10FB7635212}"/>
    <dgm:cxn modelId="{DD181FD7-2A4D-4030-857C-418A82F495DF}" srcId="{1FD9843C-165E-43E6-A87B-E8269316CA6A}" destId="{98ADB37F-1636-49A9-88EB-7EF402A7E76A}" srcOrd="2" destOrd="0" parTransId="{3AE2CDC4-6A96-4F20-98B7-060BA419428D}" sibTransId="{E8BB4064-AD05-43C4-9E1B-8C38C35E39EE}"/>
    <dgm:cxn modelId="{50429EDF-C8EC-4DC4-A4EA-D7515010E1D1}" type="presOf" srcId="{9CAF873E-647F-42D7-B6E3-57DFEA4D3208}" destId="{184891EC-6319-49F3-B143-D177766F4F08}" srcOrd="0" destOrd="0" presId="urn:microsoft.com/office/officeart/2005/8/layout/chevron2"/>
    <dgm:cxn modelId="{156B84E6-40DA-47CD-86C8-F803AF31B5EA}" type="presOf" srcId="{98ADB37F-1636-49A9-88EB-7EF402A7E76A}" destId="{CDA9E34A-3892-4687-B7A3-7009EBF738C9}" srcOrd="0" destOrd="0" presId="urn:microsoft.com/office/officeart/2005/8/layout/chevron2"/>
    <dgm:cxn modelId="{9EF4F4FA-4BCA-42E6-9CDB-00619C8561FC}" type="presOf" srcId="{CD39E700-7EA4-4D23-8017-873A5539FE74}" destId="{90FF72D9-09AD-4F9D-B915-A3213219A233}" srcOrd="0" destOrd="0" presId="urn:microsoft.com/office/officeart/2005/8/layout/chevron2"/>
    <dgm:cxn modelId="{921663D4-883E-4F37-9589-6C0CB9215E92}" type="presParOf" srcId="{7BD28E6E-2A34-49A8-B550-2F23D731284F}" destId="{F42987F8-357C-400C-8A14-DE395F2C027E}" srcOrd="0" destOrd="0" presId="urn:microsoft.com/office/officeart/2005/8/layout/chevron2"/>
    <dgm:cxn modelId="{D90E7344-15B9-4B0B-BE2B-75A32F3F7418}" type="presParOf" srcId="{F42987F8-357C-400C-8A14-DE395F2C027E}" destId="{90FF72D9-09AD-4F9D-B915-A3213219A233}" srcOrd="0" destOrd="0" presId="urn:microsoft.com/office/officeart/2005/8/layout/chevron2"/>
    <dgm:cxn modelId="{7F2ACE21-8F38-43BC-9267-444FBF619FE8}" type="presParOf" srcId="{F42987F8-357C-400C-8A14-DE395F2C027E}" destId="{5107162F-CEF6-470F-BFC4-98075985950A}" srcOrd="1" destOrd="0" presId="urn:microsoft.com/office/officeart/2005/8/layout/chevron2"/>
    <dgm:cxn modelId="{1D56D9E8-EA1F-4C9F-ABE3-ECBF5A7DBE18}" type="presParOf" srcId="{7BD28E6E-2A34-49A8-B550-2F23D731284F}" destId="{A0AF4CEC-F7B6-4ABE-A698-4E5C8AEFE5AF}" srcOrd="1" destOrd="0" presId="urn:microsoft.com/office/officeart/2005/8/layout/chevron2"/>
    <dgm:cxn modelId="{40B0A528-C60A-4E18-82CE-0E787B758332}" type="presParOf" srcId="{7BD28E6E-2A34-49A8-B550-2F23D731284F}" destId="{81A2ABC4-952A-485D-9CE7-7C4CCEFC5683}" srcOrd="2" destOrd="0" presId="urn:microsoft.com/office/officeart/2005/8/layout/chevron2"/>
    <dgm:cxn modelId="{B87CEF90-735D-422D-B46E-A16C8A8F4D0A}" type="presParOf" srcId="{81A2ABC4-952A-485D-9CE7-7C4CCEFC5683}" destId="{C4EBF45D-14D3-408C-B91D-DCF8E06D6616}" srcOrd="0" destOrd="0" presId="urn:microsoft.com/office/officeart/2005/8/layout/chevron2"/>
    <dgm:cxn modelId="{02FD4C38-E7D5-48E6-8679-870208293BB3}" type="presParOf" srcId="{81A2ABC4-952A-485D-9CE7-7C4CCEFC5683}" destId="{26B2512C-39DD-4F84-93D3-EB73E906EFF2}" srcOrd="1" destOrd="0" presId="urn:microsoft.com/office/officeart/2005/8/layout/chevron2"/>
    <dgm:cxn modelId="{005FC5C4-064A-466F-A95D-455BC4488536}" type="presParOf" srcId="{7BD28E6E-2A34-49A8-B550-2F23D731284F}" destId="{242836B5-8888-4171-89AA-CCBD9479F0E1}" srcOrd="3" destOrd="0" presId="urn:microsoft.com/office/officeart/2005/8/layout/chevron2"/>
    <dgm:cxn modelId="{818903EE-0003-4EE7-B75C-0A291E2B46FE}" type="presParOf" srcId="{7BD28E6E-2A34-49A8-B550-2F23D731284F}" destId="{2A63C73B-4081-423F-A972-24941CED8969}" srcOrd="4" destOrd="0" presId="urn:microsoft.com/office/officeart/2005/8/layout/chevron2"/>
    <dgm:cxn modelId="{032937CE-4C14-41AF-9F99-F2E529A4A2F4}" type="presParOf" srcId="{2A63C73B-4081-423F-A972-24941CED8969}" destId="{CDA9E34A-3892-4687-B7A3-7009EBF738C9}" srcOrd="0" destOrd="0" presId="urn:microsoft.com/office/officeart/2005/8/layout/chevron2"/>
    <dgm:cxn modelId="{E2A96C59-5BC1-456A-9726-A725964063D3}" type="presParOf" srcId="{2A63C73B-4081-423F-A972-24941CED8969}" destId="{49A79C4D-25E7-4009-8C42-5DB7683ABE35}" srcOrd="1" destOrd="0" presId="urn:microsoft.com/office/officeart/2005/8/layout/chevron2"/>
    <dgm:cxn modelId="{EBC1FDC3-8804-4D52-B257-1361329E2503}" type="presParOf" srcId="{7BD28E6E-2A34-49A8-B550-2F23D731284F}" destId="{8B78FE0F-24D4-4A1F-B3DB-E631B863BCD4}" srcOrd="5" destOrd="0" presId="urn:microsoft.com/office/officeart/2005/8/layout/chevron2"/>
    <dgm:cxn modelId="{B228FB8E-1F3C-4D83-83F8-CEFA5C5608D6}" type="presParOf" srcId="{7BD28E6E-2A34-49A8-B550-2F23D731284F}" destId="{845F9909-386B-4F69-A86D-B133C4C63924}" srcOrd="6" destOrd="0" presId="urn:microsoft.com/office/officeart/2005/8/layout/chevron2"/>
    <dgm:cxn modelId="{11CF38D8-FB6D-4876-980F-60668A8B2CD4}" type="presParOf" srcId="{845F9909-386B-4F69-A86D-B133C4C63924}" destId="{4699C08C-1629-474E-9FA9-5CE66937335A}" srcOrd="0" destOrd="0" presId="urn:microsoft.com/office/officeart/2005/8/layout/chevron2"/>
    <dgm:cxn modelId="{5E8159D6-5A79-4BA3-80B4-3C5F25A0BD06}" type="presParOf" srcId="{845F9909-386B-4F69-A86D-B133C4C63924}" destId="{184891EC-6319-49F3-B143-D177766F4F0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D9843C-165E-43E6-A87B-E8269316CA6A}" type="doc">
      <dgm:prSet loTypeId="urn:microsoft.com/office/officeart/2005/8/layout/lProcess3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D39E700-7EA4-4D23-8017-873A5539FE74}">
      <dgm:prSet phldrT="[Tekst]" custT="1"/>
      <dgm:spPr>
        <a:solidFill>
          <a:schemeClr val="accent1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pl-PL" sz="23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Alokacja środków </a:t>
          </a:r>
        </a:p>
      </dgm:t>
    </dgm:pt>
    <dgm:pt modelId="{14C3CF56-E31E-4611-ABD4-42B02B410957}" type="parTrans" cxnId="{43AF5CB7-3EE3-46DA-BFAC-B3874350C20D}">
      <dgm:prSet/>
      <dgm:spPr/>
      <dgm:t>
        <a:bodyPr/>
        <a:lstStyle/>
        <a:p>
          <a:endParaRPr lang="pl-PL" sz="23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CCA75C2-ADA4-48DF-A591-3F844E746FFD}" type="sibTrans" cxnId="{43AF5CB7-3EE3-46DA-BFAC-B3874350C20D}">
      <dgm:prSet/>
      <dgm:spPr/>
      <dgm:t>
        <a:bodyPr/>
        <a:lstStyle/>
        <a:p>
          <a:endParaRPr lang="pl-PL" sz="23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B960686-58E5-463B-A00A-AD9C0206BC10}">
      <dgm:prSet phldrT="[Tekst]" custT="1"/>
      <dgm:spPr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pPr marL="0" algn="ctr">
            <a:buNone/>
          </a:pPr>
          <a:r>
            <a:rPr lang="pl-PL" sz="2300" b="1" dirty="0">
              <a:latin typeface="Arial" panose="020B0604020202020204" pitchFamily="34" charset="0"/>
              <a:cs typeface="Arial" panose="020B0604020202020204" pitchFamily="34" charset="0"/>
            </a:rPr>
            <a:t>75,4 mln EUR</a:t>
          </a:r>
        </a:p>
      </dgm:t>
    </dgm:pt>
    <dgm:pt modelId="{21EEBCF3-7832-4272-A166-14B0DD5997FF}" type="parTrans" cxnId="{AE35886D-AC14-4A24-958F-19B71F3EDB99}">
      <dgm:prSet/>
      <dgm:spPr/>
      <dgm:t>
        <a:bodyPr/>
        <a:lstStyle/>
        <a:p>
          <a:endParaRPr lang="pl-PL" sz="23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390AC55-A974-4052-B352-8002BEA88BAA}" type="sibTrans" cxnId="{AE35886D-AC14-4A24-958F-19B71F3EDB99}">
      <dgm:prSet/>
      <dgm:spPr/>
      <dgm:t>
        <a:bodyPr/>
        <a:lstStyle/>
        <a:p>
          <a:endParaRPr lang="pl-PL" sz="23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7C8FF12-40E5-4DE2-9A1F-4D21A2B43395}">
      <dgm:prSet phldrT="[Tekst]" custT="1"/>
      <dgm:spPr>
        <a:solidFill>
          <a:schemeClr val="accent1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pl-PL" sz="23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Zapotrzebowanie</a:t>
          </a:r>
        </a:p>
      </dgm:t>
    </dgm:pt>
    <dgm:pt modelId="{2F6FB11B-EE17-4E0C-84C6-952E6DF8AA7C}" type="parTrans" cxnId="{8EF3B20F-6E30-402C-A0EB-1A0702CBF8FA}">
      <dgm:prSet/>
      <dgm:spPr/>
      <dgm:t>
        <a:bodyPr/>
        <a:lstStyle/>
        <a:p>
          <a:endParaRPr lang="pl-PL" sz="23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32DF3B8-B420-46DE-B846-F37115B5E205}" type="sibTrans" cxnId="{8EF3B20F-6E30-402C-A0EB-1A0702CBF8FA}">
      <dgm:prSet/>
      <dgm:spPr/>
      <dgm:t>
        <a:bodyPr/>
        <a:lstStyle/>
        <a:p>
          <a:endParaRPr lang="pl-PL" sz="23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8ADB37F-1636-49A9-88EB-7EF402A7E76A}">
      <dgm:prSet phldrT="[Tekst]" custT="1"/>
      <dgm:spPr>
        <a:solidFill>
          <a:schemeClr val="accent1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pl-PL" sz="23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Brakująca kwota</a:t>
          </a:r>
          <a:endParaRPr lang="pl-PL" sz="23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AE2CDC4-6A96-4F20-98B7-060BA419428D}" type="parTrans" cxnId="{DD181FD7-2A4D-4030-857C-418A82F495DF}">
      <dgm:prSet/>
      <dgm:spPr/>
      <dgm:t>
        <a:bodyPr/>
        <a:lstStyle/>
        <a:p>
          <a:endParaRPr lang="pl-PL" sz="23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8BB4064-AD05-43C4-9E1B-8C38C35E39EE}" type="sibTrans" cxnId="{DD181FD7-2A4D-4030-857C-418A82F495DF}">
      <dgm:prSet/>
      <dgm:spPr/>
      <dgm:t>
        <a:bodyPr/>
        <a:lstStyle/>
        <a:p>
          <a:endParaRPr lang="pl-PL" sz="23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75E023C-D426-4E23-AE8E-0186BE13AF02}">
      <dgm:prSet phldrT="[Tekst]" custT="1"/>
      <dgm:spPr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pPr marL="0">
            <a:buNone/>
          </a:pPr>
          <a:endParaRPr lang="pl-PL" sz="1100" b="1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>
            <a:buNone/>
          </a:pPr>
          <a:r>
            <a:rPr lang="pl-PL" sz="2300" b="1" dirty="0">
              <a:latin typeface="Arial" panose="020B0604020202020204" pitchFamily="34" charset="0"/>
              <a:cs typeface="Arial" panose="020B0604020202020204" pitchFamily="34" charset="0"/>
            </a:rPr>
            <a:t>5,3 mln EUR </a:t>
          </a:r>
          <a:r>
            <a:rPr lang="pl-PL" sz="1800" b="1" dirty="0">
              <a:latin typeface="Arial" panose="020B0604020202020204" pitchFamily="34" charset="0"/>
              <a:cs typeface="Arial" panose="020B0604020202020204" pitchFamily="34" charset="0"/>
            </a:rPr>
            <a:t>(~6,5%)</a:t>
          </a:r>
          <a:endParaRPr lang="pl-PL" sz="23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E4A1A8D-BCCF-4EC2-B398-74D5FB7AA19A}" type="parTrans" cxnId="{8C954108-888E-444B-BD06-43BDD9709F01}">
      <dgm:prSet/>
      <dgm:spPr/>
      <dgm:t>
        <a:bodyPr/>
        <a:lstStyle/>
        <a:p>
          <a:endParaRPr lang="pl-PL" sz="23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0C6A3C0-9CCE-4714-BFC2-A0DB80F39F1D}" type="sibTrans" cxnId="{8C954108-888E-444B-BD06-43BDD9709F01}">
      <dgm:prSet/>
      <dgm:spPr/>
      <dgm:t>
        <a:bodyPr/>
        <a:lstStyle/>
        <a:p>
          <a:endParaRPr lang="pl-PL" sz="23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12A0BEC-968C-4981-A176-FE6B0E22E280}">
      <dgm:prSet custT="1"/>
      <dgm:spPr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pPr>
            <a:buFont typeface="Arial" panose="020B0604020202020204" pitchFamily="34" charset="0"/>
            <a:buNone/>
          </a:pPr>
          <a:r>
            <a:rPr lang="pl-PL" sz="2300" b="1" dirty="0">
              <a:latin typeface="Arial" panose="020B0604020202020204" pitchFamily="34" charset="0"/>
              <a:cs typeface="Arial" panose="020B0604020202020204" pitchFamily="34" charset="0"/>
            </a:rPr>
            <a:t>80,7 mln EUR</a:t>
          </a:r>
        </a:p>
      </dgm:t>
    </dgm:pt>
    <dgm:pt modelId="{8089A38E-A7E1-4DEF-99B3-4F63D21112AE}" type="parTrans" cxnId="{20F837C7-B3A4-454B-8AC6-9560C63365DD}">
      <dgm:prSet/>
      <dgm:spPr/>
      <dgm:t>
        <a:bodyPr/>
        <a:lstStyle/>
        <a:p>
          <a:endParaRPr lang="pl-PL" sz="23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FA67168-B1BC-4FCE-8C0C-8DB7B9DADF89}" type="sibTrans" cxnId="{20F837C7-B3A4-454B-8AC6-9560C63365DD}">
      <dgm:prSet/>
      <dgm:spPr/>
      <dgm:t>
        <a:bodyPr/>
        <a:lstStyle/>
        <a:p>
          <a:endParaRPr lang="pl-PL" sz="23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9DD8633-43AF-43A3-9EC7-194F9CCB4183}" type="pres">
      <dgm:prSet presAssocID="{1FD9843C-165E-43E6-A87B-E8269316CA6A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DE06452D-437B-4DCE-8085-DC823FD4157E}" type="pres">
      <dgm:prSet presAssocID="{CD39E700-7EA4-4D23-8017-873A5539FE74}" presName="horFlow" presStyleCnt="0"/>
      <dgm:spPr/>
    </dgm:pt>
    <dgm:pt modelId="{5DF0C24B-7636-4057-8EF2-1D014D933375}" type="pres">
      <dgm:prSet presAssocID="{CD39E700-7EA4-4D23-8017-873A5539FE74}" presName="bigChev" presStyleLbl="node1" presStyleIdx="0" presStyleCnt="3" custScaleX="110691" custScaleY="80786" custLinFactX="-15787" custLinFactNeighborX="-100000" custLinFactNeighborY="865"/>
      <dgm:spPr/>
    </dgm:pt>
    <dgm:pt modelId="{9CFBE028-4B6E-4C79-B28A-49B52EF10B72}" type="pres">
      <dgm:prSet presAssocID="{21EEBCF3-7832-4272-A166-14B0DD5997FF}" presName="parTrans" presStyleCnt="0"/>
      <dgm:spPr/>
    </dgm:pt>
    <dgm:pt modelId="{FCB15461-6C47-499A-94E3-36508B646E7D}" type="pres">
      <dgm:prSet presAssocID="{4B960686-58E5-463B-A00A-AD9C0206BC10}" presName="node" presStyleLbl="alignAccFollowNode1" presStyleIdx="0" presStyleCnt="3">
        <dgm:presLayoutVars>
          <dgm:bulletEnabled val="1"/>
        </dgm:presLayoutVars>
      </dgm:prSet>
      <dgm:spPr>
        <a:prstGeom prst="roundRect">
          <a:avLst/>
        </a:prstGeom>
      </dgm:spPr>
    </dgm:pt>
    <dgm:pt modelId="{C03C9D55-4364-432D-9890-F0C1D875E8C7}" type="pres">
      <dgm:prSet presAssocID="{CD39E700-7EA4-4D23-8017-873A5539FE74}" presName="vSp" presStyleCnt="0"/>
      <dgm:spPr/>
    </dgm:pt>
    <dgm:pt modelId="{7A6822D0-6313-4198-937A-DF484771A92F}" type="pres">
      <dgm:prSet presAssocID="{C7C8FF12-40E5-4DE2-9A1F-4D21A2B43395}" presName="horFlow" presStyleCnt="0"/>
      <dgm:spPr/>
    </dgm:pt>
    <dgm:pt modelId="{43F94720-D11A-4AD5-B6AE-007503BD62AE}" type="pres">
      <dgm:prSet presAssocID="{C7C8FF12-40E5-4DE2-9A1F-4D21A2B43395}" presName="bigChev" presStyleLbl="node1" presStyleIdx="1" presStyleCnt="3" custScaleX="110765" custScaleY="80247" custLinFactX="-15786" custLinFactNeighborX="-100000" custLinFactNeighborY="-4255"/>
      <dgm:spPr/>
    </dgm:pt>
    <dgm:pt modelId="{EA1346B9-8C68-43D0-88B5-1D18310ACEA8}" type="pres">
      <dgm:prSet presAssocID="{8089A38E-A7E1-4DEF-99B3-4F63D21112AE}" presName="parTrans" presStyleCnt="0"/>
      <dgm:spPr/>
    </dgm:pt>
    <dgm:pt modelId="{A6400EAD-7C68-4146-8F5B-DF5F9EE61CB0}" type="pres">
      <dgm:prSet presAssocID="{C12A0BEC-968C-4981-A176-FE6B0E22E280}" presName="node" presStyleLbl="alignAccFollowNode1" presStyleIdx="1" presStyleCnt="3">
        <dgm:presLayoutVars>
          <dgm:bulletEnabled val="1"/>
        </dgm:presLayoutVars>
      </dgm:prSet>
      <dgm:spPr>
        <a:prstGeom prst="roundRect">
          <a:avLst/>
        </a:prstGeom>
      </dgm:spPr>
    </dgm:pt>
    <dgm:pt modelId="{9A772E8F-E1B4-4103-8393-A5409ED98215}" type="pres">
      <dgm:prSet presAssocID="{C7C8FF12-40E5-4DE2-9A1F-4D21A2B43395}" presName="vSp" presStyleCnt="0"/>
      <dgm:spPr/>
    </dgm:pt>
    <dgm:pt modelId="{66D21B18-3E3B-480B-B22F-2E5CB326F3AF}" type="pres">
      <dgm:prSet presAssocID="{98ADB37F-1636-49A9-88EB-7EF402A7E76A}" presName="horFlow" presStyleCnt="0"/>
      <dgm:spPr/>
    </dgm:pt>
    <dgm:pt modelId="{ABABD996-577C-4731-800D-FBD2B6DC6E16}" type="pres">
      <dgm:prSet presAssocID="{98ADB37F-1636-49A9-88EB-7EF402A7E76A}" presName="bigChev" presStyleLbl="node1" presStyleIdx="2" presStyleCnt="3" custScaleX="110689" custScaleY="76177" custLinFactX="-15786" custLinFactNeighborX="-100000" custLinFactNeighborY="-2016"/>
      <dgm:spPr/>
    </dgm:pt>
    <dgm:pt modelId="{06A66DFC-9E95-4A55-8BC3-D88407AEC079}" type="pres">
      <dgm:prSet presAssocID="{EE4A1A8D-BCCF-4EC2-B398-74D5FB7AA19A}" presName="parTrans" presStyleCnt="0"/>
      <dgm:spPr/>
    </dgm:pt>
    <dgm:pt modelId="{DB2224DE-7AF5-4709-9DA5-2972E8BE5309}" type="pres">
      <dgm:prSet presAssocID="{B75E023C-D426-4E23-AE8E-0186BE13AF02}" presName="node" presStyleLbl="alignAccFollowNode1" presStyleIdx="2" presStyleCnt="3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8C954108-888E-444B-BD06-43BDD9709F01}" srcId="{98ADB37F-1636-49A9-88EB-7EF402A7E76A}" destId="{B75E023C-D426-4E23-AE8E-0186BE13AF02}" srcOrd="0" destOrd="0" parTransId="{EE4A1A8D-BCCF-4EC2-B398-74D5FB7AA19A}" sibTransId="{30C6A3C0-9CCE-4714-BFC2-A0DB80F39F1D}"/>
    <dgm:cxn modelId="{8EF3B20F-6E30-402C-A0EB-1A0702CBF8FA}" srcId="{1FD9843C-165E-43E6-A87B-E8269316CA6A}" destId="{C7C8FF12-40E5-4DE2-9A1F-4D21A2B43395}" srcOrd="1" destOrd="0" parTransId="{2F6FB11B-EE17-4E0C-84C6-952E6DF8AA7C}" sibTransId="{B32DF3B8-B420-46DE-B846-F37115B5E205}"/>
    <dgm:cxn modelId="{7B8FDC43-2ABA-47AD-91FE-6397F8BC0F66}" type="presOf" srcId="{CD39E700-7EA4-4D23-8017-873A5539FE74}" destId="{5DF0C24B-7636-4057-8EF2-1D014D933375}" srcOrd="0" destOrd="0" presId="urn:microsoft.com/office/officeart/2005/8/layout/lProcess3"/>
    <dgm:cxn modelId="{7D81B669-2484-4BB9-AE4A-EF0D3C9555EB}" type="presOf" srcId="{4B960686-58E5-463B-A00A-AD9C0206BC10}" destId="{FCB15461-6C47-499A-94E3-36508B646E7D}" srcOrd="0" destOrd="0" presId="urn:microsoft.com/office/officeart/2005/8/layout/lProcess3"/>
    <dgm:cxn modelId="{A632476B-84F9-464E-A146-2F3A19469F7F}" type="presOf" srcId="{C7C8FF12-40E5-4DE2-9A1F-4D21A2B43395}" destId="{43F94720-D11A-4AD5-B6AE-007503BD62AE}" srcOrd="0" destOrd="0" presId="urn:microsoft.com/office/officeart/2005/8/layout/lProcess3"/>
    <dgm:cxn modelId="{AE35886D-AC14-4A24-958F-19B71F3EDB99}" srcId="{CD39E700-7EA4-4D23-8017-873A5539FE74}" destId="{4B960686-58E5-463B-A00A-AD9C0206BC10}" srcOrd="0" destOrd="0" parTransId="{21EEBCF3-7832-4272-A166-14B0DD5997FF}" sibTransId="{2390AC55-A974-4052-B352-8002BEA88BAA}"/>
    <dgm:cxn modelId="{F401CA90-35A9-4790-A16C-4837C9E3620D}" type="presOf" srcId="{C12A0BEC-968C-4981-A176-FE6B0E22E280}" destId="{A6400EAD-7C68-4146-8F5B-DF5F9EE61CB0}" srcOrd="0" destOrd="0" presId="urn:microsoft.com/office/officeart/2005/8/layout/lProcess3"/>
    <dgm:cxn modelId="{43AF5CB7-3EE3-46DA-BFAC-B3874350C20D}" srcId="{1FD9843C-165E-43E6-A87B-E8269316CA6A}" destId="{CD39E700-7EA4-4D23-8017-873A5539FE74}" srcOrd="0" destOrd="0" parTransId="{14C3CF56-E31E-4611-ABD4-42B02B410957}" sibTransId="{1CCA75C2-ADA4-48DF-A591-3F844E746FFD}"/>
    <dgm:cxn modelId="{20F837C7-B3A4-454B-8AC6-9560C63365DD}" srcId="{C7C8FF12-40E5-4DE2-9A1F-4D21A2B43395}" destId="{C12A0BEC-968C-4981-A176-FE6B0E22E280}" srcOrd="0" destOrd="0" parTransId="{8089A38E-A7E1-4DEF-99B3-4F63D21112AE}" sibTransId="{7FA67168-B1BC-4FCE-8C0C-8DB7B9DADF89}"/>
    <dgm:cxn modelId="{F3A71AC8-272B-4C08-876F-7D2F65097C04}" type="presOf" srcId="{B75E023C-D426-4E23-AE8E-0186BE13AF02}" destId="{DB2224DE-7AF5-4709-9DA5-2972E8BE5309}" srcOrd="0" destOrd="0" presId="urn:microsoft.com/office/officeart/2005/8/layout/lProcess3"/>
    <dgm:cxn modelId="{6ECB30D2-FE36-4247-9A28-99766F5C4EE0}" type="presOf" srcId="{1FD9843C-165E-43E6-A87B-E8269316CA6A}" destId="{99DD8633-43AF-43A3-9EC7-194F9CCB4183}" srcOrd="0" destOrd="0" presId="urn:microsoft.com/office/officeart/2005/8/layout/lProcess3"/>
    <dgm:cxn modelId="{DD181FD7-2A4D-4030-857C-418A82F495DF}" srcId="{1FD9843C-165E-43E6-A87B-E8269316CA6A}" destId="{98ADB37F-1636-49A9-88EB-7EF402A7E76A}" srcOrd="2" destOrd="0" parTransId="{3AE2CDC4-6A96-4F20-98B7-060BA419428D}" sibTransId="{E8BB4064-AD05-43C4-9E1B-8C38C35E39EE}"/>
    <dgm:cxn modelId="{5C2CDFD9-A1AF-43BE-8FA8-985020A70AAB}" type="presOf" srcId="{98ADB37F-1636-49A9-88EB-7EF402A7E76A}" destId="{ABABD996-577C-4731-800D-FBD2B6DC6E16}" srcOrd="0" destOrd="0" presId="urn:microsoft.com/office/officeart/2005/8/layout/lProcess3"/>
    <dgm:cxn modelId="{E00816FE-0D51-4890-B167-C2B1A8CAB2E1}" type="presParOf" srcId="{99DD8633-43AF-43A3-9EC7-194F9CCB4183}" destId="{DE06452D-437B-4DCE-8085-DC823FD4157E}" srcOrd="0" destOrd="0" presId="urn:microsoft.com/office/officeart/2005/8/layout/lProcess3"/>
    <dgm:cxn modelId="{C20233D2-539D-4C28-80CE-2F354BFA42D9}" type="presParOf" srcId="{DE06452D-437B-4DCE-8085-DC823FD4157E}" destId="{5DF0C24B-7636-4057-8EF2-1D014D933375}" srcOrd="0" destOrd="0" presId="urn:microsoft.com/office/officeart/2005/8/layout/lProcess3"/>
    <dgm:cxn modelId="{19A0B726-CE3F-4F47-A9E6-244B1DD1D985}" type="presParOf" srcId="{DE06452D-437B-4DCE-8085-DC823FD4157E}" destId="{9CFBE028-4B6E-4C79-B28A-49B52EF10B72}" srcOrd="1" destOrd="0" presId="urn:microsoft.com/office/officeart/2005/8/layout/lProcess3"/>
    <dgm:cxn modelId="{304616E8-D832-4ABE-8397-F1C0C9886AB1}" type="presParOf" srcId="{DE06452D-437B-4DCE-8085-DC823FD4157E}" destId="{FCB15461-6C47-499A-94E3-36508B646E7D}" srcOrd="2" destOrd="0" presId="urn:microsoft.com/office/officeart/2005/8/layout/lProcess3"/>
    <dgm:cxn modelId="{264D3A5C-34F0-49C8-9700-E61379ADF97A}" type="presParOf" srcId="{99DD8633-43AF-43A3-9EC7-194F9CCB4183}" destId="{C03C9D55-4364-432D-9890-F0C1D875E8C7}" srcOrd="1" destOrd="0" presId="urn:microsoft.com/office/officeart/2005/8/layout/lProcess3"/>
    <dgm:cxn modelId="{9C849463-F4FD-4A56-8112-C1B4AA93D915}" type="presParOf" srcId="{99DD8633-43AF-43A3-9EC7-194F9CCB4183}" destId="{7A6822D0-6313-4198-937A-DF484771A92F}" srcOrd="2" destOrd="0" presId="urn:microsoft.com/office/officeart/2005/8/layout/lProcess3"/>
    <dgm:cxn modelId="{66AE908F-923A-49CE-B2EF-56DD4771D59C}" type="presParOf" srcId="{7A6822D0-6313-4198-937A-DF484771A92F}" destId="{43F94720-D11A-4AD5-B6AE-007503BD62AE}" srcOrd="0" destOrd="0" presId="urn:microsoft.com/office/officeart/2005/8/layout/lProcess3"/>
    <dgm:cxn modelId="{A2DA5E81-E0F8-45CE-BF4F-257A4A85AA18}" type="presParOf" srcId="{7A6822D0-6313-4198-937A-DF484771A92F}" destId="{EA1346B9-8C68-43D0-88B5-1D18310ACEA8}" srcOrd="1" destOrd="0" presId="urn:microsoft.com/office/officeart/2005/8/layout/lProcess3"/>
    <dgm:cxn modelId="{8425B22B-083E-46C4-A3DE-A07B9D5C03AD}" type="presParOf" srcId="{7A6822D0-6313-4198-937A-DF484771A92F}" destId="{A6400EAD-7C68-4146-8F5B-DF5F9EE61CB0}" srcOrd="2" destOrd="0" presId="urn:microsoft.com/office/officeart/2005/8/layout/lProcess3"/>
    <dgm:cxn modelId="{799C4B13-32A0-4676-8D2E-08B4F2EAE35D}" type="presParOf" srcId="{99DD8633-43AF-43A3-9EC7-194F9CCB4183}" destId="{9A772E8F-E1B4-4103-8393-A5409ED98215}" srcOrd="3" destOrd="0" presId="urn:microsoft.com/office/officeart/2005/8/layout/lProcess3"/>
    <dgm:cxn modelId="{15B70765-810C-4D1B-ACFD-4C18423D56DF}" type="presParOf" srcId="{99DD8633-43AF-43A3-9EC7-194F9CCB4183}" destId="{66D21B18-3E3B-480B-B22F-2E5CB326F3AF}" srcOrd="4" destOrd="0" presId="urn:microsoft.com/office/officeart/2005/8/layout/lProcess3"/>
    <dgm:cxn modelId="{5CA943EC-9636-459B-AC12-1687555C5DD6}" type="presParOf" srcId="{66D21B18-3E3B-480B-B22F-2E5CB326F3AF}" destId="{ABABD996-577C-4731-800D-FBD2B6DC6E16}" srcOrd="0" destOrd="0" presId="urn:microsoft.com/office/officeart/2005/8/layout/lProcess3"/>
    <dgm:cxn modelId="{CBBAD9EA-5034-4ECE-A5DD-E65BA0DDBBF7}" type="presParOf" srcId="{66D21B18-3E3B-480B-B22F-2E5CB326F3AF}" destId="{06A66DFC-9E95-4A55-8BC3-D88407AEC079}" srcOrd="1" destOrd="0" presId="urn:microsoft.com/office/officeart/2005/8/layout/lProcess3"/>
    <dgm:cxn modelId="{0E39902A-7EE0-4310-82E5-C7CCEF17566E}" type="presParOf" srcId="{66D21B18-3E3B-480B-B22F-2E5CB326F3AF}" destId="{DB2224DE-7AF5-4709-9DA5-2972E8BE5309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FD9843C-165E-43E6-A87B-E8269316CA6A}" type="doc">
      <dgm:prSet loTypeId="urn:microsoft.com/office/officeart/2005/8/layout/chevron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D39E700-7EA4-4D23-8017-873A5539FE74}">
      <dgm:prSet phldrT="[Tekst]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pl-PL" dirty="0">
              <a:solidFill>
                <a:schemeClr val="bg1">
                  <a:lumMod val="95000"/>
                </a:schemeClr>
              </a:solidFill>
            </a:rPr>
            <a:t>1</a:t>
          </a:r>
        </a:p>
      </dgm:t>
    </dgm:pt>
    <dgm:pt modelId="{14C3CF56-E31E-4611-ABD4-42B02B410957}" type="parTrans" cxnId="{43AF5CB7-3EE3-46DA-BFAC-B3874350C20D}">
      <dgm:prSet/>
      <dgm:spPr/>
      <dgm:t>
        <a:bodyPr/>
        <a:lstStyle/>
        <a:p>
          <a:endParaRPr lang="pl-PL"/>
        </a:p>
      </dgm:t>
    </dgm:pt>
    <dgm:pt modelId="{1CCA75C2-ADA4-48DF-A591-3F844E746FFD}" type="sibTrans" cxnId="{43AF5CB7-3EE3-46DA-BFAC-B3874350C20D}">
      <dgm:prSet/>
      <dgm:spPr/>
      <dgm:t>
        <a:bodyPr/>
        <a:lstStyle/>
        <a:p>
          <a:endParaRPr lang="pl-PL"/>
        </a:p>
      </dgm:t>
    </dgm:pt>
    <dgm:pt modelId="{4B960686-58E5-463B-A00A-AD9C0206BC10}">
      <dgm:prSet phldrT="[Tekst]" custT="1"/>
      <dgm:spPr/>
      <dgm:t>
        <a:bodyPr/>
        <a:lstStyle/>
        <a:p>
          <a:pPr marL="0" algn="l">
            <a:buNone/>
          </a:pPr>
          <a:r>
            <a:rPr lang="pl-PL" sz="2200" dirty="0">
              <a:latin typeface="Arial" panose="020B0604020202020204" pitchFamily="34" charset="0"/>
              <a:cs typeface="Arial" panose="020B0604020202020204" pitchFamily="34" charset="0"/>
            </a:rPr>
            <a:t>Zwiększenie alokacji środków na interwencję LEADER – 708 mln EUR</a:t>
          </a:r>
        </a:p>
      </dgm:t>
    </dgm:pt>
    <dgm:pt modelId="{21EEBCF3-7832-4272-A166-14B0DD5997FF}" type="parTrans" cxnId="{AE35886D-AC14-4A24-958F-19B71F3EDB99}">
      <dgm:prSet/>
      <dgm:spPr/>
      <dgm:t>
        <a:bodyPr/>
        <a:lstStyle/>
        <a:p>
          <a:endParaRPr lang="pl-PL"/>
        </a:p>
      </dgm:t>
    </dgm:pt>
    <dgm:pt modelId="{2390AC55-A974-4052-B352-8002BEA88BAA}" type="sibTrans" cxnId="{AE35886D-AC14-4A24-958F-19B71F3EDB99}">
      <dgm:prSet/>
      <dgm:spPr/>
      <dgm:t>
        <a:bodyPr/>
        <a:lstStyle/>
        <a:p>
          <a:endParaRPr lang="pl-PL"/>
        </a:p>
      </dgm:t>
    </dgm:pt>
    <dgm:pt modelId="{C7C8FF12-40E5-4DE2-9A1F-4D21A2B43395}">
      <dgm:prSet phldrT="[Tekst]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pl-PL" dirty="0">
              <a:solidFill>
                <a:schemeClr val="bg1">
                  <a:lumMod val="95000"/>
                </a:schemeClr>
              </a:solidFill>
            </a:rPr>
            <a:t>2</a:t>
          </a:r>
        </a:p>
      </dgm:t>
    </dgm:pt>
    <dgm:pt modelId="{2F6FB11B-EE17-4E0C-84C6-952E6DF8AA7C}" type="parTrans" cxnId="{8EF3B20F-6E30-402C-A0EB-1A0702CBF8FA}">
      <dgm:prSet/>
      <dgm:spPr/>
      <dgm:t>
        <a:bodyPr/>
        <a:lstStyle/>
        <a:p>
          <a:endParaRPr lang="pl-PL"/>
        </a:p>
      </dgm:t>
    </dgm:pt>
    <dgm:pt modelId="{B32DF3B8-B420-46DE-B846-F37115B5E205}" type="sibTrans" cxnId="{8EF3B20F-6E30-402C-A0EB-1A0702CBF8FA}">
      <dgm:prSet/>
      <dgm:spPr/>
      <dgm:t>
        <a:bodyPr/>
        <a:lstStyle/>
        <a:p>
          <a:endParaRPr lang="pl-PL"/>
        </a:p>
      </dgm:t>
    </dgm:pt>
    <dgm:pt modelId="{98ADB37F-1636-49A9-88EB-7EF402A7E76A}">
      <dgm:prSet phldrT="[Tekst]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pl-PL" dirty="0">
              <a:solidFill>
                <a:schemeClr val="bg1">
                  <a:lumMod val="95000"/>
                </a:schemeClr>
              </a:solidFill>
            </a:rPr>
            <a:t>3</a:t>
          </a:r>
        </a:p>
      </dgm:t>
    </dgm:pt>
    <dgm:pt modelId="{3AE2CDC4-6A96-4F20-98B7-060BA419428D}" type="parTrans" cxnId="{DD181FD7-2A4D-4030-857C-418A82F495DF}">
      <dgm:prSet/>
      <dgm:spPr/>
      <dgm:t>
        <a:bodyPr/>
        <a:lstStyle/>
        <a:p>
          <a:endParaRPr lang="pl-PL"/>
        </a:p>
      </dgm:t>
    </dgm:pt>
    <dgm:pt modelId="{E8BB4064-AD05-43C4-9E1B-8C38C35E39EE}" type="sibTrans" cxnId="{DD181FD7-2A4D-4030-857C-418A82F495DF}">
      <dgm:prSet/>
      <dgm:spPr/>
      <dgm:t>
        <a:bodyPr/>
        <a:lstStyle/>
        <a:p>
          <a:endParaRPr lang="pl-PL"/>
        </a:p>
      </dgm:t>
    </dgm:pt>
    <dgm:pt modelId="{B75E023C-D426-4E23-AE8E-0186BE13AF02}">
      <dgm:prSet phldrT="[Tekst]" custT="1"/>
      <dgm:spPr/>
      <dgm:t>
        <a:bodyPr/>
        <a:lstStyle/>
        <a:p>
          <a:pPr marL="0">
            <a:buNone/>
          </a:pPr>
          <a:r>
            <a:rPr lang="pl-PL" sz="2200" dirty="0">
              <a:latin typeface="Arial" panose="020B0604020202020204" pitchFamily="34" charset="0"/>
              <a:cs typeface="Arial" panose="020B0604020202020204" pitchFamily="34" charset="0"/>
            </a:rPr>
            <a:t>Jednolity sposób podziału środków (bez względu na model wdrażania RLKS)</a:t>
          </a:r>
        </a:p>
      </dgm:t>
    </dgm:pt>
    <dgm:pt modelId="{EE4A1A8D-BCCF-4EC2-B398-74D5FB7AA19A}" type="parTrans" cxnId="{8C954108-888E-444B-BD06-43BDD9709F01}">
      <dgm:prSet/>
      <dgm:spPr/>
      <dgm:t>
        <a:bodyPr/>
        <a:lstStyle/>
        <a:p>
          <a:endParaRPr lang="pl-PL"/>
        </a:p>
      </dgm:t>
    </dgm:pt>
    <dgm:pt modelId="{30C6A3C0-9CCE-4714-BFC2-A0DB80F39F1D}" type="sibTrans" cxnId="{8C954108-888E-444B-BD06-43BDD9709F01}">
      <dgm:prSet/>
      <dgm:spPr/>
      <dgm:t>
        <a:bodyPr/>
        <a:lstStyle/>
        <a:p>
          <a:endParaRPr lang="pl-PL"/>
        </a:p>
      </dgm:t>
    </dgm:pt>
    <dgm:pt modelId="{F7903F61-A670-445F-A7D4-32AECC2C1B87}">
      <dgm:prSet phldrT="[Tekst]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pl-PL" dirty="0">
              <a:solidFill>
                <a:schemeClr val="bg1">
                  <a:lumMod val="95000"/>
                </a:schemeClr>
              </a:solidFill>
            </a:rPr>
            <a:t>4</a:t>
          </a:r>
        </a:p>
      </dgm:t>
    </dgm:pt>
    <dgm:pt modelId="{53C0B8B3-2748-4F95-B9E4-4BD1100C79FD}" type="parTrans" cxnId="{8B51D4D0-7EFD-46AD-A67C-319D98E47DFE}">
      <dgm:prSet/>
      <dgm:spPr/>
      <dgm:t>
        <a:bodyPr/>
        <a:lstStyle/>
        <a:p>
          <a:endParaRPr lang="pl-PL"/>
        </a:p>
      </dgm:t>
    </dgm:pt>
    <dgm:pt modelId="{EFDEC3C2-5E18-4F2E-95C4-E10FB7635212}" type="sibTrans" cxnId="{8B51D4D0-7EFD-46AD-A67C-319D98E47DFE}">
      <dgm:prSet/>
      <dgm:spPr/>
      <dgm:t>
        <a:bodyPr/>
        <a:lstStyle/>
        <a:p>
          <a:endParaRPr lang="pl-PL"/>
        </a:p>
      </dgm:t>
    </dgm:pt>
    <dgm:pt modelId="{6800E41D-9AEB-4059-B788-8848E7CB40B4}">
      <dgm:prSet custT="1"/>
      <dgm:spPr/>
      <dgm:t>
        <a:bodyPr/>
        <a:lstStyle/>
        <a:p>
          <a:pPr marL="0">
            <a:buNone/>
          </a:pPr>
          <a:r>
            <a:rPr lang="pl-PL" sz="2200" dirty="0">
              <a:latin typeface="Arial" panose="020B0604020202020204" pitchFamily="34" charset="0"/>
              <a:cs typeface="Arial" panose="020B0604020202020204" pitchFamily="34" charset="0"/>
            </a:rPr>
            <a:t>Możliwość wdrażania większej ilość LSR</a:t>
          </a:r>
        </a:p>
      </dgm:t>
    </dgm:pt>
    <dgm:pt modelId="{00A0993C-B320-464C-916B-FEBFE4C575A6}" type="parTrans" cxnId="{B67DFE02-379D-4FB3-8818-982749C2283D}">
      <dgm:prSet/>
      <dgm:spPr/>
      <dgm:t>
        <a:bodyPr/>
        <a:lstStyle/>
        <a:p>
          <a:endParaRPr lang="pl-PL"/>
        </a:p>
      </dgm:t>
    </dgm:pt>
    <dgm:pt modelId="{2B3DE2CC-D3AE-4A24-83DD-64D7012A9E07}" type="sibTrans" cxnId="{B67DFE02-379D-4FB3-8818-982749C2283D}">
      <dgm:prSet/>
      <dgm:spPr/>
      <dgm:t>
        <a:bodyPr/>
        <a:lstStyle/>
        <a:p>
          <a:endParaRPr lang="pl-PL"/>
        </a:p>
      </dgm:t>
    </dgm:pt>
    <dgm:pt modelId="{C12A0BEC-968C-4981-A176-FE6B0E22E280}">
      <dgm:prSet custT="1"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pl-PL" sz="2200" dirty="0">
              <a:latin typeface="Arial" panose="020B0604020202020204" pitchFamily="34" charset="0"/>
              <a:cs typeface="Arial" panose="020B0604020202020204" pitchFamily="34" charset="0"/>
            </a:rPr>
            <a:t>Wyodrębnienie „kopert regionalnych”</a:t>
          </a:r>
        </a:p>
      </dgm:t>
    </dgm:pt>
    <dgm:pt modelId="{8089A38E-A7E1-4DEF-99B3-4F63D21112AE}" type="parTrans" cxnId="{20F837C7-B3A4-454B-8AC6-9560C63365DD}">
      <dgm:prSet/>
      <dgm:spPr/>
      <dgm:t>
        <a:bodyPr/>
        <a:lstStyle/>
        <a:p>
          <a:endParaRPr lang="pl-PL"/>
        </a:p>
      </dgm:t>
    </dgm:pt>
    <dgm:pt modelId="{7FA67168-B1BC-4FCE-8C0C-8DB7B9DADF89}" type="sibTrans" cxnId="{20F837C7-B3A4-454B-8AC6-9560C63365DD}">
      <dgm:prSet/>
      <dgm:spPr/>
      <dgm:t>
        <a:bodyPr/>
        <a:lstStyle/>
        <a:p>
          <a:endParaRPr lang="pl-PL"/>
        </a:p>
      </dgm:t>
    </dgm:pt>
    <dgm:pt modelId="{7BD28E6E-2A34-49A8-B550-2F23D731284F}" type="pres">
      <dgm:prSet presAssocID="{1FD9843C-165E-43E6-A87B-E8269316CA6A}" presName="linearFlow" presStyleCnt="0">
        <dgm:presLayoutVars>
          <dgm:dir/>
          <dgm:animLvl val="lvl"/>
          <dgm:resizeHandles val="exact"/>
        </dgm:presLayoutVars>
      </dgm:prSet>
      <dgm:spPr/>
    </dgm:pt>
    <dgm:pt modelId="{F42987F8-357C-400C-8A14-DE395F2C027E}" type="pres">
      <dgm:prSet presAssocID="{CD39E700-7EA4-4D23-8017-873A5539FE74}" presName="composite" presStyleCnt="0"/>
      <dgm:spPr/>
    </dgm:pt>
    <dgm:pt modelId="{90FF72D9-09AD-4F9D-B915-A3213219A233}" type="pres">
      <dgm:prSet presAssocID="{CD39E700-7EA4-4D23-8017-873A5539FE74}" presName="parentText" presStyleLbl="alignNode1" presStyleIdx="0" presStyleCnt="4" custLinFactNeighborX="-7377" custLinFactNeighborY="-203">
        <dgm:presLayoutVars>
          <dgm:chMax val="1"/>
          <dgm:bulletEnabled val="1"/>
        </dgm:presLayoutVars>
      </dgm:prSet>
      <dgm:spPr/>
    </dgm:pt>
    <dgm:pt modelId="{5107162F-CEF6-470F-BFC4-98075985950A}" type="pres">
      <dgm:prSet presAssocID="{CD39E700-7EA4-4D23-8017-873A5539FE74}" presName="descendantText" presStyleLbl="alignAcc1" presStyleIdx="0" presStyleCnt="4">
        <dgm:presLayoutVars>
          <dgm:bulletEnabled val="1"/>
        </dgm:presLayoutVars>
      </dgm:prSet>
      <dgm:spPr/>
    </dgm:pt>
    <dgm:pt modelId="{A0AF4CEC-F7B6-4ABE-A698-4E5C8AEFE5AF}" type="pres">
      <dgm:prSet presAssocID="{1CCA75C2-ADA4-48DF-A591-3F844E746FFD}" presName="sp" presStyleCnt="0"/>
      <dgm:spPr/>
    </dgm:pt>
    <dgm:pt modelId="{81A2ABC4-952A-485D-9CE7-7C4CCEFC5683}" type="pres">
      <dgm:prSet presAssocID="{C7C8FF12-40E5-4DE2-9A1F-4D21A2B43395}" presName="composite" presStyleCnt="0"/>
      <dgm:spPr/>
    </dgm:pt>
    <dgm:pt modelId="{C4EBF45D-14D3-408C-B91D-DCF8E06D6616}" type="pres">
      <dgm:prSet presAssocID="{C7C8FF12-40E5-4DE2-9A1F-4D21A2B43395}" presName="parentText" presStyleLbl="alignNode1" presStyleIdx="1" presStyleCnt="4" custScaleX="94662">
        <dgm:presLayoutVars>
          <dgm:chMax val="1"/>
          <dgm:bulletEnabled val="1"/>
        </dgm:presLayoutVars>
      </dgm:prSet>
      <dgm:spPr/>
    </dgm:pt>
    <dgm:pt modelId="{26B2512C-39DD-4F84-93D3-EB73E906EFF2}" type="pres">
      <dgm:prSet presAssocID="{C7C8FF12-40E5-4DE2-9A1F-4D21A2B43395}" presName="descendantText" presStyleLbl="alignAcc1" presStyleIdx="1" presStyleCnt="4" custScaleX="100459" custLinFactNeighborX="76" custLinFactNeighborY="362">
        <dgm:presLayoutVars>
          <dgm:bulletEnabled val="1"/>
        </dgm:presLayoutVars>
      </dgm:prSet>
      <dgm:spPr/>
    </dgm:pt>
    <dgm:pt modelId="{242836B5-8888-4171-89AA-CCBD9479F0E1}" type="pres">
      <dgm:prSet presAssocID="{B32DF3B8-B420-46DE-B846-F37115B5E205}" presName="sp" presStyleCnt="0"/>
      <dgm:spPr/>
    </dgm:pt>
    <dgm:pt modelId="{2A63C73B-4081-423F-A972-24941CED8969}" type="pres">
      <dgm:prSet presAssocID="{98ADB37F-1636-49A9-88EB-7EF402A7E76A}" presName="composite" presStyleCnt="0"/>
      <dgm:spPr/>
    </dgm:pt>
    <dgm:pt modelId="{CDA9E34A-3892-4687-B7A3-7009EBF738C9}" type="pres">
      <dgm:prSet presAssocID="{98ADB37F-1636-49A9-88EB-7EF402A7E76A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49A79C4D-25E7-4009-8C42-5DB7683ABE35}" type="pres">
      <dgm:prSet presAssocID="{98ADB37F-1636-49A9-88EB-7EF402A7E76A}" presName="descendantText" presStyleLbl="alignAcc1" presStyleIdx="2" presStyleCnt="4">
        <dgm:presLayoutVars>
          <dgm:bulletEnabled val="1"/>
        </dgm:presLayoutVars>
      </dgm:prSet>
      <dgm:spPr/>
    </dgm:pt>
    <dgm:pt modelId="{8B78FE0F-24D4-4A1F-B3DB-E631B863BCD4}" type="pres">
      <dgm:prSet presAssocID="{E8BB4064-AD05-43C4-9E1B-8C38C35E39EE}" presName="sp" presStyleCnt="0"/>
      <dgm:spPr/>
    </dgm:pt>
    <dgm:pt modelId="{845F9909-386B-4F69-A86D-B133C4C63924}" type="pres">
      <dgm:prSet presAssocID="{F7903F61-A670-445F-A7D4-32AECC2C1B87}" presName="composite" presStyleCnt="0"/>
      <dgm:spPr/>
    </dgm:pt>
    <dgm:pt modelId="{4699C08C-1629-474E-9FA9-5CE66937335A}" type="pres">
      <dgm:prSet presAssocID="{F7903F61-A670-445F-A7D4-32AECC2C1B87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184891EC-6319-49F3-B143-D177766F4F08}" type="pres">
      <dgm:prSet presAssocID="{F7903F61-A670-445F-A7D4-32AECC2C1B87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B67DFE02-379D-4FB3-8818-982749C2283D}" srcId="{F7903F61-A670-445F-A7D4-32AECC2C1B87}" destId="{6800E41D-9AEB-4059-B788-8848E7CB40B4}" srcOrd="0" destOrd="0" parTransId="{00A0993C-B320-464C-916B-FEBFE4C575A6}" sibTransId="{2B3DE2CC-D3AE-4A24-83DD-64D7012A9E07}"/>
    <dgm:cxn modelId="{8C954108-888E-444B-BD06-43BDD9709F01}" srcId="{98ADB37F-1636-49A9-88EB-7EF402A7E76A}" destId="{B75E023C-D426-4E23-AE8E-0186BE13AF02}" srcOrd="0" destOrd="0" parTransId="{EE4A1A8D-BCCF-4EC2-B398-74D5FB7AA19A}" sibTransId="{30C6A3C0-9CCE-4714-BFC2-A0DB80F39F1D}"/>
    <dgm:cxn modelId="{8EF3B20F-6E30-402C-A0EB-1A0702CBF8FA}" srcId="{1FD9843C-165E-43E6-A87B-E8269316CA6A}" destId="{C7C8FF12-40E5-4DE2-9A1F-4D21A2B43395}" srcOrd="1" destOrd="0" parTransId="{2F6FB11B-EE17-4E0C-84C6-952E6DF8AA7C}" sibTransId="{B32DF3B8-B420-46DE-B846-F37115B5E205}"/>
    <dgm:cxn modelId="{D021E542-5939-4C2B-8DE2-DCC407CEDE23}" type="presOf" srcId="{B75E023C-D426-4E23-AE8E-0186BE13AF02}" destId="{49A79C4D-25E7-4009-8C42-5DB7683ABE35}" srcOrd="0" destOrd="0" presId="urn:microsoft.com/office/officeart/2005/8/layout/chevron2"/>
    <dgm:cxn modelId="{AE35886D-AC14-4A24-958F-19B71F3EDB99}" srcId="{CD39E700-7EA4-4D23-8017-873A5539FE74}" destId="{4B960686-58E5-463B-A00A-AD9C0206BC10}" srcOrd="0" destOrd="0" parTransId="{21EEBCF3-7832-4272-A166-14B0DD5997FF}" sibTransId="{2390AC55-A974-4052-B352-8002BEA88BAA}"/>
    <dgm:cxn modelId="{9C99B850-F87E-467B-B3D4-E56F06E2C9CE}" type="presOf" srcId="{4B960686-58E5-463B-A00A-AD9C0206BC10}" destId="{5107162F-CEF6-470F-BFC4-98075985950A}" srcOrd="0" destOrd="0" presId="urn:microsoft.com/office/officeart/2005/8/layout/chevron2"/>
    <dgm:cxn modelId="{DE93979C-4CDB-4776-878C-6C410780D84D}" type="presOf" srcId="{1FD9843C-165E-43E6-A87B-E8269316CA6A}" destId="{7BD28E6E-2A34-49A8-B550-2F23D731284F}" srcOrd="0" destOrd="0" presId="urn:microsoft.com/office/officeart/2005/8/layout/chevron2"/>
    <dgm:cxn modelId="{43AF5CB7-3EE3-46DA-BFAC-B3874350C20D}" srcId="{1FD9843C-165E-43E6-A87B-E8269316CA6A}" destId="{CD39E700-7EA4-4D23-8017-873A5539FE74}" srcOrd="0" destOrd="0" parTransId="{14C3CF56-E31E-4611-ABD4-42B02B410957}" sibTransId="{1CCA75C2-ADA4-48DF-A591-3F844E746FFD}"/>
    <dgm:cxn modelId="{20F837C7-B3A4-454B-8AC6-9560C63365DD}" srcId="{C7C8FF12-40E5-4DE2-9A1F-4D21A2B43395}" destId="{C12A0BEC-968C-4981-A176-FE6B0E22E280}" srcOrd="0" destOrd="0" parTransId="{8089A38E-A7E1-4DEF-99B3-4F63D21112AE}" sibTransId="{7FA67168-B1BC-4FCE-8C0C-8DB7B9DADF89}"/>
    <dgm:cxn modelId="{627F2FCA-669E-4582-8620-0F0BE1B1A1FE}" type="presOf" srcId="{F7903F61-A670-445F-A7D4-32AECC2C1B87}" destId="{4699C08C-1629-474E-9FA9-5CE66937335A}" srcOrd="0" destOrd="0" presId="urn:microsoft.com/office/officeart/2005/8/layout/chevron2"/>
    <dgm:cxn modelId="{ABE36DCC-1AC0-48D0-A276-22E82CA2A677}" type="presOf" srcId="{C7C8FF12-40E5-4DE2-9A1F-4D21A2B43395}" destId="{C4EBF45D-14D3-408C-B91D-DCF8E06D6616}" srcOrd="0" destOrd="0" presId="urn:microsoft.com/office/officeart/2005/8/layout/chevron2"/>
    <dgm:cxn modelId="{0BFC19CE-9BBE-4995-A3A2-19E4F69E2EA7}" type="presOf" srcId="{6800E41D-9AEB-4059-B788-8848E7CB40B4}" destId="{184891EC-6319-49F3-B143-D177766F4F08}" srcOrd="0" destOrd="0" presId="urn:microsoft.com/office/officeart/2005/8/layout/chevron2"/>
    <dgm:cxn modelId="{8B51D4D0-7EFD-46AD-A67C-319D98E47DFE}" srcId="{1FD9843C-165E-43E6-A87B-E8269316CA6A}" destId="{F7903F61-A670-445F-A7D4-32AECC2C1B87}" srcOrd="3" destOrd="0" parTransId="{53C0B8B3-2748-4F95-B9E4-4BD1100C79FD}" sibTransId="{EFDEC3C2-5E18-4F2E-95C4-E10FB7635212}"/>
    <dgm:cxn modelId="{9694CDD2-DA2C-41CC-AEF8-D44A90BBBCC4}" type="presOf" srcId="{C12A0BEC-968C-4981-A176-FE6B0E22E280}" destId="{26B2512C-39DD-4F84-93D3-EB73E906EFF2}" srcOrd="0" destOrd="0" presId="urn:microsoft.com/office/officeart/2005/8/layout/chevron2"/>
    <dgm:cxn modelId="{DD181FD7-2A4D-4030-857C-418A82F495DF}" srcId="{1FD9843C-165E-43E6-A87B-E8269316CA6A}" destId="{98ADB37F-1636-49A9-88EB-7EF402A7E76A}" srcOrd="2" destOrd="0" parTransId="{3AE2CDC4-6A96-4F20-98B7-060BA419428D}" sibTransId="{E8BB4064-AD05-43C4-9E1B-8C38C35E39EE}"/>
    <dgm:cxn modelId="{156B84E6-40DA-47CD-86C8-F803AF31B5EA}" type="presOf" srcId="{98ADB37F-1636-49A9-88EB-7EF402A7E76A}" destId="{CDA9E34A-3892-4687-B7A3-7009EBF738C9}" srcOrd="0" destOrd="0" presId="urn:microsoft.com/office/officeart/2005/8/layout/chevron2"/>
    <dgm:cxn modelId="{9EF4F4FA-4BCA-42E6-9CDB-00619C8561FC}" type="presOf" srcId="{CD39E700-7EA4-4D23-8017-873A5539FE74}" destId="{90FF72D9-09AD-4F9D-B915-A3213219A233}" srcOrd="0" destOrd="0" presId="urn:microsoft.com/office/officeart/2005/8/layout/chevron2"/>
    <dgm:cxn modelId="{921663D4-883E-4F37-9589-6C0CB9215E92}" type="presParOf" srcId="{7BD28E6E-2A34-49A8-B550-2F23D731284F}" destId="{F42987F8-357C-400C-8A14-DE395F2C027E}" srcOrd="0" destOrd="0" presId="urn:microsoft.com/office/officeart/2005/8/layout/chevron2"/>
    <dgm:cxn modelId="{D90E7344-15B9-4B0B-BE2B-75A32F3F7418}" type="presParOf" srcId="{F42987F8-357C-400C-8A14-DE395F2C027E}" destId="{90FF72D9-09AD-4F9D-B915-A3213219A233}" srcOrd="0" destOrd="0" presId="urn:microsoft.com/office/officeart/2005/8/layout/chevron2"/>
    <dgm:cxn modelId="{7F2ACE21-8F38-43BC-9267-444FBF619FE8}" type="presParOf" srcId="{F42987F8-357C-400C-8A14-DE395F2C027E}" destId="{5107162F-CEF6-470F-BFC4-98075985950A}" srcOrd="1" destOrd="0" presId="urn:microsoft.com/office/officeart/2005/8/layout/chevron2"/>
    <dgm:cxn modelId="{1D56D9E8-EA1F-4C9F-ABE3-ECBF5A7DBE18}" type="presParOf" srcId="{7BD28E6E-2A34-49A8-B550-2F23D731284F}" destId="{A0AF4CEC-F7B6-4ABE-A698-4E5C8AEFE5AF}" srcOrd="1" destOrd="0" presId="urn:microsoft.com/office/officeart/2005/8/layout/chevron2"/>
    <dgm:cxn modelId="{40B0A528-C60A-4E18-82CE-0E787B758332}" type="presParOf" srcId="{7BD28E6E-2A34-49A8-B550-2F23D731284F}" destId="{81A2ABC4-952A-485D-9CE7-7C4CCEFC5683}" srcOrd="2" destOrd="0" presId="urn:microsoft.com/office/officeart/2005/8/layout/chevron2"/>
    <dgm:cxn modelId="{B87CEF90-735D-422D-B46E-A16C8A8F4D0A}" type="presParOf" srcId="{81A2ABC4-952A-485D-9CE7-7C4CCEFC5683}" destId="{C4EBF45D-14D3-408C-B91D-DCF8E06D6616}" srcOrd="0" destOrd="0" presId="urn:microsoft.com/office/officeart/2005/8/layout/chevron2"/>
    <dgm:cxn modelId="{02FD4C38-E7D5-48E6-8679-870208293BB3}" type="presParOf" srcId="{81A2ABC4-952A-485D-9CE7-7C4CCEFC5683}" destId="{26B2512C-39DD-4F84-93D3-EB73E906EFF2}" srcOrd="1" destOrd="0" presId="urn:microsoft.com/office/officeart/2005/8/layout/chevron2"/>
    <dgm:cxn modelId="{005FC5C4-064A-466F-A95D-455BC4488536}" type="presParOf" srcId="{7BD28E6E-2A34-49A8-B550-2F23D731284F}" destId="{242836B5-8888-4171-89AA-CCBD9479F0E1}" srcOrd="3" destOrd="0" presId="urn:microsoft.com/office/officeart/2005/8/layout/chevron2"/>
    <dgm:cxn modelId="{818903EE-0003-4EE7-B75C-0A291E2B46FE}" type="presParOf" srcId="{7BD28E6E-2A34-49A8-B550-2F23D731284F}" destId="{2A63C73B-4081-423F-A972-24941CED8969}" srcOrd="4" destOrd="0" presId="urn:microsoft.com/office/officeart/2005/8/layout/chevron2"/>
    <dgm:cxn modelId="{032937CE-4C14-41AF-9F99-F2E529A4A2F4}" type="presParOf" srcId="{2A63C73B-4081-423F-A972-24941CED8969}" destId="{CDA9E34A-3892-4687-B7A3-7009EBF738C9}" srcOrd="0" destOrd="0" presId="urn:microsoft.com/office/officeart/2005/8/layout/chevron2"/>
    <dgm:cxn modelId="{E2A96C59-5BC1-456A-9726-A725964063D3}" type="presParOf" srcId="{2A63C73B-4081-423F-A972-24941CED8969}" destId="{49A79C4D-25E7-4009-8C42-5DB7683ABE35}" srcOrd="1" destOrd="0" presId="urn:microsoft.com/office/officeart/2005/8/layout/chevron2"/>
    <dgm:cxn modelId="{EBC1FDC3-8804-4D52-B257-1361329E2503}" type="presParOf" srcId="{7BD28E6E-2A34-49A8-B550-2F23D731284F}" destId="{8B78FE0F-24D4-4A1F-B3DB-E631B863BCD4}" srcOrd="5" destOrd="0" presId="urn:microsoft.com/office/officeart/2005/8/layout/chevron2"/>
    <dgm:cxn modelId="{B228FB8E-1F3C-4D83-83F8-CEFA5C5608D6}" type="presParOf" srcId="{7BD28E6E-2A34-49A8-B550-2F23D731284F}" destId="{845F9909-386B-4F69-A86D-B133C4C63924}" srcOrd="6" destOrd="0" presId="urn:microsoft.com/office/officeart/2005/8/layout/chevron2"/>
    <dgm:cxn modelId="{11CF38D8-FB6D-4876-980F-60668A8B2CD4}" type="presParOf" srcId="{845F9909-386B-4F69-A86D-B133C4C63924}" destId="{4699C08C-1629-474E-9FA9-5CE66937335A}" srcOrd="0" destOrd="0" presId="urn:microsoft.com/office/officeart/2005/8/layout/chevron2"/>
    <dgm:cxn modelId="{5E8159D6-5A79-4BA3-80B4-3C5F25A0BD06}" type="presParOf" srcId="{845F9909-386B-4F69-A86D-B133C4C63924}" destId="{184891EC-6319-49F3-B143-D177766F4F0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74B2BE8-3CC2-4697-9456-938A6386282A}" type="doc">
      <dgm:prSet loTypeId="urn:microsoft.com/office/officeart/2008/layout/VerticalCurvedList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B5DA647-5895-4A75-9984-18665F79CF01}">
      <dgm:prSet phldrT="[Tekst]" custT="1"/>
      <dgm:spPr>
        <a:xfrm>
          <a:off x="313347" y="206597"/>
          <a:ext cx="8231116" cy="413037"/>
        </a:xfrm>
        <a:prstGeom prst="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F81B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solidFill>
            <a:srgbClr val="1F497D">
              <a:lumMod val="50000"/>
            </a:srgb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pPr algn="l">
            <a:buNone/>
          </a:pPr>
          <a:r>
            <a:rPr lang="pl-PL" sz="1600" b="1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Ograniczenie środków na działania/interwencje realizowane przez JST </a:t>
          </a:r>
        </a:p>
      </dgm:t>
    </dgm:pt>
    <dgm:pt modelId="{3997E4EC-F059-4BF5-82C7-B851E1F68F07}" type="parTrans" cxnId="{229FBD9F-1595-4940-A5A1-8A3B899EEB07}">
      <dgm:prSet/>
      <dgm:spPr/>
      <dgm:t>
        <a:bodyPr/>
        <a:lstStyle/>
        <a:p>
          <a:pPr algn="ctr"/>
          <a:endParaRPr lang="pl-PL" sz="2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C72DA9A-D094-402A-9442-47BBDDE2B770}" type="sibTrans" cxnId="{229FBD9F-1595-4940-A5A1-8A3B899EEB07}">
      <dgm:prSet/>
      <dgm:spPr>
        <a:xfrm>
          <a:off x="-4438720" y="-680195"/>
          <a:ext cx="5283621" cy="5283621"/>
        </a:xfrm>
        <a:prstGeom prst="blockArc">
          <a:avLst>
            <a:gd name="adj1" fmla="val 18900000"/>
            <a:gd name="adj2" fmla="val 2700000"/>
            <a:gd name="adj3" fmla="val 409"/>
          </a:avLst>
        </a:pr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gm:spPr>
      <dgm:t>
        <a:bodyPr/>
        <a:lstStyle/>
        <a:p>
          <a:pPr algn="ctr"/>
          <a:endParaRPr lang="pl-PL" sz="2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4E570A9-198D-4E1A-A4D1-C9D89CCD5F10}">
      <dgm:prSet custT="1"/>
      <dgm:spPr>
        <a:xfrm>
          <a:off x="808459" y="1445553"/>
          <a:ext cx="7736004" cy="413037"/>
        </a:xfr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F81B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solidFill>
            <a:srgbClr val="1F497D">
              <a:lumMod val="50000"/>
            </a:srgb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pPr algn="l">
            <a:buNone/>
          </a:pPr>
          <a:r>
            <a:rPr lang="pl-PL" sz="1600" b="1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Rozwój pozarolniczych funkcji gospodarstw rolnych </a:t>
          </a:r>
        </a:p>
      </dgm:t>
    </dgm:pt>
    <dgm:pt modelId="{DC3AC342-12D4-4E70-A6CD-95342A299C2C}" type="parTrans" cxnId="{D722DFCC-183D-497B-B5E8-50F2020095A7}">
      <dgm:prSet/>
      <dgm:spPr/>
      <dgm:t>
        <a:bodyPr/>
        <a:lstStyle/>
        <a:p>
          <a:pPr algn="ctr"/>
          <a:endParaRPr lang="pl-PL" sz="2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CDC63CB-0F6A-4A39-AE83-D226FB5A8DFF}" type="sibTrans" cxnId="{D722DFCC-183D-497B-B5E8-50F2020095A7}">
      <dgm:prSet/>
      <dgm:spPr/>
      <dgm:t>
        <a:bodyPr/>
        <a:lstStyle/>
        <a:p>
          <a:pPr algn="ctr"/>
          <a:endParaRPr lang="pl-PL" sz="2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99BAB0C-6806-42B2-9EFD-B0549630E4F7}">
      <dgm:prSet custT="1"/>
      <dgm:spPr>
        <a:xfrm>
          <a:off x="808459" y="2064639"/>
          <a:ext cx="7736004" cy="413037"/>
        </a:xfr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F81B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solidFill>
            <a:srgbClr val="1F497D">
              <a:lumMod val="50000"/>
            </a:srgb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pPr algn="l">
            <a:buNone/>
          </a:pPr>
          <a:r>
            <a:rPr lang="pl-PL" sz="1600" b="1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Rozwój przedsiębiorstw społecznych </a:t>
          </a:r>
        </a:p>
      </dgm:t>
    </dgm:pt>
    <dgm:pt modelId="{AA8CCC76-0481-4543-9960-F36BFA77AEA5}" type="parTrans" cxnId="{08264DEA-7A77-43BC-8596-65E5E52B05DB}">
      <dgm:prSet/>
      <dgm:spPr/>
      <dgm:t>
        <a:bodyPr/>
        <a:lstStyle/>
        <a:p>
          <a:pPr algn="ctr"/>
          <a:endParaRPr lang="pl-PL" sz="2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3D66DBD-3F2E-420B-B38F-3765D3E18B39}" type="sibTrans" cxnId="{08264DEA-7A77-43BC-8596-65E5E52B05DB}">
      <dgm:prSet/>
      <dgm:spPr/>
      <dgm:t>
        <a:bodyPr/>
        <a:lstStyle/>
        <a:p>
          <a:pPr algn="ctr"/>
          <a:endParaRPr lang="pl-PL" sz="2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ABDEB65-FDC1-4178-8265-5F404EB876B6}">
      <dgm:prSet custT="1"/>
      <dgm:spPr>
        <a:xfrm>
          <a:off x="645799" y="2651274"/>
          <a:ext cx="7905963" cy="478723"/>
        </a:xfr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F81B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solidFill>
            <a:srgbClr val="1F497D">
              <a:lumMod val="50000"/>
            </a:srgb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pPr algn="l">
            <a:buNone/>
          </a:pPr>
          <a:r>
            <a:rPr lang="pl-PL" sz="1600" b="1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Smart </a:t>
          </a:r>
          <a:r>
            <a:rPr lang="pl-PL" sz="1600" b="1" dirty="0" err="1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villages</a:t>
          </a:r>
          <a:r>
            <a:rPr lang="pl-PL" sz="1600" b="1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(Inteligentne wioski)</a:t>
          </a:r>
        </a:p>
      </dgm:t>
    </dgm:pt>
    <dgm:pt modelId="{91726EAA-939E-431D-83C1-91C6F73CE667}" type="parTrans" cxnId="{007EBFF8-8071-4305-8DE4-B933E46E251B}">
      <dgm:prSet/>
      <dgm:spPr/>
      <dgm:t>
        <a:bodyPr/>
        <a:lstStyle/>
        <a:p>
          <a:pPr algn="ctr"/>
          <a:endParaRPr lang="pl-PL" sz="2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779C08B-5B39-4944-BA2A-5232C019CBEC}" type="sibTrans" cxnId="{007EBFF8-8071-4305-8DE4-B933E46E251B}">
      <dgm:prSet/>
      <dgm:spPr/>
      <dgm:t>
        <a:bodyPr/>
        <a:lstStyle/>
        <a:p>
          <a:pPr algn="ctr"/>
          <a:endParaRPr lang="pl-PL" sz="2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06F6218-AC59-48F4-8380-184EC5B9E69B}">
      <dgm:prSet custT="1"/>
      <dgm:spPr/>
      <dgm:t>
        <a:bodyPr/>
        <a:lstStyle/>
        <a:p>
          <a:pPr algn="l">
            <a:buNone/>
          </a:pPr>
          <a:r>
            <a:rPr lang="pl-PL" sz="1600" b="1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Ograniczenie działań/interwencji wdrażanych przez Samorząd Województwa </a:t>
          </a:r>
        </a:p>
      </dgm:t>
    </dgm:pt>
    <dgm:pt modelId="{EAA170E7-E42E-4339-A916-B39E69359161}" type="parTrans" cxnId="{C93BE5A7-32D8-4D2F-8651-404FAD12522D}">
      <dgm:prSet/>
      <dgm:spPr/>
      <dgm:t>
        <a:bodyPr/>
        <a:lstStyle/>
        <a:p>
          <a:endParaRPr lang="pl-PL"/>
        </a:p>
      </dgm:t>
    </dgm:pt>
    <dgm:pt modelId="{53713E39-1447-4D2F-9401-B5EDEF4D9F95}" type="sibTrans" cxnId="{C93BE5A7-32D8-4D2F-8651-404FAD12522D}">
      <dgm:prSet/>
      <dgm:spPr/>
      <dgm:t>
        <a:bodyPr/>
        <a:lstStyle/>
        <a:p>
          <a:endParaRPr lang="pl-PL"/>
        </a:p>
      </dgm:t>
    </dgm:pt>
    <dgm:pt modelId="{2C2FD1B0-695A-46A0-B59C-F41DB7418F9D}">
      <dgm:prSet custT="1"/>
      <dgm:spPr/>
      <dgm:t>
        <a:bodyPr/>
        <a:lstStyle/>
        <a:p>
          <a:pPr algn="l">
            <a:buNone/>
          </a:pPr>
          <a:r>
            <a:rPr lang="pl-PL" sz="1600" b="1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Interwencja LEADER bez możliwości budowy, przebudowy dróg </a:t>
          </a:r>
        </a:p>
      </dgm:t>
    </dgm:pt>
    <dgm:pt modelId="{7A66F77C-83C4-4156-ADF5-8C3FA0F8D301}" type="parTrans" cxnId="{EF9D2ABF-727E-4C18-B67D-8731F41BAA69}">
      <dgm:prSet/>
      <dgm:spPr/>
      <dgm:t>
        <a:bodyPr/>
        <a:lstStyle/>
        <a:p>
          <a:endParaRPr lang="pl-PL"/>
        </a:p>
      </dgm:t>
    </dgm:pt>
    <dgm:pt modelId="{057074C4-49BF-4952-8721-4D0D63E51F78}" type="sibTrans" cxnId="{EF9D2ABF-727E-4C18-B67D-8731F41BAA69}">
      <dgm:prSet/>
      <dgm:spPr/>
      <dgm:t>
        <a:bodyPr/>
        <a:lstStyle/>
        <a:p>
          <a:endParaRPr lang="pl-PL"/>
        </a:p>
      </dgm:t>
    </dgm:pt>
    <dgm:pt modelId="{79DC2C12-E9C0-43B7-A0F9-7EE812DA2AFB}" type="pres">
      <dgm:prSet presAssocID="{A74B2BE8-3CC2-4697-9456-938A6386282A}" presName="Name0" presStyleCnt="0">
        <dgm:presLayoutVars>
          <dgm:chMax val="7"/>
          <dgm:chPref val="7"/>
          <dgm:dir/>
        </dgm:presLayoutVars>
      </dgm:prSet>
      <dgm:spPr/>
    </dgm:pt>
    <dgm:pt modelId="{910E949B-D65B-476F-AFC1-7193ECAFEF96}" type="pres">
      <dgm:prSet presAssocID="{A74B2BE8-3CC2-4697-9456-938A6386282A}" presName="Name1" presStyleCnt="0"/>
      <dgm:spPr/>
    </dgm:pt>
    <dgm:pt modelId="{41444058-7D4A-421E-B9D3-783A9D672B04}" type="pres">
      <dgm:prSet presAssocID="{A74B2BE8-3CC2-4697-9456-938A6386282A}" presName="cycle" presStyleCnt="0"/>
      <dgm:spPr/>
    </dgm:pt>
    <dgm:pt modelId="{6343161F-1FD6-498E-B109-38D267F3A5D2}" type="pres">
      <dgm:prSet presAssocID="{A74B2BE8-3CC2-4697-9456-938A6386282A}" presName="srcNode" presStyleLbl="node1" presStyleIdx="0" presStyleCnt="6"/>
      <dgm:spPr/>
    </dgm:pt>
    <dgm:pt modelId="{8B82F465-37BD-4242-A6B5-C69A8F3694CD}" type="pres">
      <dgm:prSet presAssocID="{A74B2BE8-3CC2-4697-9456-938A6386282A}" presName="conn" presStyleLbl="parChTrans1D2" presStyleIdx="0" presStyleCnt="1"/>
      <dgm:spPr/>
    </dgm:pt>
    <dgm:pt modelId="{83577B17-484C-4BFF-A216-DFB1F039A834}" type="pres">
      <dgm:prSet presAssocID="{A74B2BE8-3CC2-4697-9456-938A6386282A}" presName="extraNode" presStyleLbl="node1" presStyleIdx="0" presStyleCnt="6"/>
      <dgm:spPr/>
    </dgm:pt>
    <dgm:pt modelId="{966BBBF3-9C9D-416F-B33A-24D7A44A3CFE}" type="pres">
      <dgm:prSet presAssocID="{A74B2BE8-3CC2-4697-9456-938A6386282A}" presName="dstNode" presStyleLbl="node1" presStyleIdx="0" presStyleCnt="6"/>
      <dgm:spPr/>
    </dgm:pt>
    <dgm:pt modelId="{EE266EB4-9354-4CF2-BCC9-E7E0CB998E08}" type="pres">
      <dgm:prSet presAssocID="{CB5DA647-5895-4A75-9984-18665F79CF01}" presName="text_1" presStyleLbl="node1" presStyleIdx="0" presStyleCnt="6">
        <dgm:presLayoutVars>
          <dgm:bulletEnabled val="1"/>
        </dgm:presLayoutVars>
      </dgm:prSet>
      <dgm:spPr/>
    </dgm:pt>
    <dgm:pt modelId="{3E684BAE-4376-4C0D-859E-D1D284A3A884}" type="pres">
      <dgm:prSet presAssocID="{CB5DA647-5895-4A75-9984-18665F79CF01}" presName="accent_1" presStyleCnt="0"/>
      <dgm:spPr/>
    </dgm:pt>
    <dgm:pt modelId="{0E73D71E-3A6F-46B1-AF4F-C04B483E9FF7}" type="pres">
      <dgm:prSet presAssocID="{CB5DA647-5895-4A75-9984-18665F79CF01}" presName="accentRepeatNode" presStyleLbl="solidFgAcc1" presStyleIdx="0" presStyleCnt="6"/>
      <dgm:spPr>
        <a:xfrm>
          <a:off x="55199" y="154967"/>
          <a:ext cx="516297" cy="516297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ysClr val="window" lastClr="FFFFFF"/>
          </a:contourClr>
        </a:sp3d>
      </dgm:spPr>
    </dgm:pt>
    <dgm:pt modelId="{A24158F8-2808-49B6-8A5A-433BB12E6DA8}" type="pres">
      <dgm:prSet presAssocID="{006F6218-AC59-48F4-8380-184EC5B9E69B}" presName="text_2" presStyleLbl="node1" presStyleIdx="1" presStyleCnt="6">
        <dgm:presLayoutVars>
          <dgm:bulletEnabled val="1"/>
        </dgm:presLayoutVars>
      </dgm:prSet>
      <dgm:spPr/>
    </dgm:pt>
    <dgm:pt modelId="{DD34E4B3-6540-4BBB-8F95-1D81FD4BD418}" type="pres">
      <dgm:prSet presAssocID="{006F6218-AC59-48F4-8380-184EC5B9E69B}" presName="accent_2" presStyleCnt="0"/>
      <dgm:spPr/>
    </dgm:pt>
    <dgm:pt modelId="{7597C236-48F0-4663-9B01-6C9AA6BC8EB4}" type="pres">
      <dgm:prSet presAssocID="{006F6218-AC59-48F4-8380-184EC5B9E69B}" presName="accentRepeatNode" presStyleLbl="solidFgAcc1" presStyleIdx="1" presStyleCnt="6"/>
      <dgm:spPr/>
    </dgm:pt>
    <dgm:pt modelId="{D2182D2A-CA86-41EC-84E6-B0ECE1DE1F00}" type="pres">
      <dgm:prSet presAssocID="{2C2FD1B0-695A-46A0-B59C-F41DB7418F9D}" presName="text_3" presStyleLbl="node1" presStyleIdx="2" presStyleCnt="6">
        <dgm:presLayoutVars>
          <dgm:bulletEnabled val="1"/>
        </dgm:presLayoutVars>
      </dgm:prSet>
      <dgm:spPr/>
    </dgm:pt>
    <dgm:pt modelId="{9AA241D9-0752-4603-A46C-6BA3FB01100E}" type="pres">
      <dgm:prSet presAssocID="{2C2FD1B0-695A-46A0-B59C-F41DB7418F9D}" presName="accent_3" presStyleCnt="0"/>
      <dgm:spPr/>
    </dgm:pt>
    <dgm:pt modelId="{17BB3C1E-5245-4C4C-B80B-90050FF4E508}" type="pres">
      <dgm:prSet presAssocID="{2C2FD1B0-695A-46A0-B59C-F41DB7418F9D}" presName="accentRepeatNode" presStyleLbl="solidFgAcc1" presStyleIdx="2" presStyleCnt="6"/>
      <dgm:spPr/>
    </dgm:pt>
    <dgm:pt modelId="{7103F373-5A85-41ED-822D-9C40FEC0FC8E}" type="pres">
      <dgm:prSet presAssocID="{54E570A9-198D-4E1A-A4D1-C9D89CCD5F10}" presName="text_4" presStyleLbl="node1" presStyleIdx="3" presStyleCnt="6">
        <dgm:presLayoutVars>
          <dgm:bulletEnabled val="1"/>
        </dgm:presLayoutVars>
      </dgm:prSet>
      <dgm:spPr/>
    </dgm:pt>
    <dgm:pt modelId="{87E416B5-97D0-41D1-A917-8F4D027D00CA}" type="pres">
      <dgm:prSet presAssocID="{54E570A9-198D-4E1A-A4D1-C9D89CCD5F10}" presName="accent_4" presStyleCnt="0"/>
      <dgm:spPr/>
    </dgm:pt>
    <dgm:pt modelId="{771EC5F8-56D3-4ABF-B8FA-526C0E1F7417}" type="pres">
      <dgm:prSet presAssocID="{54E570A9-198D-4E1A-A4D1-C9D89CCD5F10}" presName="accentRepeatNode" presStyleLbl="solidFgAcc1" presStyleIdx="3" presStyleCnt="6"/>
      <dgm:spPr>
        <a:xfrm>
          <a:off x="550310" y="1393923"/>
          <a:ext cx="516297" cy="516297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ysClr val="window" lastClr="FFFFFF"/>
          </a:contourClr>
        </a:sp3d>
      </dgm:spPr>
    </dgm:pt>
    <dgm:pt modelId="{2F4F7BD8-5D83-4B4C-A3EE-AF28972572D8}" type="pres">
      <dgm:prSet presAssocID="{299BAB0C-6806-42B2-9EFD-B0549630E4F7}" presName="text_5" presStyleLbl="node1" presStyleIdx="4" presStyleCnt="6">
        <dgm:presLayoutVars>
          <dgm:bulletEnabled val="1"/>
        </dgm:presLayoutVars>
      </dgm:prSet>
      <dgm:spPr/>
    </dgm:pt>
    <dgm:pt modelId="{8084AD59-D03D-4347-B38E-2D0800A03EA7}" type="pres">
      <dgm:prSet presAssocID="{299BAB0C-6806-42B2-9EFD-B0549630E4F7}" presName="accent_5" presStyleCnt="0"/>
      <dgm:spPr/>
    </dgm:pt>
    <dgm:pt modelId="{777F357E-8DEF-4553-B4F4-2F5412E385AF}" type="pres">
      <dgm:prSet presAssocID="{299BAB0C-6806-42B2-9EFD-B0549630E4F7}" presName="accentRepeatNode" presStyleLbl="solidFgAcc1" presStyleIdx="4" presStyleCnt="6"/>
      <dgm:spPr>
        <a:xfrm>
          <a:off x="550310" y="2013009"/>
          <a:ext cx="516297" cy="516297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ysClr val="window" lastClr="FFFFFF"/>
          </a:contourClr>
        </a:sp3d>
      </dgm:spPr>
    </dgm:pt>
    <dgm:pt modelId="{D837DB48-073E-4CAD-B622-4BC0F01AD105}" type="pres">
      <dgm:prSet presAssocID="{1ABDEB65-FDC1-4178-8265-5F404EB876B6}" presName="text_6" presStyleLbl="node1" presStyleIdx="5" presStyleCnt="6">
        <dgm:presLayoutVars>
          <dgm:bulletEnabled val="1"/>
        </dgm:presLayoutVars>
      </dgm:prSet>
      <dgm:spPr/>
    </dgm:pt>
    <dgm:pt modelId="{914D6AD6-3C96-45BA-B089-B232E1992D07}" type="pres">
      <dgm:prSet presAssocID="{1ABDEB65-FDC1-4178-8265-5F404EB876B6}" presName="accent_6" presStyleCnt="0"/>
      <dgm:spPr/>
    </dgm:pt>
    <dgm:pt modelId="{F993ED97-E271-4FEC-B9B9-BCE8396312AC}" type="pres">
      <dgm:prSet presAssocID="{1ABDEB65-FDC1-4178-8265-5F404EB876B6}" presName="accentRepeatNode" presStyleLbl="solidFgAcc1" presStyleIdx="5" presStyleCnt="6"/>
      <dgm:spPr>
        <a:xfrm>
          <a:off x="394950" y="2632487"/>
          <a:ext cx="516297" cy="516297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ysClr val="window" lastClr="FFFFFF"/>
          </a:contourClr>
        </a:sp3d>
      </dgm:spPr>
    </dgm:pt>
  </dgm:ptLst>
  <dgm:cxnLst>
    <dgm:cxn modelId="{747B7A26-7507-4E73-9727-6934A0EBB295}" type="presOf" srcId="{CB5DA647-5895-4A75-9984-18665F79CF01}" destId="{EE266EB4-9354-4CF2-BCC9-E7E0CB998E08}" srcOrd="0" destOrd="0" presId="urn:microsoft.com/office/officeart/2008/layout/VerticalCurvedList"/>
    <dgm:cxn modelId="{53C08267-D9C9-4B37-8B27-73EB1D13EC6D}" type="presOf" srcId="{299BAB0C-6806-42B2-9EFD-B0549630E4F7}" destId="{2F4F7BD8-5D83-4B4C-A3EE-AF28972572D8}" srcOrd="0" destOrd="0" presId="urn:microsoft.com/office/officeart/2008/layout/VerticalCurvedList"/>
    <dgm:cxn modelId="{390AC34C-3FC3-4005-8FF9-31BD7DCD4B78}" type="presOf" srcId="{2C2FD1B0-695A-46A0-B59C-F41DB7418F9D}" destId="{D2182D2A-CA86-41EC-84E6-B0ECE1DE1F00}" srcOrd="0" destOrd="0" presId="urn:microsoft.com/office/officeart/2008/layout/VerticalCurvedList"/>
    <dgm:cxn modelId="{768A9B7F-25CD-4FA9-8DD9-C27737998357}" type="presOf" srcId="{A74B2BE8-3CC2-4697-9456-938A6386282A}" destId="{79DC2C12-E9C0-43B7-A0F9-7EE812DA2AFB}" srcOrd="0" destOrd="0" presId="urn:microsoft.com/office/officeart/2008/layout/VerticalCurvedList"/>
    <dgm:cxn modelId="{81DD2B81-3C5C-431C-97B5-6AC5D0D7E4D6}" type="presOf" srcId="{1ABDEB65-FDC1-4178-8265-5F404EB876B6}" destId="{D837DB48-073E-4CAD-B622-4BC0F01AD105}" srcOrd="0" destOrd="0" presId="urn:microsoft.com/office/officeart/2008/layout/VerticalCurvedList"/>
    <dgm:cxn modelId="{229FBD9F-1595-4940-A5A1-8A3B899EEB07}" srcId="{A74B2BE8-3CC2-4697-9456-938A6386282A}" destId="{CB5DA647-5895-4A75-9984-18665F79CF01}" srcOrd="0" destOrd="0" parTransId="{3997E4EC-F059-4BF5-82C7-B851E1F68F07}" sibTransId="{FC72DA9A-D094-402A-9442-47BBDDE2B770}"/>
    <dgm:cxn modelId="{C93BE5A7-32D8-4D2F-8651-404FAD12522D}" srcId="{A74B2BE8-3CC2-4697-9456-938A6386282A}" destId="{006F6218-AC59-48F4-8380-184EC5B9E69B}" srcOrd="1" destOrd="0" parTransId="{EAA170E7-E42E-4339-A916-B39E69359161}" sibTransId="{53713E39-1447-4D2F-9401-B5EDEF4D9F95}"/>
    <dgm:cxn modelId="{245689B9-6D20-40BC-B7C2-B8EA5B81271A}" type="presOf" srcId="{006F6218-AC59-48F4-8380-184EC5B9E69B}" destId="{A24158F8-2808-49B6-8A5A-433BB12E6DA8}" srcOrd="0" destOrd="0" presId="urn:microsoft.com/office/officeart/2008/layout/VerticalCurvedList"/>
    <dgm:cxn modelId="{EF9D2ABF-727E-4C18-B67D-8731F41BAA69}" srcId="{A74B2BE8-3CC2-4697-9456-938A6386282A}" destId="{2C2FD1B0-695A-46A0-B59C-F41DB7418F9D}" srcOrd="2" destOrd="0" parTransId="{7A66F77C-83C4-4156-ADF5-8C3FA0F8D301}" sibTransId="{057074C4-49BF-4952-8721-4D0D63E51F78}"/>
    <dgm:cxn modelId="{E36299C9-0C91-4880-9A8C-816E60DA3CEA}" type="presOf" srcId="{FC72DA9A-D094-402A-9442-47BBDDE2B770}" destId="{8B82F465-37BD-4242-A6B5-C69A8F3694CD}" srcOrd="0" destOrd="0" presId="urn:microsoft.com/office/officeart/2008/layout/VerticalCurvedList"/>
    <dgm:cxn modelId="{D722DFCC-183D-497B-B5E8-50F2020095A7}" srcId="{A74B2BE8-3CC2-4697-9456-938A6386282A}" destId="{54E570A9-198D-4E1A-A4D1-C9D89CCD5F10}" srcOrd="3" destOrd="0" parTransId="{DC3AC342-12D4-4E70-A6CD-95342A299C2C}" sibTransId="{BCDC63CB-0F6A-4A39-AE83-D226FB5A8DFF}"/>
    <dgm:cxn modelId="{08264DEA-7A77-43BC-8596-65E5E52B05DB}" srcId="{A74B2BE8-3CC2-4697-9456-938A6386282A}" destId="{299BAB0C-6806-42B2-9EFD-B0549630E4F7}" srcOrd="4" destOrd="0" parTransId="{AA8CCC76-0481-4543-9960-F36BFA77AEA5}" sibTransId="{93D66DBD-3F2E-420B-B38F-3765D3E18B39}"/>
    <dgm:cxn modelId="{007EBFF8-8071-4305-8DE4-B933E46E251B}" srcId="{A74B2BE8-3CC2-4697-9456-938A6386282A}" destId="{1ABDEB65-FDC1-4178-8265-5F404EB876B6}" srcOrd="5" destOrd="0" parTransId="{91726EAA-939E-431D-83C1-91C6F73CE667}" sibTransId="{6779C08B-5B39-4944-BA2A-5232C019CBEC}"/>
    <dgm:cxn modelId="{6C97E6F9-8F9E-4893-BAF4-2DD1C0D64EB5}" type="presOf" srcId="{54E570A9-198D-4E1A-A4D1-C9D89CCD5F10}" destId="{7103F373-5A85-41ED-822D-9C40FEC0FC8E}" srcOrd="0" destOrd="0" presId="urn:microsoft.com/office/officeart/2008/layout/VerticalCurvedList"/>
    <dgm:cxn modelId="{E49B93E5-9053-4068-BEDA-4D3809317AAA}" type="presParOf" srcId="{79DC2C12-E9C0-43B7-A0F9-7EE812DA2AFB}" destId="{910E949B-D65B-476F-AFC1-7193ECAFEF96}" srcOrd="0" destOrd="0" presId="urn:microsoft.com/office/officeart/2008/layout/VerticalCurvedList"/>
    <dgm:cxn modelId="{CD66A69F-87ED-4342-9602-0A6A8485C7A6}" type="presParOf" srcId="{910E949B-D65B-476F-AFC1-7193ECAFEF96}" destId="{41444058-7D4A-421E-B9D3-783A9D672B04}" srcOrd="0" destOrd="0" presId="urn:microsoft.com/office/officeart/2008/layout/VerticalCurvedList"/>
    <dgm:cxn modelId="{BEB28B1F-E6A9-4FB9-80BA-C6E2D663CF78}" type="presParOf" srcId="{41444058-7D4A-421E-B9D3-783A9D672B04}" destId="{6343161F-1FD6-498E-B109-38D267F3A5D2}" srcOrd="0" destOrd="0" presId="urn:microsoft.com/office/officeart/2008/layout/VerticalCurvedList"/>
    <dgm:cxn modelId="{F010F649-E292-4349-9084-B734ED2F61E3}" type="presParOf" srcId="{41444058-7D4A-421E-B9D3-783A9D672B04}" destId="{8B82F465-37BD-4242-A6B5-C69A8F3694CD}" srcOrd="1" destOrd="0" presId="urn:microsoft.com/office/officeart/2008/layout/VerticalCurvedList"/>
    <dgm:cxn modelId="{583375C6-4FF6-45F1-B200-60C906A5E4FF}" type="presParOf" srcId="{41444058-7D4A-421E-B9D3-783A9D672B04}" destId="{83577B17-484C-4BFF-A216-DFB1F039A834}" srcOrd="2" destOrd="0" presId="urn:microsoft.com/office/officeart/2008/layout/VerticalCurvedList"/>
    <dgm:cxn modelId="{ADC70F13-6A64-4378-A6ED-B24E5A633B29}" type="presParOf" srcId="{41444058-7D4A-421E-B9D3-783A9D672B04}" destId="{966BBBF3-9C9D-416F-B33A-24D7A44A3CFE}" srcOrd="3" destOrd="0" presId="urn:microsoft.com/office/officeart/2008/layout/VerticalCurvedList"/>
    <dgm:cxn modelId="{9971F19E-B90E-48F2-80B4-C7886C77CACD}" type="presParOf" srcId="{910E949B-D65B-476F-AFC1-7193ECAFEF96}" destId="{EE266EB4-9354-4CF2-BCC9-E7E0CB998E08}" srcOrd="1" destOrd="0" presId="urn:microsoft.com/office/officeart/2008/layout/VerticalCurvedList"/>
    <dgm:cxn modelId="{9DE97E70-4E4A-4E6E-A1C4-13A674EBFC17}" type="presParOf" srcId="{910E949B-D65B-476F-AFC1-7193ECAFEF96}" destId="{3E684BAE-4376-4C0D-859E-D1D284A3A884}" srcOrd="2" destOrd="0" presId="urn:microsoft.com/office/officeart/2008/layout/VerticalCurvedList"/>
    <dgm:cxn modelId="{96CE85CE-BC11-491B-B8BC-FE9445FDB8E2}" type="presParOf" srcId="{3E684BAE-4376-4C0D-859E-D1D284A3A884}" destId="{0E73D71E-3A6F-46B1-AF4F-C04B483E9FF7}" srcOrd="0" destOrd="0" presId="urn:microsoft.com/office/officeart/2008/layout/VerticalCurvedList"/>
    <dgm:cxn modelId="{47FE52AD-547C-4E30-8F2C-D50B79178653}" type="presParOf" srcId="{910E949B-D65B-476F-AFC1-7193ECAFEF96}" destId="{A24158F8-2808-49B6-8A5A-433BB12E6DA8}" srcOrd="3" destOrd="0" presId="urn:microsoft.com/office/officeart/2008/layout/VerticalCurvedList"/>
    <dgm:cxn modelId="{71146F6C-A6E1-45EF-89DB-17EF71E593A1}" type="presParOf" srcId="{910E949B-D65B-476F-AFC1-7193ECAFEF96}" destId="{DD34E4B3-6540-4BBB-8F95-1D81FD4BD418}" srcOrd="4" destOrd="0" presId="urn:microsoft.com/office/officeart/2008/layout/VerticalCurvedList"/>
    <dgm:cxn modelId="{585BC8AA-E658-4570-A0DD-BB00758AEFA6}" type="presParOf" srcId="{DD34E4B3-6540-4BBB-8F95-1D81FD4BD418}" destId="{7597C236-48F0-4663-9B01-6C9AA6BC8EB4}" srcOrd="0" destOrd="0" presId="urn:microsoft.com/office/officeart/2008/layout/VerticalCurvedList"/>
    <dgm:cxn modelId="{2C18B924-76F5-476A-B454-A55189D618AC}" type="presParOf" srcId="{910E949B-D65B-476F-AFC1-7193ECAFEF96}" destId="{D2182D2A-CA86-41EC-84E6-B0ECE1DE1F00}" srcOrd="5" destOrd="0" presId="urn:microsoft.com/office/officeart/2008/layout/VerticalCurvedList"/>
    <dgm:cxn modelId="{EFBE987B-8AD3-44B8-A4C6-01A47693E9D4}" type="presParOf" srcId="{910E949B-D65B-476F-AFC1-7193ECAFEF96}" destId="{9AA241D9-0752-4603-A46C-6BA3FB01100E}" srcOrd="6" destOrd="0" presId="urn:microsoft.com/office/officeart/2008/layout/VerticalCurvedList"/>
    <dgm:cxn modelId="{E990CF42-1D68-4F76-87E7-163C22C85A42}" type="presParOf" srcId="{9AA241D9-0752-4603-A46C-6BA3FB01100E}" destId="{17BB3C1E-5245-4C4C-B80B-90050FF4E508}" srcOrd="0" destOrd="0" presId="urn:microsoft.com/office/officeart/2008/layout/VerticalCurvedList"/>
    <dgm:cxn modelId="{7C5258B5-DE7E-4717-B5A0-94E61EAA8C3D}" type="presParOf" srcId="{910E949B-D65B-476F-AFC1-7193ECAFEF96}" destId="{7103F373-5A85-41ED-822D-9C40FEC0FC8E}" srcOrd="7" destOrd="0" presId="urn:microsoft.com/office/officeart/2008/layout/VerticalCurvedList"/>
    <dgm:cxn modelId="{32F9C94B-95E0-4A95-9303-FDECE5DD3678}" type="presParOf" srcId="{910E949B-D65B-476F-AFC1-7193ECAFEF96}" destId="{87E416B5-97D0-41D1-A917-8F4D027D00CA}" srcOrd="8" destOrd="0" presId="urn:microsoft.com/office/officeart/2008/layout/VerticalCurvedList"/>
    <dgm:cxn modelId="{FA0BD9D1-F6E1-43DC-9F63-C078606E3968}" type="presParOf" srcId="{87E416B5-97D0-41D1-A917-8F4D027D00CA}" destId="{771EC5F8-56D3-4ABF-B8FA-526C0E1F7417}" srcOrd="0" destOrd="0" presId="urn:microsoft.com/office/officeart/2008/layout/VerticalCurvedList"/>
    <dgm:cxn modelId="{BB54147D-80F9-4394-BDC3-B09681AE1B4E}" type="presParOf" srcId="{910E949B-D65B-476F-AFC1-7193ECAFEF96}" destId="{2F4F7BD8-5D83-4B4C-A3EE-AF28972572D8}" srcOrd="9" destOrd="0" presId="urn:microsoft.com/office/officeart/2008/layout/VerticalCurvedList"/>
    <dgm:cxn modelId="{877D2334-071C-46EC-9B4F-C6E010E2D8EB}" type="presParOf" srcId="{910E949B-D65B-476F-AFC1-7193ECAFEF96}" destId="{8084AD59-D03D-4347-B38E-2D0800A03EA7}" srcOrd="10" destOrd="0" presId="urn:microsoft.com/office/officeart/2008/layout/VerticalCurvedList"/>
    <dgm:cxn modelId="{C1809412-353A-4F25-94CC-55CAD9C142BC}" type="presParOf" srcId="{8084AD59-D03D-4347-B38E-2D0800A03EA7}" destId="{777F357E-8DEF-4553-B4F4-2F5412E385AF}" srcOrd="0" destOrd="0" presId="urn:microsoft.com/office/officeart/2008/layout/VerticalCurvedList"/>
    <dgm:cxn modelId="{D5F01D39-6D11-4DE8-B2BF-BA3ACDC1D464}" type="presParOf" srcId="{910E949B-D65B-476F-AFC1-7193ECAFEF96}" destId="{D837DB48-073E-4CAD-B622-4BC0F01AD105}" srcOrd="11" destOrd="0" presId="urn:microsoft.com/office/officeart/2008/layout/VerticalCurvedList"/>
    <dgm:cxn modelId="{94315047-760A-4C5D-B0C9-6FD56AF59CA8}" type="presParOf" srcId="{910E949B-D65B-476F-AFC1-7193ECAFEF96}" destId="{914D6AD6-3C96-45BA-B089-B232E1992D07}" srcOrd="12" destOrd="0" presId="urn:microsoft.com/office/officeart/2008/layout/VerticalCurvedList"/>
    <dgm:cxn modelId="{18E67A9C-7832-4B5C-8493-0C30C88EFB74}" type="presParOf" srcId="{914D6AD6-3C96-45BA-B089-B232E1992D07}" destId="{F993ED97-E271-4FEC-B9B9-BCE8396312A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FF72D9-09AD-4F9D-B915-A3213219A233}">
      <dsp:nvSpPr>
        <dsp:cNvPr id="0" name=""/>
        <dsp:cNvSpPr/>
      </dsp:nvSpPr>
      <dsp:spPr>
        <a:xfrm rot="5400000">
          <a:off x="-235443" y="237708"/>
          <a:ext cx="1265402" cy="794515"/>
        </a:xfrm>
        <a:prstGeom prst="chevron">
          <a:avLst/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path path="circle">
            <a:fillToRect l="50000" t="50000" r="50000" b="50000"/>
          </a:path>
          <a:tileRect/>
        </a:gra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>
              <a:solidFill>
                <a:schemeClr val="bg1">
                  <a:lumMod val="95000"/>
                </a:schemeClr>
              </a:solidFill>
            </a:rPr>
            <a:t>1</a:t>
          </a:r>
        </a:p>
      </dsp:txBody>
      <dsp:txXfrm rot="-5400000">
        <a:off x="1" y="399523"/>
        <a:ext cx="794515" cy="470887"/>
      </dsp:txXfrm>
    </dsp:sp>
    <dsp:sp modelId="{5107162F-CEF6-470F-BFC4-98075985950A}">
      <dsp:nvSpPr>
        <dsp:cNvPr id="0" name=""/>
        <dsp:cNvSpPr/>
      </dsp:nvSpPr>
      <dsp:spPr>
        <a:xfrm rot="5400000">
          <a:off x="3579212" y="-2779862"/>
          <a:ext cx="846980" cy="641637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pl-PL" sz="2200" kern="1200" dirty="0">
              <a:latin typeface="Arial" panose="020B0604020202020204" pitchFamily="34" charset="0"/>
              <a:cs typeface="Arial" panose="020B0604020202020204" pitchFamily="34" charset="0"/>
            </a:rPr>
            <a:t>SW jako instytucje wdrażająca/pośrednicząca (+)</a:t>
          </a:r>
        </a:p>
      </dsp:txBody>
      <dsp:txXfrm rot="-5400000">
        <a:off x="794516" y="46180"/>
        <a:ext cx="6375027" cy="764288"/>
      </dsp:txXfrm>
    </dsp:sp>
    <dsp:sp modelId="{C4EBF45D-14D3-408C-B91D-DCF8E06D6616}">
      <dsp:nvSpPr>
        <dsp:cNvPr id="0" name=""/>
        <dsp:cNvSpPr/>
      </dsp:nvSpPr>
      <dsp:spPr>
        <a:xfrm rot="5400000">
          <a:off x="-256649" y="1380553"/>
          <a:ext cx="1265402" cy="752104"/>
        </a:xfrm>
        <a:prstGeom prst="chevron">
          <a:avLst/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path path="circle">
            <a:fillToRect l="50000" t="50000" r="50000" b="50000"/>
          </a:path>
          <a:tileRect/>
        </a:gra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>
              <a:solidFill>
                <a:schemeClr val="bg1">
                  <a:lumMod val="95000"/>
                </a:schemeClr>
              </a:solidFill>
            </a:rPr>
            <a:t>2</a:t>
          </a:r>
        </a:p>
      </dsp:txBody>
      <dsp:txXfrm rot="-5400000">
        <a:off x="0" y="1499956"/>
        <a:ext cx="752104" cy="513298"/>
      </dsp:txXfrm>
    </dsp:sp>
    <dsp:sp modelId="{26B2512C-39DD-4F84-93D3-EB73E906EFF2}">
      <dsp:nvSpPr>
        <dsp:cNvPr id="0" name=""/>
        <dsp:cNvSpPr/>
      </dsp:nvSpPr>
      <dsp:spPr>
        <a:xfrm rot="5400000">
          <a:off x="3562882" y="-1672451"/>
          <a:ext cx="846980" cy="64458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pl-PL" sz="2200" kern="1200" dirty="0">
              <a:latin typeface="Arial" panose="020B0604020202020204" pitchFamily="34" charset="0"/>
              <a:cs typeface="Arial" panose="020B0604020202020204" pitchFamily="34" charset="0"/>
            </a:rPr>
            <a:t>Ograniczenie działań/interwencji wdrażanych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pl-PL" sz="2200" kern="1200" dirty="0">
              <a:latin typeface="Arial" panose="020B0604020202020204" pitchFamily="34" charset="0"/>
              <a:cs typeface="Arial" panose="020B0604020202020204" pitchFamily="34" charset="0"/>
            </a:rPr>
            <a:t>przez SW (-)</a:t>
          </a:r>
        </a:p>
      </dsp:txBody>
      <dsp:txXfrm rot="-5400000">
        <a:off x="763460" y="1168317"/>
        <a:ext cx="6404478" cy="764288"/>
      </dsp:txXfrm>
    </dsp:sp>
    <dsp:sp modelId="{CDA9E34A-3892-4687-B7A3-7009EBF738C9}">
      <dsp:nvSpPr>
        <dsp:cNvPr id="0" name=""/>
        <dsp:cNvSpPr/>
      </dsp:nvSpPr>
      <dsp:spPr>
        <a:xfrm rot="5400000">
          <a:off x="-235443" y="2478418"/>
          <a:ext cx="1265402" cy="794515"/>
        </a:xfrm>
        <a:prstGeom prst="chevron">
          <a:avLst/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path path="circle">
            <a:fillToRect l="50000" t="50000" r="50000" b="50000"/>
          </a:path>
          <a:tileRect/>
        </a:gra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>
              <a:solidFill>
                <a:schemeClr val="bg1">
                  <a:lumMod val="95000"/>
                </a:schemeClr>
              </a:solidFill>
            </a:rPr>
            <a:t>3</a:t>
          </a:r>
        </a:p>
      </dsp:txBody>
      <dsp:txXfrm rot="-5400000">
        <a:off x="1" y="2640233"/>
        <a:ext cx="794515" cy="470887"/>
      </dsp:txXfrm>
    </dsp:sp>
    <dsp:sp modelId="{49A79C4D-25E7-4009-8C42-5DB7683ABE35}">
      <dsp:nvSpPr>
        <dsp:cNvPr id="0" name=""/>
        <dsp:cNvSpPr/>
      </dsp:nvSpPr>
      <dsp:spPr>
        <a:xfrm rot="5400000">
          <a:off x="3579212" y="-541721"/>
          <a:ext cx="846980" cy="641637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pl-PL" sz="2200" kern="1200" dirty="0">
              <a:latin typeface="Arial" panose="020B0604020202020204" pitchFamily="34" charset="0"/>
              <a:cs typeface="Arial" panose="020B0604020202020204" pitchFamily="34" charset="0"/>
            </a:rPr>
            <a:t>Znacznie zmniejszony budżet na rozwój obszarów wiejskich (-)</a:t>
          </a:r>
        </a:p>
      </dsp:txBody>
      <dsp:txXfrm rot="-5400000">
        <a:off x="794516" y="2284321"/>
        <a:ext cx="6375027" cy="764288"/>
      </dsp:txXfrm>
    </dsp:sp>
    <dsp:sp modelId="{4699C08C-1629-474E-9FA9-5CE66937335A}">
      <dsp:nvSpPr>
        <dsp:cNvPr id="0" name=""/>
        <dsp:cNvSpPr/>
      </dsp:nvSpPr>
      <dsp:spPr>
        <a:xfrm rot="5400000">
          <a:off x="-235443" y="3597489"/>
          <a:ext cx="1265402" cy="794515"/>
        </a:xfrm>
        <a:prstGeom prst="chevron">
          <a:avLst/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path path="circle">
            <a:fillToRect l="50000" t="50000" r="50000" b="50000"/>
          </a:path>
          <a:tileRect/>
        </a:gra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>
              <a:solidFill>
                <a:schemeClr val="bg1">
                  <a:lumMod val="95000"/>
                </a:schemeClr>
              </a:solidFill>
            </a:rPr>
            <a:t>4</a:t>
          </a:r>
        </a:p>
      </dsp:txBody>
      <dsp:txXfrm rot="-5400000">
        <a:off x="1" y="3759304"/>
        <a:ext cx="794515" cy="470887"/>
      </dsp:txXfrm>
    </dsp:sp>
    <dsp:sp modelId="{184891EC-6319-49F3-B143-D177766F4F08}">
      <dsp:nvSpPr>
        <dsp:cNvPr id="0" name=""/>
        <dsp:cNvSpPr/>
      </dsp:nvSpPr>
      <dsp:spPr>
        <a:xfrm rot="5400000">
          <a:off x="3579212" y="577349"/>
          <a:ext cx="846980" cy="641637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pl-PL" sz="2200" kern="1200" dirty="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pl-PL" sz="22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Wdrażanie KPO bez udziału SW (-)</a:t>
          </a:r>
        </a:p>
        <a:p>
          <a:pPr marL="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pl-PL" sz="2200" kern="1200" dirty="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794516" y="3403391"/>
        <a:ext cx="6375027" cy="7642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F0C24B-7636-4057-8EF2-1D014D933375}">
      <dsp:nvSpPr>
        <dsp:cNvPr id="0" name=""/>
        <dsp:cNvSpPr/>
      </dsp:nvSpPr>
      <dsp:spPr>
        <a:xfrm>
          <a:off x="230857" y="28199"/>
          <a:ext cx="3682714" cy="1075107"/>
        </a:xfrm>
        <a:prstGeom prst="chevron">
          <a:avLst/>
        </a:prstGeom>
        <a:solidFill>
          <a:schemeClr val="accent1">
            <a:lumMod val="40000"/>
            <a:lumOff val="60000"/>
          </a:schemeClr>
        </a:soli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14605" rIns="0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Alokacja środków </a:t>
          </a:r>
        </a:p>
      </dsp:txBody>
      <dsp:txXfrm>
        <a:off x="768411" y="28199"/>
        <a:ext cx="2607607" cy="1075107"/>
      </dsp:txXfrm>
    </dsp:sp>
    <dsp:sp modelId="{FCB15461-6C47-499A-94E3-36508B646E7D}">
      <dsp:nvSpPr>
        <dsp:cNvPr id="0" name=""/>
        <dsp:cNvSpPr/>
      </dsp:nvSpPr>
      <dsp:spPr>
        <a:xfrm>
          <a:off x="4438808" y="1955"/>
          <a:ext cx="2761428" cy="1104571"/>
        </a:xfrm>
        <a:prstGeom prst="round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tx1">
              <a:alpha val="9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9210" tIns="14605" rIns="0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b="1" kern="1200" dirty="0">
              <a:latin typeface="Arial" panose="020B0604020202020204" pitchFamily="34" charset="0"/>
              <a:cs typeface="Arial" panose="020B0604020202020204" pitchFamily="34" charset="0"/>
            </a:rPr>
            <a:t>75,4 mln EUR</a:t>
          </a:r>
        </a:p>
      </dsp:txBody>
      <dsp:txXfrm>
        <a:off x="4492729" y="55876"/>
        <a:ext cx="2653586" cy="996729"/>
      </dsp:txXfrm>
    </dsp:sp>
    <dsp:sp modelId="{43F94720-D11A-4AD5-B6AE-007503BD62AE}">
      <dsp:nvSpPr>
        <dsp:cNvPr id="0" name=""/>
        <dsp:cNvSpPr/>
      </dsp:nvSpPr>
      <dsp:spPr>
        <a:xfrm>
          <a:off x="230891" y="1254532"/>
          <a:ext cx="3685176" cy="1067934"/>
        </a:xfrm>
        <a:prstGeom prst="chevron">
          <a:avLst/>
        </a:prstGeom>
        <a:solidFill>
          <a:schemeClr val="accent1">
            <a:lumMod val="40000"/>
            <a:lumOff val="60000"/>
          </a:schemeClr>
        </a:soli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14605" rIns="0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Zapotrzebowanie</a:t>
          </a:r>
        </a:p>
      </dsp:txBody>
      <dsp:txXfrm>
        <a:off x="764858" y="1254532"/>
        <a:ext cx="2617242" cy="1067934"/>
      </dsp:txXfrm>
    </dsp:sp>
    <dsp:sp modelId="{A6400EAD-7C68-4146-8F5B-DF5F9EE61CB0}">
      <dsp:nvSpPr>
        <dsp:cNvPr id="0" name=""/>
        <dsp:cNvSpPr/>
      </dsp:nvSpPr>
      <dsp:spPr>
        <a:xfrm>
          <a:off x="4441270" y="1292840"/>
          <a:ext cx="2761428" cy="1104571"/>
        </a:xfrm>
        <a:prstGeom prst="round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tx1">
              <a:alpha val="9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9210" tIns="14605" rIns="0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pl-PL" sz="2300" b="1" kern="1200" dirty="0">
              <a:latin typeface="Arial" panose="020B0604020202020204" pitchFamily="34" charset="0"/>
              <a:cs typeface="Arial" panose="020B0604020202020204" pitchFamily="34" charset="0"/>
            </a:rPr>
            <a:t>80,7 mln EUR</a:t>
          </a:r>
        </a:p>
      </dsp:txBody>
      <dsp:txXfrm>
        <a:off x="4495191" y="1346761"/>
        <a:ext cx="2653586" cy="996729"/>
      </dsp:txXfrm>
    </dsp:sp>
    <dsp:sp modelId="{ABABD996-577C-4731-800D-FBD2B6DC6E16}">
      <dsp:nvSpPr>
        <dsp:cNvPr id="0" name=""/>
        <dsp:cNvSpPr/>
      </dsp:nvSpPr>
      <dsp:spPr>
        <a:xfrm>
          <a:off x="230891" y="2602296"/>
          <a:ext cx="3682647" cy="1013770"/>
        </a:xfrm>
        <a:prstGeom prst="chevron">
          <a:avLst/>
        </a:prstGeom>
        <a:solidFill>
          <a:schemeClr val="accent1">
            <a:lumMod val="40000"/>
            <a:lumOff val="60000"/>
          </a:schemeClr>
        </a:soli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14605" rIns="0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b="1" kern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Brakująca kwota</a:t>
          </a:r>
          <a:endParaRPr lang="pl-PL" sz="23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37776" y="2602296"/>
        <a:ext cx="2668877" cy="1013770"/>
      </dsp:txXfrm>
    </dsp:sp>
    <dsp:sp modelId="{DB2224DE-7AF5-4709-9DA5-2972E8BE5309}">
      <dsp:nvSpPr>
        <dsp:cNvPr id="0" name=""/>
        <dsp:cNvSpPr/>
      </dsp:nvSpPr>
      <dsp:spPr>
        <a:xfrm>
          <a:off x="4438742" y="2583724"/>
          <a:ext cx="2761428" cy="1104571"/>
        </a:xfrm>
        <a:prstGeom prst="round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tx1">
              <a:alpha val="9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1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b="1" kern="1200" dirty="0">
              <a:latin typeface="Arial" panose="020B0604020202020204" pitchFamily="34" charset="0"/>
              <a:cs typeface="Arial" panose="020B0604020202020204" pitchFamily="34" charset="0"/>
            </a:rPr>
            <a:t>5,3 mln EUR </a:t>
          </a:r>
          <a:r>
            <a:rPr lang="pl-PL" sz="1800" b="1" kern="1200" dirty="0">
              <a:latin typeface="Arial" panose="020B0604020202020204" pitchFamily="34" charset="0"/>
              <a:cs typeface="Arial" panose="020B0604020202020204" pitchFamily="34" charset="0"/>
            </a:rPr>
            <a:t>(~6,5%)</a:t>
          </a:r>
          <a:endParaRPr lang="pl-PL" sz="23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492663" y="2637645"/>
        <a:ext cx="2653586" cy="99672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FF72D9-09AD-4F9D-B915-A3213219A233}">
      <dsp:nvSpPr>
        <dsp:cNvPr id="0" name=""/>
        <dsp:cNvSpPr/>
      </dsp:nvSpPr>
      <dsp:spPr>
        <a:xfrm rot="5400000">
          <a:off x="-235443" y="237708"/>
          <a:ext cx="1265402" cy="794515"/>
        </a:xfrm>
        <a:prstGeom prst="chevron">
          <a:avLst/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path path="circle">
            <a:fillToRect l="50000" t="50000" r="50000" b="50000"/>
          </a:path>
          <a:tileRect/>
        </a:gra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>
              <a:solidFill>
                <a:schemeClr val="bg1">
                  <a:lumMod val="95000"/>
                </a:schemeClr>
              </a:solidFill>
            </a:rPr>
            <a:t>1</a:t>
          </a:r>
        </a:p>
      </dsp:txBody>
      <dsp:txXfrm rot="-5400000">
        <a:off x="1" y="399523"/>
        <a:ext cx="794515" cy="470887"/>
      </dsp:txXfrm>
    </dsp:sp>
    <dsp:sp modelId="{5107162F-CEF6-470F-BFC4-98075985950A}">
      <dsp:nvSpPr>
        <dsp:cNvPr id="0" name=""/>
        <dsp:cNvSpPr/>
      </dsp:nvSpPr>
      <dsp:spPr>
        <a:xfrm rot="5400000">
          <a:off x="3579212" y="-2779862"/>
          <a:ext cx="846980" cy="641637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pl-PL" sz="2200" kern="1200" dirty="0">
              <a:latin typeface="Arial" panose="020B0604020202020204" pitchFamily="34" charset="0"/>
              <a:cs typeface="Arial" panose="020B0604020202020204" pitchFamily="34" charset="0"/>
            </a:rPr>
            <a:t>Zwiększenie alokacji środków na interwencję LEADER – 708 mln EUR</a:t>
          </a:r>
        </a:p>
      </dsp:txBody>
      <dsp:txXfrm rot="-5400000">
        <a:off x="794516" y="46180"/>
        <a:ext cx="6375027" cy="764288"/>
      </dsp:txXfrm>
    </dsp:sp>
    <dsp:sp modelId="{C4EBF45D-14D3-408C-B91D-DCF8E06D6616}">
      <dsp:nvSpPr>
        <dsp:cNvPr id="0" name=""/>
        <dsp:cNvSpPr/>
      </dsp:nvSpPr>
      <dsp:spPr>
        <a:xfrm rot="5400000">
          <a:off x="-256649" y="1380553"/>
          <a:ext cx="1265402" cy="752104"/>
        </a:xfrm>
        <a:prstGeom prst="chevron">
          <a:avLst/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path path="circle">
            <a:fillToRect l="50000" t="50000" r="50000" b="50000"/>
          </a:path>
          <a:tileRect/>
        </a:gra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>
              <a:solidFill>
                <a:schemeClr val="bg1">
                  <a:lumMod val="95000"/>
                </a:schemeClr>
              </a:solidFill>
            </a:rPr>
            <a:t>2</a:t>
          </a:r>
        </a:p>
      </dsp:txBody>
      <dsp:txXfrm rot="-5400000">
        <a:off x="0" y="1499956"/>
        <a:ext cx="752104" cy="513298"/>
      </dsp:txXfrm>
    </dsp:sp>
    <dsp:sp modelId="{26B2512C-39DD-4F84-93D3-EB73E906EFF2}">
      <dsp:nvSpPr>
        <dsp:cNvPr id="0" name=""/>
        <dsp:cNvSpPr/>
      </dsp:nvSpPr>
      <dsp:spPr>
        <a:xfrm rot="5400000">
          <a:off x="3562882" y="-1672451"/>
          <a:ext cx="846980" cy="64458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None/>
          </a:pPr>
          <a:r>
            <a:rPr lang="pl-PL" sz="2200" kern="1200" dirty="0">
              <a:latin typeface="Arial" panose="020B0604020202020204" pitchFamily="34" charset="0"/>
              <a:cs typeface="Arial" panose="020B0604020202020204" pitchFamily="34" charset="0"/>
            </a:rPr>
            <a:t>Wyodrębnienie „kopert regionalnych”</a:t>
          </a:r>
        </a:p>
      </dsp:txBody>
      <dsp:txXfrm rot="-5400000">
        <a:off x="763460" y="1168317"/>
        <a:ext cx="6404478" cy="764288"/>
      </dsp:txXfrm>
    </dsp:sp>
    <dsp:sp modelId="{CDA9E34A-3892-4687-B7A3-7009EBF738C9}">
      <dsp:nvSpPr>
        <dsp:cNvPr id="0" name=""/>
        <dsp:cNvSpPr/>
      </dsp:nvSpPr>
      <dsp:spPr>
        <a:xfrm rot="5400000">
          <a:off x="-235443" y="2478418"/>
          <a:ext cx="1265402" cy="794515"/>
        </a:xfrm>
        <a:prstGeom prst="chevron">
          <a:avLst/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path path="circle">
            <a:fillToRect l="50000" t="50000" r="50000" b="50000"/>
          </a:path>
          <a:tileRect/>
        </a:gra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>
              <a:solidFill>
                <a:schemeClr val="bg1">
                  <a:lumMod val="95000"/>
                </a:schemeClr>
              </a:solidFill>
            </a:rPr>
            <a:t>3</a:t>
          </a:r>
        </a:p>
      </dsp:txBody>
      <dsp:txXfrm rot="-5400000">
        <a:off x="1" y="2640233"/>
        <a:ext cx="794515" cy="470887"/>
      </dsp:txXfrm>
    </dsp:sp>
    <dsp:sp modelId="{49A79C4D-25E7-4009-8C42-5DB7683ABE35}">
      <dsp:nvSpPr>
        <dsp:cNvPr id="0" name=""/>
        <dsp:cNvSpPr/>
      </dsp:nvSpPr>
      <dsp:spPr>
        <a:xfrm rot="5400000">
          <a:off x="3579212" y="-541721"/>
          <a:ext cx="846980" cy="641637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pl-PL" sz="2200" kern="1200" dirty="0">
              <a:latin typeface="Arial" panose="020B0604020202020204" pitchFamily="34" charset="0"/>
              <a:cs typeface="Arial" panose="020B0604020202020204" pitchFamily="34" charset="0"/>
            </a:rPr>
            <a:t>Jednolity sposób podziału środków (bez względu na model wdrażania RLKS)</a:t>
          </a:r>
        </a:p>
      </dsp:txBody>
      <dsp:txXfrm rot="-5400000">
        <a:off x="794516" y="2284321"/>
        <a:ext cx="6375027" cy="764288"/>
      </dsp:txXfrm>
    </dsp:sp>
    <dsp:sp modelId="{4699C08C-1629-474E-9FA9-5CE66937335A}">
      <dsp:nvSpPr>
        <dsp:cNvPr id="0" name=""/>
        <dsp:cNvSpPr/>
      </dsp:nvSpPr>
      <dsp:spPr>
        <a:xfrm rot="5400000">
          <a:off x="-235443" y="3597489"/>
          <a:ext cx="1265402" cy="794515"/>
        </a:xfrm>
        <a:prstGeom prst="chevron">
          <a:avLst/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path path="circle">
            <a:fillToRect l="50000" t="50000" r="50000" b="50000"/>
          </a:path>
          <a:tileRect/>
        </a:gra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>
              <a:solidFill>
                <a:schemeClr val="bg1">
                  <a:lumMod val="95000"/>
                </a:schemeClr>
              </a:solidFill>
            </a:rPr>
            <a:t>4</a:t>
          </a:r>
        </a:p>
      </dsp:txBody>
      <dsp:txXfrm rot="-5400000">
        <a:off x="1" y="3759304"/>
        <a:ext cx="794515" cy="470887"/>
      </dsp:txXfrm>
    </dsp:sp>
    <dsp:sp modelId="{184891EC-6319-49F3-B143-D177766F4F08}">
      <dsp:nvSpPr>
        <dsp:cNvPr id="0" name=""/>
        <dsp:cNvSpPr/>
      </dsp:nvSpPr>
      <dsp:spPr>
        <a:xfrm rot="5400000">
          <a:off x="3579212" y="577349"/>
          <a:ext cx="846980" cy="641637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pl-PL" sz="2200" kern="1200" dirty="0">
              <a:latin typeface="Arial" panose="020B0604020202020204" pitchFamily="34" charset="0"/>
              <a:cs typeface="Arial" panose="020B0604020202020204" pitchFamily="34" charset="0"/>
            </a:rPr>
            <a:t>Możliwość wdrażania większej ilość LSR</a:t>
          </a:r>
        </a:p>
      </dsp:txBody>
      <dsp:txXfrm rot="-5400000">
        <a:off x="794516" y="3403391"/>
        <a:ext cx="6375027" cy="76428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82F465-37BD-4242-A6B5-C69A8F3694CD}">
      <dsp:nvSpPr>
        <dsp:cNvPr id="0" name=""/>
        <dsp:cNvSpPr/>
      </dsp:nvSpPr>
      <dsp:spPr>
        <a:xfrm>
          <a:off x="-5155331" y="-789694"/>
          <a:ext cx="6139238" cy="6139238"/>
        </a:xfrm>
        <a:prstGeom prst="blockArc">
          <a:avLst>
            <a:gd name="adj1" fmla="val 18900000"/>
            <a:gd name="adj2" fmla="val 2700000"/>
            <a:gd name="adj3" fmla="val 409"/>
          </a:avLst>
        </a:pr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266EB4-9354-4CF2-BCC9-E7E0CB998E08}">
      <dsp:nvSpPr>
        <dsp:cNvPr id="0" name=""/>
        <dsp:cNvSpPr/>
      </dsp:nvSpPr>
      <dsp:spPr>
        <a:xfrm>
          <a:off x="366975" y="240121"/>
          <a:ext cx="10172416" cy="480061"/>
        </a:xfrm>
        <a:prstGeom prst="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F81B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solidFill>
            <a:srgbClr val="1F497D">
              <a:lumMod val="50000"/>
            </a:srgb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48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Ograniczenie środków na działania/interwencje realizowane przez JST </a:t>
          </a:r>
        </a:p>
      </dsp:txBody>
      <dsp:txXfrm>
        <a:off x="366975" y="240121"/>
        <a:ext cx="10172416" cy="480061"/>
      </dsp:txXfrm>
    </dsp:sp>
    <dsp:sp modelId="{0E73D71E-3A6F-46B1-AF4F-C04B483E9FF7}">
      <dsp:nvSpPr>
        <dsp:cNvPr id="0" name=""/>
        <dsp:cNvSpPr/>
      </dsp:nvSpPr>
      <dsp:spPr>
        <a:xfrm>
          <a:off x="66937" y="180114"/>
          <a:ext cx="600076" cy="600076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ysClr val="window" lastClr="FFFFFF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24158F8-2808-49B6-8A5A-433BB12E6DA8}">
      <dsp:nvSpPr>
        <dsp:cNvPr id="0" name=""/>
        <dsp:cNvSpPr/>
      </dsp:nvSpPr>
      <dsp:spPr>
        <a:xfrm>
          <a:off x="761858" y="960122"/>
          <a:ext cx="9777533" cy="4800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48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Ograniczenie działań/interwencji wdrażanych przez Samorząd Województwa </a:t>
          </a:r>
        </a:p>
      </dsp:txBody>
      <dsp:txXfrm>
        <a:off x="761858" y="960122"/>
        <a:ext cx="9777533" cy="480061"/>
      </dsp:txXfrm>
    </dsp:sp>
    <dsp:sp modelId="{7597C236-48F0-4663-9B01-6C9AA6BC8EB4}">
      <dsp:nvSpPr>
        <dsp:cNvPr id="0" name=""/>
        <dsp:cNvSpPr/>
      </dsp:nvSpPr>
      <dsp:spPr>
        <a:xfrm>
          <a:off x="461820" y="900114"/>
          <a:ext cx="600076" cy="60007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2182D2A-CA86-41EC-84E6-B0ECE1DE1F00}">
      <dsp:nvSpPr>
        <dsp:cNvPr id="0" name=""/>
        <dsp:cNvSpPr/>
      </dsp:nvSpPr>
      <dsp:spPr>
        <a:xfrm>
          <a:off x="942428" y="1680122"/>
          <a:ext cx="9596963" cy="4800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48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Interwencja LEADER bez możliwości budowy, przebudowy dróg </a:t>
          </a:r>
        </a:p>
      </dsp:txBody>
      <dsp:txXfrm>
        <a:off x="942428" y="1680122"/>
        <a:ext cx="9596963" cy="480061"/>
      </dsp:txXfrm>
    </dsp:sp>
    <dsp:sp modelId="{17BB3C1E-5245-4C4C-B80B-90050FF4E508}">
      <dsp:nvSpPr>
        <dsp:cNvPr id="0" name=""/>
        <dsp:cNvSpPr/>
      </dsp:nvSpPr>
      <dsp:spPr>
        <a:xfrm>
          <a:off x="642390" y="1620114"/>
          <a:ext cx="600076" cy="60007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103F373-5A85-41ED-822D-9C40FEC0FC8E}">
      <dsp:nvSpPr>
        <dsp:cNvPr id="0" name=""/>
        <dsp:cNvSpPr/>
      </dsp:nvSpPr>
      <dsp:spPr>
        <a:xfrm>
          <a:off x="942428" y="2399666"/>
          <a:ext cx="9596963" cy="480061"/>
        </a:xfrm>
        <a:prstGeom prst="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F81B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solidFill>
            <a:srgbClr val="1F497D">
              <a:lumMod val="50000"/>
            </a:srgb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48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Rozwój pozarolniczych funkcji gospodarstw rolnych </a:t>
          </a:r>
        </a:p>
      </dsp:txBody>
      <dsp:txXfrm>
        <a:off x="942428" y="2399666"/>
        <a:ext cx="9596963" cy="480061"/>
      </dsp:txXfrm>
    </dsp:sp>
    <dsp:sp modelId="{771EC5F8-56D3-4ABF-B8FA-526C0E1F7417}">
      <dsp:nvSpPr>
        <dsp:cNvPr id="0" name=""/>
        <dsp:cNvSpPr/>
      </dsp:nvSpPr>
      <dsp:spPr>
        <a:xfrm>
          <a:off x="642390" y="2339659"/>
          <a:ext cx="600076" cy="600076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ysClr val="window" lastClr="FFFFFF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F4F7BD8-5D83-4B4C-A3EE-AF28972572D8}">
      <dsp:nvSpPr>
        <dsp:cNvPr id="0" name=""/>
        <dsp:cNvSpPr/>
      </dsp:nvSpPr>
      <dsp:spPr>
        <a:xfrm>
          <a:off x="761858" y="3119666"/>
          <a:ext cx="9777533" cy="480061"/>
        </a:xfrm>
        <a:prstGeom prst="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F81B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solidFill>
            <a:srgbClr val="1F497D">
              <a:lumMod val="50000"/>
            </a:srgb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48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Rozwój przedsiębiorstw społecznych </a:t>
          </a:r>
        </a:p>
      </dsp:txBody>
      <dsp:txXfrm>
        <a:off x="761858" y="3119666"/>
        <a:ext cx="9777533" cy="480061"/>
      </dsp:txXfrm>
    </dsp:sp>
    <dsp:sp modelId="{777F357E-8DEF-4553-B4F4-2F5412E385AF}">
      <dsp:nvSpPr>
        <dsp:cNvPr id="0" name=""/>
        <dsp:cNvSpPr/>
      </dsp:nvSpPr>
      <dsp:spPr>
        <a:xfrm>
          <a:off x="461820" y="3059659"/>
          <a:ext cx="600076" cy="600076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ysClr val="window" lastClr="FFFFFF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837DB48-073E-4CAD-B622-4BC0F01AD105}">
      <dsp:nvSpPr>
        <dsp:cNvPr id="0" name=""/>
        <dsp:cNvSpPr/>
      </dsp:nvSpPr>
      <dsp:spPr>
        <a:xfrm>
          <a:off x="366975" y="3839667"/>
          <a:ext cx="10172416" cy="480061"/>
        </a:xfrm>
        <a:prstGeom prst="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F81B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solidFill>
            <a:srgbClr val="1F497D">
              <a:lumMod val="50000"/>
            </a:srgb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48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Smart </a:t>
          </a:r>
          <a:r>
            <a:rPr lang="pl-PL" sz="1600" b="1" kern="1200" dirty="0" err="1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villages</a:t>
          </a:r>
          <a:r>
            <a:rPr lang="pl-PL" sz="1600" b="1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(Inteligentne wioski)</a:t>
          </a:r>
        </a:p>
      </dsp:txBody>
      <dsp:txXfrm>
        <a:off x="366975" y="3839667"/>
        <a:ext cx="10172416" cy="480061"/>
      </dsp:txXfrm>
    </dsp:sp>
    <dsp:sp modelId="{F993ED97-E271-4FEC-B9B9-BCE8396312AC}">
      <dsp:nvSpPr>
        <dsp:cNvPr id="0" name=""/>
        <dsp:cNvSpPr/>
      </dsp:nvSpPr>
      <dsp:spPr>
        <a:xfrm>
          <a:off x="66937" y="3779659"/>
          <a:ext cx="600076" cy="600076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ysClr val="window" lastClr="FFFFFF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FD744D-43C9-4B2A-BC60-461D6C7256E8}" type="datetimeFigureOut">
              <a:rPr lang="pl-PL" smtClean="0"/>
              <a:t>12.12.2022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763024-4AEC-4535-89C9-9756D5E81C6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06034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/>
          </a:p>
        </p:txBody>
      </p:sp>
      <p:sp>
        <p:nvSpPr>
          <p:cNvPr id="1126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DD0A48-8F88-4829-A3F2-501433CACA49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05117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l-PL" altLang="pl-PL" dirty="0"/>
          </a:p>
        </p:txBody>
      </p:sp>
      <p:sp>
        <p:nvSpPr>
          <p:cNvPr id="717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3564" indent="-28598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944" indent="-22878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1521" indent="-22878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9099" indent="-22878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6678" indent="-2287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4255" indent="-2287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1833" indent="-2287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9410" indent="-2287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638CEA-2EC6-4AC0-8A51-34A738F0F83E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pl-PL" altLang="pl-P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0477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l-PL" altLang="pl-PL" dirty="0"/>
          </a:p>
        </p:txBody>
      </p:sp>
      <p:sp>
        <p:nvSpPr>
          <p:cNvPr id="717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3564" indent="-28598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944" indent="-22878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1521" indent="-22878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9099" indent="-22878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6678" indent="-2287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4255" indent="-2287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1833" indent="-2287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9410" indent="-2287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638CEA-2EC6-4AC0-8A51-34A738F0F83E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pl-PL" altLang="pl-P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8921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/>
          </a:p>
        </p:txBody>
      </p:sp>
      <p:sp>
        <p:nvSpPr>
          <p:cNvPr id="1126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DD0A48-8F88-4829-A3F2-501433CACA49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2826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/>
          </a:p>
        </p:txBody>
      </p:sp>
      <p:sp>
        <p:nvSpPr>
          <p:cNvPr id="1126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DD0A48-8F88-4829-A3F2-501433CACA49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25594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l-PL" altLang="pl-PL" dirty="0"/>
          </a:p>
        </p:txBody>
      </p:sp>
      <p:sp>
        <p:nvSpPr>
          <p:cNvPr id="717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3564" indent="-28598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944" indent="-22878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1521" indent="-22878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9099" indent="-22878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6678" indent="-2287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4255" indent="-2287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1833" indent="-2287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9410" indent="-2287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638CEA-2EC6-4AC0-8A51-34A738F0F83E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pl-PL" altLang="pl-P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94643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/>
          </a:p>
        </p:txBody>
      </p:sp>
      <p:sp>
        <p:nvSpPr>
          <p:cNvPr id="1126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DD0A48-8F88-4829-A3F2-501433CACA49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27967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/>
          </a:p>
        </p:txBody>
      </p:sp>
      <p:sp>
        <p:nvSpPr>
          <p:cNvPr id="1126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DD0A48-8F88-4829-A3F2-501433CACA49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5417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/>
          </a:p>
        </p:txBody>
      </p:sp>
      <p:sp>
        <p:nvSpPr>
          <p:cNvPr id="1126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DD0A48-8F88-4829-A3F2-501433CACA49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3789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l-PL" altLang="pl-PL" dirty="0"/>
          </a:p>
        </p:txBody>
      </p:sp>
      <p:sp>
        <p:nvSpPr>
          <p:cNvPr id="717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3564" indent="-28598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944" indent="-22878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1521" indent="-22878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9099" indent="-22878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6678" indent="-2287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4255" indent="-2287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1833" indent="-2287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9410" indent="-2287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638CEA-2EC6-4AC0-8A51-34A738F0F83E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pl-PL" altLang="pl-P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8964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l-PL" altLang="pl-PL" dirty="0"/>
          </a:p>
        </p:txBody>
      </p:sp>
      <p:sp>
        <p:nvSpPr>
          <p:cNvPr id="717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3564" indent="-28598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944" indent="-22878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1521" indent="-22878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9099" indent="-22878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6678" indent="-2287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4255" indent="-2287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1833" indent="-2287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9410" indent="-2287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638CEA-2EC6-4AC0-8A51-34A738F0F83E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pl-PL" altLang="pl-P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282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6901A11-E7E8-35AB-D603-865A6598A4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D72B6F4-02E3-D874-2244-9E30EFA824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A78CB2B-2B09-53E1-B08D-2DB674217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AC5A0-7F48-43CE-987A-D35A86BCE70E}" type="datetimeFigureOut">
              <a:rPr lang="pl-PL" smtClean="0"/>
              <a:t>12.12.2022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968059A-D968-A45E-4A06-CAC91CF5A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C4CA742-81B2-BB14-66AE-E6784A9B1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0F697-55F3-4B1A-A520-8FF23C96063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3113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E10B85-1AA3-83B6-922C-B7098FEFC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CFA08B4F-FD05-98B0-26B3-753EF16E54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7A36EAF-51FC-B4D3-4D9C-F2EE5664A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AC5A0-7F48-43CE-987A-D35A86BCE70E}" type="datetimeFigureOut">
              <a:rPr lang="pl-PL" smtClean="0"/>
              <a:t>12.12.2022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700B6F3-874B-6CFD-C557-C0BE31477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2BFD936-2216-13B5-5EA7-D01D65BF7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0F697-55F3-4B1A-A520-8FF23C96063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2699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D2BF7AF3-412C-1DEC-A357-FDA0871098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83E82DC8-5F6B-599F-B761-84AB792EAA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4447CD7-8ACC-EC69-4F1B-5715F1B73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AC5A0-7F48-43CE-987A-D35A86BCE70E}" type="datetimeFigureOut">
              <a:rPr lang="pl-PL" smtClean="0"/>
              <a:t>12.12.2022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0984EBC-B9E2-AB4E-A0E0-F5F869084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00D0337-31E6-BF7D-375F-8EC3CF49B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0F697-55F3-4B1A-A520-8FF23C96063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45566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CB969-3AAF-438E-9348-3D8AB46E292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4431530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41B14-A8D6-46B0-ACBC-5F86AA68E140}" type="datetime1">
              <a:rPr lang="pl-PL"/>
              <a:pPr>
                <a:defRPr/>
              </a:pPr>
              <a:t>12.12.2022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7C1B71-7F3F-427D-90ED-2A8B343AFB76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7404125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44E2462-F003-C03E-BB43-330816BE1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0DC0823-8BC9-E2F7-8336-6FCE0B0B68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702E5BC-FDCB-696F-2519-ABC75F63D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AC5A0-7F48-43CE-987A-D35A86BCE70E}" type="datetimeFigureOut">
              <a:rPr lang="pl-PL" smtClean="0"/>
              <a:t>12.12.2022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A86D827-83A0-44DC-E4E5-5C8E9F8B0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BB666D2-6BAF-EFE6-81AA-8A3A09C6D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0F697-55F3-4B1A-A520-8FF23C96063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4760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ED55C49-49C8-27DC-7C5F-9EB3E1604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21017A9-25B8-5A82-335D-4AA068AAFD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D8EFC91-8068-6A4D-BBFA-852D6B698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AC5A0-7F48-43CE-987A-D35A86BCE70E}" type="datetimeFigureOut">
              <a:rPr lang="pl-PL" smtClean="0"/>
              <a:t>12.12.2022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2CE87B4-C64D-32D7-16FB-2A94E0D5F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A6B87D3-0464-BE17-8BFD-7239CC5EC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0F697-55F3-4B1A-A520-8FF23C96063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4030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D6EE6A6-0A17-5B5B-6C73-EE76C1C31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472BF17-4D85-2378-0443-A235E4B734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F7EB5B3B-A968-B246-9FA1-EBC94DEDFE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F309308-E854-39E8-ACB7-A7B01E7CE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AC5A0-7F48-43CE-987A-D35A86BCE70E}" type="datetimeFigureOut">
              <a:rPr lang="pl-PL" smtClean="0"/>
              <a:t>12.12.2022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8CC3472-43A1-CD19-F209-994F596D1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5010505-3758-C913-7152-57154C07B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0F697-55F3-4B1A-A520-8FF23C96063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2798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EB6560B-CF36-B006-D30A-93BC56D25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4C8767A-2D7B-8B41-A96E-114810C6EE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1C8CF0F-4C11-3CEE-819F-15152A7A2D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A707EBE9-60E6-AED6-F90D-878CA546A7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8D4F8223-65B4-F00A-EC1D-F71A094247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332CFDC3-47C1-E189-83EB-8B86B2DF8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AC5A0-7F48-43CE-987A-D35A86BCE70E}" type="datetimeFigureOut">
              <a:rPr lang="pl-PL" smtClean="0"/>
              <a:t>12.12.2022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8D1DE25F-C0A8-6FDA-D46D-1B3B2EB3C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60EF64D5-7B63-613D-9203-1E233EC23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0F697-55F3-4B1A-A520-8FF23C96063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72768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5546FA9-BC1D-8016-9644-046580C38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1A89C7EB-A614-192B-33A7-63008E15E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AC5A0-7F48-43CE-987A-D35A86BCE70E}" type="datetimeFigureOut">
              <a:rPr lang="pl-PL" smtClean="0"/>
              <a:t>12.12.2022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6D033E36-95A1-2E6F-0FA9-E1C7E0BF7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AD3F5A2D-6136-F003-B154-0C83CC9E2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0F697-55F3-4B1A-A520-8FF23C96063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4561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FEB3A46E-280B-B1EE-CE62-39A4668F0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AC5A0-7F48-43CE-987A-D35A86BCE70E}" type="datetimeFigureOut">
              <a:rPr lang="pl-PL" smtClean="0"/>
              <a:t>12.12.2022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60A8F847-A11A-2779-26AE-B6E5606DF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CF49873-351A-2952-2CD3-255A4EDE3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0F697-55F3-4B1A-A520-8FF23C96063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6446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286AEF4-498D-B322-A8DF-7C593E7FD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362F8A3-A1AA-EF89-A4CB-C9528C07AF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941C6D8C-A7D2-85D8-7AEB-98544AC201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984822C-ED4D-8FC2-237F-8E682BC62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AC5A0-7F48-43CE-987A-D35A86BCE70E}" type="datetimeFigureOut">
              <a:rPr lang="pl-PL" smtClean="0"/>
              <a:t>12.12.2022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B3F690F-D95E-0E83-F103-4325FD392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CBD0AB1-FD4E-F011-F22A-679CB1A3D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0F697-55F3-4B1A-A520-8FF23C96063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0382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BC9127D-2BA1-25F6-90EC-5E28ED8C3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764719CC-B716-A422-6A36-A24D64FE26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EBE193F-22D2-2092-42EB-5F68509F62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39C0260-AB55-7E49-CF2D-A7914EE57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AC5A0-7F48-43CE-987A-D35A86BCE70E}" type="datetimeFigureOut">
              <a:rPr lang="pl-PL" smtClean="0"/>
              <a:t>12.12.2022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AE4F13A-549F-B991-0233-81306AA42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3519137-F763-21D5-427F-2BEE23FF5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0F697-55F3-4B1A-A520-8FF23C96063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2997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845440C2-CD84-F43C-7EDB-35D8F2507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935B198-FE7F-7A3D-607F-4C09E7AD0F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D4191A8-12C6-B7DA-CE1B-A11F816125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AC5A0-7F48-43CE-987A-D35A86BCE70E}" type="datetimeFigureOut">
              <a:rPr lang="pl-PL" smtClean="0"/>
              <a:t>12.12.2022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88D6E86-3859-BDA6-23AE-C6954DFBB4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1321775-9867-3270-058D-19D6D92F53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0F697-55F3-4B1A-A520-8FF23C96063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8848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6F5240C9-393E-48DD-AD7F-9FDA9FCD1FC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7009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ransition spd="slow">
    <p:push dir="u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image" Target="../media/image2.png"/><Relationship Id="rId9" Type="http://schemas.microsoft.com/office/2007/relationships/diagramDrawing" Target="../diagrams/drawing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png"/><Relationship Id="rId9" Type="http://schemas.microsoft.com/office/2007/relationships/diagramDrawing" Target="../diagrams/drawin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2.png"/><Relationship Id="rId9" Type="http://schemas.microsoft.com/office/2007/relationships/diagramDrawing" Target="../diagrams/drawing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2.png"/><Relationship Id="rId9" Type="http://schemas.microsoft.com/office/2007/relationships/diagramDrawing" Target="../diagrams/drawin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Freeform 5"/>
          <p:cNvSpPr>
            <a:spLocks/>
          </p:cNvSpPr>
          <p:nvPr/>
        </p:nvSpPr>
        <p:spPr bwMode="auto">
          <a:xfrm>
            <a:off x="8280799" y="1134666"/>
            <a:ext cx="240506" cy="209550"/>
          </a:xfrm>
          <a:custGeom>
            <a:avLst/>
            <a:gdLst>
              <a:gd name="T0" fmla="*/ 2147483647 w 605"/>
              <a:gd name="T1" fmla="*/ 2147483647 h 528"/>
              <a:gd name="T2" fmla="*/ 2147483647 w 605"/>
              <a:gd name="T3" fmla="*/ 2147483647 h 528"/>
              <a:gd name="T4" fmla="*/ 2147483647 w 605"/>
              <a:gd name="T5" fmla="*/ 2147483647 h 528"/>
              <a:gd name="T6" fmla="*/ 2147483647 w 605"/>
              <a:gd name="T7" fmla="*/ 2147483647 h 528"/>
              <a:gd name="T8" fmla="*/ 2147483647 w 605"/>
              <a:gd name="T9" fmla="*/ 2147483647 h 528"/>
              <a:gd name="T10" fmla="*/ 2147483647 w 605"/>
              <a:gd name="T11" fmla="*/ 2147483647 h 528"/>
              <a:gd name="T12" fmla="*/ 2147483647 w 605"/>
              <a:gd name="T13" fmla="*/ 2147483647 h 528"/>
              <a:gd name="T14" fmla="*/ 2147483647 w 605"/>
              <a:gd name="T15" fmla="*/ 2147483647 h 528"/>
              <a:gd name="T16" fmla="*/ 2147483647 w 605"/>
              <a:gd name="T17" fmla="*/ 2147483647 h 528"/>
              <a:gd name="T18" fmla="*/ 2147483647 w 605"/>
              <a:gd name="T19" fmla="*/ 2147483647 h 528"/>
              <a:gd name="T20" fmla="*/ 2147483647 w 605"/>
              <a:gd name="T21" fmla="*/ 2147483647 h 528"/>
              <a:gd name="T22" fmla="*/ 2147483647 w 605"/>
              <a:gd name="T23" fmla="*/ 2147483647 h 528"/>
              <a:gd name="T24" fmla="*/ 2147483647 w 605"/>
              <a:gd name="T25" fmla="*/ 2147483647 h 528"/>
              <a:gd name="T26" fmla="*/ 2147483647 w 605"/>
              <a:gd name="T27" fmla="*/ 2147483647 h 528"/>
              <a:gd name="T28" fmla="*/ 2147483647 w 605"/>
              <a:gd name="T29" fmla="*/ 2147483647 h 528"/>
              <a:gd name="T30" fmla="*/ 2147483647 w 605"/>
              <a:gd name="T31" fmla="*/ 2147483647 h 528"/>
              <a:gd name="T32" fmla="*/ 2147483647 w 605"/>
              <a:gd name="T33" fmla="*/ 2147483647 h 528"/>
              <a:gd name="T34" fmla="*/ 2147483647 w 605"/>
              <a:gd name="T35" fmla="*/ 2147483647 h 528"/>
              <a:gd name="T36" fmla="*/ 2147483647 w 605"/>
              <a:gd name="T37" fmla="*/ 2147483647 h 528"/>
              <a:gd name="T38" fmla="*/ 2147483647 w 605"/>
              <a:gd name="T39" fmla="*/ 2147483647 h 528"/>
              <a:gd name="T40" fmla="*/ 2147483647 w 605"/>
              <a:gd name="T41" fmla="*/ 2147483647 h 528"/>
              <a:gd name="T42" fmla="*/ 2147483647 w 605"/>
              <a:gd name="T43" fmla="*/ 2147483647 h 528"/>
              <a:gd name="T44" fmla="*/ 2147483647 w 605"/>
              <a:gd name="T45" fmla="*/ 2147483647 h 528"/>
              <a:gd name="T46" fmla="*/ 2147483647 w 605"/>
              <a:gd name="T47" fmla="*/ 2147483647 h 528"/>
              <a:gd name="T48" fmla="*/ 2147483647 w 605"/>
              <a:gd name="T49" fmla="*/ 2147483647 h 528"/>
              <a:gd name="T50" fmla="*/ 2147483647 w 605"/>
              <a:gd name="T51" fmla="*/ 2147483647 h 528"/>
              <a:gd name="T52" fmla="*/ 2147483647 w 605"/>
              <a:gd name="T53" fmla="*/ 2147483647 h 528"/>
              <a:gd name="T54" fmla="*/ 2147483647 w 605"/>
              <a:gd name="T55" fmla="*/ 2147483647 h 528"/>
              <a:gd name="T56" fmla="*/ 2147483647 w 605"/>
              <a:gd name="T57" fmla="*/ 2147483647 h 528"/>
              <a:gd name="T58" fmla="*/ 2147483647 w 605"/>
              <a:gd name="T59" fmla="*/ 2147483647 h 528"/>
              <a:gd name="T60" fmla="*/ 2147483647 w 605"/>
              <a:gd name="T61" fmla="*/ 2147483647 h 528"/>
              <a:gd name="T62" fmla="*/ 2147483647 w 605"/>
              <a:gd name="T63" fmla="*/ 2147483647 h 528"/>
              <a:gd name="T64" fmla="*/ 2147483647 w 605"/>
              <a:gd name="T65" fmla="*/ 2147483647 h 528"/>
              <a:gd name="T66" fmla="*/ 2147483647 w 605"/>
              <a:gd name="T67" fmla="*/ 2147483647 h 528"/>
              <a:gd name="T68" fmla="*/ 2147483647 w 605"/>
              <a:gd name="T69" fmla="*/ 2147483647 h 528"/>
              <a:gd name="T70" fmla="*/ 2147483647 w 605"/>
              <a:gd name="T71" fmla="*/ 2147483647 h 528"/>
              <a:gd name="T72" fmla="*/ 2147483647 w 605"/>
              <a:gd name="T73" fmla="*/ 2147483647 h 528"/>
              <a:gd name="T74" fmla="*/ 2147483647 w 605"/>
              <a:gd name="T75" fmla="*/ 2147483647 h 528"/>
              <a:gd name="T76" fmla="*/ 2147483647 w 605"/>
              <a:gd name="T77" fmla="*/ 2147483647 h 528"/>
              <a:gd name="T78" fmla="*/ 2147483647 w 605"/>
              <a:gd name="T79" fmla="*/ 2147483647 h 528"/>
              <a:gd name="T80" fmla="*/ 2147483647 w 605"/>
              <a:gd name="T81" fmla="*/ 2147483647 h 528"/>
              <a:gd name="T82" fmla="*/ 2147483647 w 605"/>
              <a:gd name="T83" fmla="*/ 2147483647 h 528"/>
              <a:gd name="T84" fmla="*/ 2147483647 w 605"/>
              <a:gd name="T85" fmla="*/ 2147483647 h 528"/>
              <a:gd name="T86" fmla="*/ 2147483647 w 605"/>
              <a:gd name="T87" fmla="*/ 2147483647 h 528"/>
              <a:gd name="T88" fmla="*/ 2147483647 w 605"/>
              <a:gd name="T89" fmla="*/ 2147483647 h 528"/>
              <a:gd name="T90" fmla="*/ 2147483647 w 605"/>
              <a:gd name="T91" fmla="*/ 2147483647 h 528"/>
              <a:gd name="T92" fmla="*/ 2147483647 w 605"/>
              <a:gd name="T93" fmla="*/ 2147483647 h 528"/>
              <a:gd name="T94" fmla="*/ 2147483647 w 605"/>
              <a:gd name="T95" fmla="*/ 2147483647 h 528"/>
              <a:gd name="T96" fmla="*/ 2147483647 w 605"/>
              <a:gd name="T97" fmla="*/ 2147483647 h 528"/>
              <a:gd name="T98" fmla="*/ 2147483647 w 605"/>
              <a:gd name="T99" fmla="*/ 2147483647 h 528"/>
              <a:gd name="T100" fmla="*/ 2147483647 w 605"/>
              <a:gd name="T101" fmla="*/ 2147483647 h 528"/>
              <a:gd name="T102" fmla="*/ 2147483647 w 605"/>
              <a:gd name="T103" fmla="*/ 2147483647 h 528"/>
              <a:gd name="T104" fmla="*/ 2147483647 w 605"/>
              <a:gd name="T105" fmla="*/ 2147483647 h 528"/>
              <a:gd name="T106" fmla="*/ 2147483647 w 605"/>
              <a:gd name="T107" fmla="*/ 2147483647 h 528"/>
              <a:gd name="T108" fmla="*/ 2147483647 w 605"/>
              <a:gd name="T109" fmla="*/ 2147483647 h 528"/>
              <a:gd name="T110" fmla="*/ 2147483647 w 605"/>
              <a:gd name="T111" fmla="*/ 2147483647 h 528"/>
              <a:gd name="T112" fmla="*/ 2147483647 w 605"/>
              <a:gd name="T113" fmla="*/ 2147483647 h 528"/>
              <a:gd name="T114" fmla="*/ 2147483647 w 605"/>
              <a:gd name="T115" fmla="*/ 2147483647 h 528"/>
              <a:gd name="T116" fmla="*/ 2147483647 w 605"/>
              <a:gd name="T117" fmla="*/ 2147483647 h 528"/>
              <a:gd name="T118" fmla="*/ 2147483647 w 605"/>
              <a:gd name="T119" fmla="*/ 2147483647 h 528"/>
              <a:gd name="T120" fmla="*/ 2147483647 w 605"/>
              <a:gd name="T121" fmla="*/ 2147483647 h 528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605"/>
              <a:gd name="T184" fmla="*/ 0 h 528"/>
              <a:gd name="T185" fmla="*/ 605 w 605"/>
              <a:gd name="T186" fmla="*/ 528 h 528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605" h="528">
                <a:moveTo>
                  <a:pt x="51" y="528"/>
                </a:moveTo>
                <a:lnTo>
                  <a:pt x="41" y="528"/>
                </a:lnTo>
                <a:lnTo>
                  <a:pt x="32" y="526"/>
                </a:lnTo>
                <a:lnTo>
                  <a:pt x="24" y="523"/>
                </a:lnTo>
                <a:lnTo>
                  <a:pt x="17" y="518"/>
                </a:lnTo>
                <a:lnTo>
                  <a:pt x="12" y="513"/>
                </a:lnTo>
                <a:lnTo>
                  <a:pt x="7" y="508"/>
                </a:lnTo>
                <a:lnTo>
                  <a:pt x="4" y="501"/>
                </a:lnTo>
                <a:lnTo>
                  <a:pt x="2" y="496"/>
                </a:lnTo>
                <a:lnTo>
                  <a:pt x="0" y="485"/>
                </a:lnTo>
                <a:lnTo>
                  <a:pt x="0" y="475"/>
                </a:lnTo>
                <a:lnTo>
                  <a:pt x="1" y="467"/>
                </a:lnTo>
                <a:lnTo>
                  <a:pt x="4" y="458"/>
                </a:lnTo>
                <a:lnTo>
                  <a:pt x="8" y="449"/>
                </a:lnTo>
                <a:lnTo>
                  <a:pt x="15" y="442"/>
                </a:lnTo>
                <a:lnTo>
                  <a:pt x="21" y="434"/>
                </a:lnTo>
                <a:lnTo>
                  <a:pt x="30" y="428"/>
                </a:lnTo>
                <a:lnTo>
                  <a:pt x="47" y="415"/>
                </a:lnTo>
                <a:lnTo>
                  <a:pt x="67" y="404"/>
                </a:lnTo>
                <a:lnTo>
                  <a:pt x="86" y="394"/>
                </a:lnTo>
                <a:lnTo>
                  <a:pt x="105" y="387"/>
                </a:lnTo>
                <a:lnTo>
                  <a:pt x="107" y="386"/>
                </a:lnTo>
                <a:lnTo>
                  <a:pt x="109" y="383"/>
                </a:lnTo>
                <a:lnTo>
                  <a:pt x="110" y="380"/>
                </a:lnTo>
                <a:lnTo>
                  <a:pt x="111" y="375"/>
                </a:lnTo>
                <a:lnTo>
                  <a:pt x="112" y="368"/>
                </a:lnTo>
                <a:lnTo>
                  <a:pt x="113" y="352"/>
                </a:lnTo>
                <a:lnTo>
                  <a:pt x="112" y="330"/>
                </a:lnTo>
                <a:lnTo>
                  <a:pt x="112" y="322"/>
                </a:lnTo>
                <a:lnTo>
                  <a:pt x="112" y="313"/>
                </a:lnTo>
                <a:lnTo>
                  <a:pt x="112" y="289"/>
                </a:lnTo>
                <a:lnTo>
                  <a:pt x="111" y="265"/>
                </a:lnTo>
                <a:lnTo>
                  <a:pt x="110" y="239"/>
                </a:lnTo>
                <a:lnTo>
                  <a:pt x="109" y="212"/>
                </a:lnTo>
                <a:lnTo>
                  <a:pt x="108" y="190"/>
                </a:lnTo>
                <a:lnTo>
                  <a:pt x="107" y="170"/>
                </a:lnTo>
                <a:lnTo>
                  <a:pt x="107" y="150"/>
                </a:lnTo>
                <a:lnTo>
                  <a:pt x="106" y="133"/>
                </a:lnTo>
                <a:lnTo>
                  <a:pt x="106" y="118"/>
                </a:lnTo>
                <a:lnTo>
                  <a:pt x="105" y="105"/>
                </a:lnTo>
                <a:lnTo>
                  <a:pt x="105" y="86"/>
                </a:lnTo>
                <a:lnTo>
                  <a:pt x="106" y="69"/>
                </a:lnTo>
                <a:lnTo>
                  <a:pt x="108" y="61"/>
                </a:lnTo>
                <a:lnTo>
                  <a:pt x="110" y="53"/>
                </a:lnTo>
                <a:lnTo>
                  <a:pt x="114" y="45"/>
                </a:lnTo>
                <a:lnTo>
                  <a:pt x="120" y="37"/>
                </a:lnTo>
                <a:lnTo>
                  <a:pt x="126" y="29"/>
                </a:lnTo>
                <a:lnTo>
                  <a:pt x="134" y="23"/>
                </a:lnTo>
                <a:lnTo>
                  <a:pt x="143" y="17"/>
                </a:lnTo>
                <a:lnTo>
                  <a:pt x="154" y="12"/>
                </a:lnTo>
                <a:lnTo>
                  <a:pt x="165" y="7"/>
                </a:lnTo>
                <a:lnTo>
                  <a:pt x="177" y="4"/>
                </a:lnTo>
                <a:lnTo>
                  <a:pt x="190" y="2"/>
                </a:lnTo>
                <a:lnTo>
                  <a:pt x="204" y="1"/>
                </a:lnTo>
                <a:lnTo>
                  <a:pt x="206" y="1"/>
                </a:lnTo>
                <a:lnTo>
                  <a:pt x="208" y="0"/>
                </a:lnTo>
                <a:lnTo>
                  <a:pt x="216" y="1"/>
                </a:lnTo>
                <a:lnTo>
                  <a:pt x="222" y="2"/>
                </a:lnTo>
                <a:lnTo>
                  <a:pt x="228" y="3"/>
                </a:lnTo>
                <a:lnTo>
                  <a:pt x="234" y="5"/>
                </a:lnTo>
                <a:lnTo>
                  <a:pt x="240" y="7"/>
                </a:lnTo>
                <a:lnTo>
                  <a:pt x="245" y="11"/>
                </a:lnTo>
                <a:lnTo>
                  <a:pt x="249" y="14"/>
                </a:lnTo>
                <a:lnTo>
                  <a:pt x="254" y="18"/>
                </a:lnTo>
                <a:lnTo>
                  <a:pt x="258" y="23"/>
                </a:lnTo>
                <a:lnTo>
                  <a:pt x="262" y="28"/>
                </a:lnTo>
                <a:lnTo>
                  <a:pt x="267" y="24"/>
                </a:lnTo>
                <a:lnTo>
                  <a:pt x="272" y="19"/>
                </a:lnTo>
                <a:lnTo>
                  <a:pt x="277" y="16"/>
                </a:lnTo>
                <a:lnTo>
                  <a:pt x="284" y="13"/>
                </a:lnTo>
                <a:lnTo>
                  <a:pt x="289" y="10"/>
                </a:lnTo>
                <a:lnTo>
                  <a:pt x="297" y="9"/>
                </a:lnTo>
                <a:lnTo>
                  <a:pt x="303" y="6"/>
                </a:lnTo>
                <a:lnTo>
                  <a:pt x="311" y="6"/>
                </a:lnTo>
                <a:lnTo>
                  <a:pt x="316" y="6"/>
                </a:lnTo>
                <a:lnTo>
                  <a:pt x="321" y="6"/>
                </a:lnTo>
                <a:lnTo>
                  <a:pt x="331" y="6"/>
                </a:lnTo>
                <a:lnTo>
                  <a:pt x="342" y="7"/>
                </a:lnTo>
                <a:lnTo>
                  <a:pt x="352" y="10"/>
                </a:lnTo>
                <a:lnTo>
                  <a:pt x="360" y="12"/>
                </a:lnTo>
                <a:lnTo>
                  <a:pt x="369" y="15"/>
                </a:lnTo>
                <a:lnTo>
                  <a:pt x="377" y="19"/>
                </a:lnTo>
                <a:lnTo>
                  <a:pt x="383" y="24"/>
                </a:lnTo>
                <a:lnTo>
                  <a:pt x="390" y="29"/>
                </a:lnTo>
                <a:lnTo>
                  <a:pt x="394" y="34"/>
                </a:lnTo>
                <a:lnTo>
                  <a:pt x="397" y="40"/>
                </a:lnTo>
                <a:lnTo>
                  <a:pt x="403" y="33"/>
                </a:lnTo>
                <a:lnTo>
                  <a:pt x="409" y="28"/>
                </a:lnTo>
                <a:lnTo>
                  <a:pt x="414" y="25"/>
                </a:lnTo>
                <a:lnTo>
                  <a:pt x="420" y="22"/>
                </a:lnTo>
                <a:lnTo>
                  <a:pt x="430" y="18"/>
                </a:lnTo>
                <a:lnTo>
                  <a:pt x="437" y="17"/>
                </a:lnTo>
                <a:lnTo>
                  <a:pt x="439" y="17"/>
                </a:lnTo>
                <a:lnTo>
                  <a:pt x="446" y="17"/>
                </a:lnTo>
                <a:lnTo>
                  <a:pt x="456" y="17"/>
                </a:lnTo>
                <a:lnTo>
                  <a:pt x="467" y="17"/>
                </a:lnTo>
                <a:lnTo>
                  <a:pt x="477" y="18"/>
                </a:lnTo>
                <a:lnTo>
                  <a:pt x="487" y="20"/>
                </a:lnTo>
                <a:lnTo>
                  <a:pt x="495" y="23"/>
                </a:lnTo>
                <a:lnTo>
                  <a:pt x="503" y="25"/>
                </a:lnTo>
                <a:lnTo>
                  <a:pt x="510" y="28"/>
                </a:lnTo>
                <a:lnTo>
                  <a:pt x="515" y="31"/>
                </a:lnTo>
                <a:lnTo>
                  <a:pt x="520" y="36"/>
                </a:lnTo>
                <a:lnTo>
                  <a:pt x="529" y="44"/>
                </a:lnTo>
                <a:lnTo>
                  <a:pt x="534" y="53"/>
                </a:lnTo>
                <a:lnTo>
                  <a:pt x="538" y="61"/>
                </a:lnTo>
                <a:lnTo>
                  <a:pt x="540" y="69"/>
                </a:lnTo>
                <a:lnTo>
                  <a:pt x="542" y="87"/>
                </a:lnTo>
                <a:lnTo>
                  <a:pt x="542" y="106"/>
                </a:lnTo>
                <a:lnTo>
                  <a:pt x="542" y="123"/>
                </a:lnTo>
                <a:lnTo>
                  <a:pt x="541" y="141"/>
                </a:lnTo>
                <a:lnTo>
                  <a:pt x="538" y="176"/>
                </a:lnTo>
                <a:lnTo>
                  <a:pt x="532" y="208"/>
                </a:lnTo>
                <a:lnTo>
                  <a:pt x="530" y="225"/>
                </a:lnTo>
                <a:lnTo>
                  <a:pt x="527" y="242"/>
                </a:lnTo>
                <a:lnTo>
                  <a:pt x="526" y="256"/>
                </a:lnTo>
                <a:lnTo>
                  <a:pt x="524" y="269"/>
                </a:lnTo>
                <a:lnTo>
                  <a:pt x="522" y="281"/>
                </a:lnTo>
                <a:lnTo>
                  <a:pt x="521" y="297"/>
                </a:lnTo>
                <a:lnTo>
                  <a:pt x="519" y="314"/>
                </a:lnTo>
                <a:lnTo>
                  <a:pt x="516" y="335"/>
                </a:lnTo>
                <a:lnTo>
                  <a:pt x="512" y="359"/>
                </a:lnTo>
                <a:lnTo>
                  <a:pt x="512" y="361"/>
                </a:lnTo>
                <a:lnTo>
                  <a:pt x="511" y="366"/>
                </a:lnTo>
                <a:lnTo>
                  <a:pt x="510" y="370"/>
                </a:lnTo>
                <a:lnTo>
                  <a:pt x="517" y="375"/>
                </a:lnTo>
                <a:lnTo>
                  <a:pt x="530" y="380"/>
                </a:lnTo>
                <a:lnTo>
                  <a:pt x="533" y="381"/>
                </a:lnTo>
                <a:lnTo>
                  <a:pt x="537" y="382"/>
                </a:lnTo>
                <a:lnTo>
                  <a:pt x="545" y="387"/>
                </a:lnTo>
                <a:lnTo>
                  <a:pt x="556" y="391"/>
                </a:lnTo>
                <a:lnTo>
                  <a:pt x="568" y="399"/>
                </a:lnTo>
                <a:lnTo>
                  <a:pt x="580" y="407"/>
                </a:lnTo>
                <a:lnTo>
                  <a:pt x="585" y="411"/>
                </a:lnTo>
                <a:lnTo>
                  <a:pt x="589" y="418"/>
                </a:lnTo>
                <a:lnTo>
                  <a:pt x="595" y="424"/>
                </a:lnTo>
                <a:lnTo>
                  <a:pt x="598" y="431"/>
                </a:lnTo>
                <a:lnTo>
                  <a:pt x="601" y="439"/>
                </a:lnTo>
                <a:lnTo>
                  <a:pt x="603" y="447"/>
                </a:lnTo>
                <a:lnTo>
                  <a:pt x="605" y="457"/>
                </a:lnTo>
                <a:lnTo>
                  <a:pt x="605" y="467"/>
                </a:lnTo>
                <a:lnTo>
                  <a:pt x="603" y="476"/>
                </a:lnTo>
                <a:lnTo>
                  <a:pt x="600" y="485"/>
                </a:lnTo>
                <a:lnTo>
                  <a:pt x="596" y="495"/>
                </a:lnTo>
                <a:lnTo>
                  <a:pt x="589" y="502"/>
                </a:lnTo>
                <a:lnTo>
                  <a:pt x="585" y="505"/>
                </a:lnTo>
                <a:lnTo>
                  <a:pt x="581" y="509"/>
                </a:lnTo>
                <a:lnTo>
                  <a:pt x="575" y="512"/>
                </a:lnTo>
                <a:lnTo>
                  <a:pt x="571" y="514"/>
                </a:lnTo>
                <a:lnTo>
                  <a:pt x="565" y="516"/>
                </a:lnTo>
                <a:lnTo>
                  <a:pt x="558" y="517"/>
                </a:lnTo>
                <a:lnTo>
                  <a:pt x="552" y="518"/>
                </a:lnTo>
                <a:lnTo>
                  <a:pt x="545" y="518"/>
                </a:lnTo>
                <a:lnTo>
                  <a:pt x="531" y="517"/>
                </a:lnTo>
                <a:lnTo>
                  <a:pt x="518" y="515"/>
                </a:lnTo>
                <a:lnTo>
                  <a:pt x="505" y="511"/>
                </a:lnTo>
                <a:lnTo>
                  <a:pt x="495" y="508"/>
                </a:lnTo>
                <a:lnTo>
                  <a:pt x="473" y="498"/>
                </a:lnTo>
                <a:lnTo>
                  <a:pt x="451" y="491"/>
                </a:lnTo>
                <a:lnTo>
                  <a:pt x="429" y="485"/>
                </a:lnTo>
                <a:lnTo>
                  <a:pt x="402" y="478"/>
                </a:lnTo>
                <a:lnTo>
                  <a:pt x="397" y="477"/>
                </a:lnTo>
                <a:lnTo>
                  <a:pt x="380" y="474"/>
                </a:lnTo>
                <a:lnTo>
                  <a:pt x="364" y="472"/>
                </a:lnTo>
                <a:lnTo>
                  <a:pt x="350" y="471"/>
                </a:lnTo>
                <a:lnTo>
                  <a:pt x="337" y="471"/>
                </a:lnTo>
                <a:lnTo>
                  <a:pt x="321" y="471"/>
                </a:lnTo>
                <a:lnTo>
                  <a:pt x="304" y="471"/>
                </a:lnTo>
                <a:lnTo>
                  <a:pt x="289" y="472"/>
                </a:lnTo>
                <a:lnTo>
                  <a:pt x="273" y="473"/>
                </a:lnTo>
                <a:lnTo>
                  <a:pt x="258" y="474"/>
                </a:lnTo>
                <a:lnTo>
                  <a:pt x="244" y="475"/>
                </a:lnTo>
                <a:lnTo>
                  <a:pt x="230" y="477"/>
                </a:lnTo>
                <a:lnTo>
                  <a:pt x="205" y="483"/>
                </a:lnTo>
                <a:lnTo>
                  <a:pt x="180" y="489"/>
                </a:lnTo>
                <a:lnTo>
                  <a:pt x="171" y="491"/>
                </a:lnTo>
                <a:lnTo>
                  <a:pt x="162" y="495"/>
                </a:lnTo>
                <a:lnTo>
                  <a:pt x="150" y="499"/>
                </a:lnTo>
                <a:lnTo>
                  <a:pt x="137" y="504"/>
                </a:lnTo>
                <a:lnTo>
                  <a:pt x="111" y="514"/>
                </a:lnTo>
                <a:lnTo>
                  <a:pt x="87" y="522"/>
                </a:lnTo>
                <a:lnTo>
                  <a:pt x="78" y="525"/>
                </a:lnTo>
                <a:lnTo>
                  <a:pt x="68" y="527"/>
                </a:lnTo>
                <a:lnTo>
                  <a:pt x="59" y="528"/>
                </a:lnTo>
                <a:lnTo>
                  <a:pt x="51" y="528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055" name="Freeform 7"/>
          <p:cNvSpPr>
            <a:spLocks/>
          </p:cNvSpPr>
          <p:nvPr/>
        </p:nvSpPr>
        <p:spPr bwMode="auto">
          <a:xfrm>
            <a:off x="8559404" y="1133477"/>
            <a:ext cx="190500" cy="211931"/>
          </a:xfrm>
          <a:custGeom>
            <a:avLst/>
            <a:gdLst>
              <a:gd name="T0" fmla="*/ 2147483647 w 480"/>
              <a:gd name="T1" fmla="*/ 2147483647 h 535"/>
              <a:gd name="T2" fmla="*/ 2147483647 w 480"/>
              <a:gd name="T3" fmla="*/ 2147483647 h 535"/>
              <a:gd name="T4" fmla="*/ 2147483647 w 480"/>
              <a:gd name="T5" fmla="*/ 2147483647 h 535"/>
              <a:gd name="T6" fmla="*/ 2147483647 w 480"/>
              <a:gd name="T7" fmla="*/ 2147483647 h 535"/>
              <a:gd name="T8" fmla="*/ 2147483647 w 480"/>
              <a:gd name="T9" fmla="*/ 2147483647 h 535"/>
              <a:gd name="T10" fmla="*/ 2147483647 w 480"/>
              <a:gd name="T11" fmla="*/ 2147483647 h 535"/>
              <a:gd name="T12" fmla="*/ 2147483647 w 480"/>
              <a:gd name="T13" fmla="*/ 2147483647 h 535"/>
              <a:gd name="T14" fmla="*/ 2147483647 w 480"/>
              <a:gd name="T15" fmla="*/ 2147483647 h 535"/>
              <a:gd name="T16" fmla="*/ 2147483647 w 480"/>
              <a:gd name="T17" fmla="*/ 2147483647 h 535"/>
              <a:gd name="T18" fmla="*/ 2147483647 w 480"/>
              <a:gd name="T19" fmla="*/ 2147483647 h 535"/>
              <a:gd name="T20" fmla="*/ 2147483647 w 480"/>
              <a:gd name="T21" fmla="*/ 2147483647 h 535"/>
              <a:gd name="T22" fmla="*/ 2147483647 w 480"/>
              <a:gd name="T23" fmla="*/ 2147483647 h 535"/>
              <a:gd name="T24" fmla="*/ 0 w 480"/>
              <a:gd name="T25" fmla="*/ 2147483647 h 535"/>
              <a:gd name="T26" fmla="*/ 0 w 480"/>
              <a:gd name="T27" fmla="*/ 2147483647 h 535"/>
              <a:gd name="T28" fmla="*/ 2147483647 w 480"/>
              <a:gd name="T29" fmla="*/ 2147483647 h 535"/>
              <a:gd name="T30" fmla="*/ 2147483647 w 480"/>
              <a:gd name="T31" fmla="*/ 2147483647 h 535"/>
              <a:gd name="T32" fmla="*/ 2147483647 w 480"/>
              <a:gd name="T33" fmla="*/ 2147483647 h 535"/>
              <a:gd name="T34" fmla="*/ 2147483647 w 480"/>
              <a:gd name="T35" fmla="*/ 2147483647 h 535"/>
              <a:gd name="T36" fmla="*/ 2147483647 w 480"/>
              <a:gd name="T37" fmla="*/ 2147483647 h 535"/>
              <a:gd name="T38" fmla="*/ 2147483647 w 480"/>
              <a:gd name="T39" fmla="*/ 2147483647 h 535"/>
              <a:gd name="T40" fmla="*/ 2147483647 w 480"/>
              <a:gd name="T41" fmla="*/ 2147483647 h 535"/>
              <a:gd name="T42" fmla="*/ 2147483647 w 480"/>
              <a:gd name="T43" fmla="*/ 2147483647 h 535"/>
              <a:gd name="T44" fmla="*/ 2147483647 w 480"/>
              <a:gd name="T45" fmla="*/ 2147483647 h 535"/>
              <a:gd name="T46" fmla="*/ 2147483647 w 480"/>
              <a:gd name="T47" fmla="*/ 2147483647 h 535"/>
              <a:gd name="T48" fmla="*/ 2147483647 w 480"/>
              <a:gd name="T49" fmla="*/ 2147483647 h 535"/>
              <a:gd name="T50" fmla="*/ 2147483647 w 480"/>
              <a:gd name="T51" fmla="*/ 2147483647 h 535"/>
              <a:gd name="T52" fmla="*/ 2147483647 w 480"/>
              <a:gd name="T53" fmla="*/ 2147483647 h 535"/>
              <a:gd name="T54" fmla="*/ 2147483647 w 480"/>
              <a:gd name="T55" fmla="*/ 2147483647 h 535"/>
              <a:gd name="T56" fmla="*/ 2147483647 w 480"/>
              <a:gd name="T57" fmla="*/ 2147483647 h 535"/>
              <a:gd name="T58" fmla="*/ 2147483647 w 480"/>
              <a:gd name="T59" fmla="*/ 2147483647 h 535"/>
              <a:gd name="T60" fmla="*/ 2147483647 w 480"/>
              <a:gd name="T61" fmla="*/ 2147483647 h 535"/>
              <a:gd name="T62" fmla="*/ 2147483647 w 480"/>
              <a:gd name="T63" fmla="*/ 2147483647 h 535"/>
              <a:gd name="T64" fmla="*/ 2147483647 w 480"/>
              <a:gd name="T65" fmla="*/ 2147483647 h 535"/>
              <a:gd name="T66" fmla="*/ 2147483647 w 480"/>
              <a:gd name="T67" fmla="*/ 2147483647 h 535"/>
              <a:gd name="T68" fmla="*/ 2147483647 w 480"/>
              <a:gd name="T69" fmla="*/ 2147483647 h 535"/>
              <a:gd name="T70" fmla="*/ 2147483647 w 480"/>
              <a:gd name="T71" fmla="*/ 2147483647 h 535"/>
              <a:gd name="T72" fmla="*/ 2147483647 w 480"/>
              <a:gd name="T73" fmla="*/ 2147483647 h 535"/>
              <a:gd name="T74" fmla="*/ 2147483647 w 480"/>
              <a:gd name="T75" fmla="*/ 2147483647 h 535"/>
              <a:gd name="T76" fmla="*/ 2147483647 w 480"/>
              <a:gd name="T77" fmla="*/ 2147483647 h 535"/>
              <a:gd name="T78" fmla="*/ 2147483647 w 480"/>
              <a:gd name="T79" fmla="*/ 2147483647 h 535"/>
              <a:gd name="T80" fmla="*/ 2147483647 w 480"/>
              <a:gd name="T81" fmla="*/ 2147483647 h 535"/>
              <a:gd name="T82" fmla="*/ 2147483647 w 480"/>
              <a:gd name="T83" fmla="*/ 2147483647 h 535"/>
              <a:gd name="T84" fmla="*/ 2147483647 w 480"/>
              <a:gd name="T85" fmla="*/ 2147483647 h 535"/>
              <a:gd name="T86" fmla="*/ 2147483647 w 480"/>
              <a:gd name="T87" fmla="*/ 2147483647 h 535"/>
              <a:gd name="T88" fmla="*/ 2147483647 w 480"/>
              <a:gd name="T89" fmla="*/ 2147483647 h 535"/>
              <a:gd name="T90" fmla="*/ 2147483647 w 480"/>
              <a:gd name="T91" fmla="*/ 2147483647 h 535"/>
              <a:gd name="T92" fmla="*/ 2147483647 w 480"/>
              <a:gd name="T93" fmla="*/ 2147483647 h 535"/>
              <a:gd name="T94" fmla="*/ 2147483647 w 480"/>
              <a:gd name="T95" fmla="*/ 2147483647 h 535"/>
              <a:gd name="T96" fmla="*/ 2147483647 w 480"/>
              <a:gd name="T97" fmla="*/ 2147483647 h 535"/>
              <a:gd name="T98" fmla="*/ 2147483647 w 480"/>
              <a:gd name="T99" fmla="*/ 2147483647 h 535"/>
              <a:gd name="T100" fmla="*/ 2147483647 w 480"/>
              <a:gd name="T101" fmla="*/ 2147483647 h 535"/>
              <a:gd name="T102" fmla="*/ 2147483647 w 480"/>
              <a:gd name="T103" fmla="*/ 2147483647 h 53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480"/>
              <a:gd name="T157" fmla="*/ 0 h 535"/>
              <a:gd name="T158" fmla="*/ 480 w 480"/>
              <a:gd name="T159" fmla="*/ 535 h 535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480" h="535">
                <a:moveTo>
                  <a:pt x="249" y="535"/>
                </a:moveTo>
                <a:lnTo>
                  <a:pt x="241" y="534"/>
                </a:lnTo>
                <a:lnTo>
                  <a:pt x="232" y="534"/>
                </a:lnTo>
                <a:lnTo>
                  <a:pt x="221" y="532"/>
                </a:lnTo>
                <a:lnTo>
                  <a:pt x="209" y="529"/>
                </a:lnTo>
                <a:lnTo>
                  <a:pt x="197" y="526"/>
                </a:lnTo>
                <a:lnTo>
                  <a:pt x="186" y="521"/>
                </a:lnTo>
                <a:lnTo>
                  <a:pt x="173" y="516"/>
                </a:lnTo>
                <a:lnTo>
                  <a:pt x="159" y="508"/>
                </a:lnTo>
                <a:lnTo>
                  <a:pt x="146" y="501"/>
                </a:lnTo>
                <a:lnTo>
                  <a:pt x="133" y="491"/>
                </a:lnTo>
                <a:lnTo>
                  <a:pt x="119" y="480"/>
                </a:lnTo>
                <a:lnTo>
                  <a:pt x="106" y="468"/>
                </a:lnTo>
                <a:lnTo>
                  <a:pt x="94" y="455"/>
                </a:lnTo>
                <a:lnTo>
                  <a:pt x="81" y="440"/>
                </a:lnTo>
                <a:lnTo>
                  <a:pt x="70" y="423"/>
                </a:lnTo>
                <a:lnTo>
                  <a:pt x="59" y="405"/>
                </a:lnTo>
                <a:lnTo>
                  <a:pt x="49" y="387"/>
                </a:lnTo>
                <a:lnTo>
                  <a:pt x="42" y="369"/>
                </a:lnTo>
                <a:lnTo>
                  <a:pt x="34" y="353"/>
                </a:lnTo>
                <a:lnTo>
                  <a:pt x="28" y="337"/>
                </a:lnTo>
                <a:lnTo>
                  <a:pt x="17" y="306"/>
                </a:lnTo>
                <a:lnTo>
                  <a:pt x="9" y="278"/>
                </a:lnTo>
                <a:lnTo>
                  <a:pt x="5" y="253"/>
                </a:lnTo>
                <a:lnTo>
                  <a:pt x="2" y="232"/>
                </a:lnTo>
                <a:lnTo>
                  <a:pt x="0" y="213"/>
                </a:lnTo>
                <a:lnTo>
                  <a:pt x="0" y="199"/>
                </a:lnTo>
                <a:lnTo>
                  <a:pt x="0" y="188"/>
                </a:lnTo>
                <a:lnTo>
                  <a:pt x="1" y="178"/>
                </a:lnTo>
                <a:lnTo>
                  <a:pt x="3" y="168"/>
                </a:lnTo>
                <a:lnTo>
                  <a:pt x="5" y="159"/>
                </a:lnTo>
                <a:lnTo>
                  <a:pt x="8" y="152"/>
                </a:lnTo>
                <a:lnTo>
                  <a:pt x="13" y="144"/>
                </a:lnTo>
                <a:lnTo>
                  <a:pt x="17" y="138"/>
                </a:lnTo>
                <a:lnTo>
                  <a:pt x="22" y="132"/>
                </a:lnTo>
                <a:lnTo>
                  <a:pt x="29" y="127"/>
                </a:lnTo>
                <a:lnTo>
                  <a:pt x="35" y="122"/>
                </a:lnTo>
                <a:lnTo>
                  <a:pt x="42" y="117"/>
                </a:lnTo>
                <a:lnTo>
                  <a:pt x="49" y="114"/>
                </a:lnTo>
                <a:lnTo>
                  <a:pt x="67" y="107"/>
                </a:lnTo>
                <a:lnTo>
                  <a:pt x="86" y="101"/>
                </a:lnTo>
                <a:lnTo>
                  <a:pt x="88" y="100"/>
                </a:lnTo>
                <a:lnTo>
                  <a:pt x="89" y="100"/>
                </a:lnTo>
                <a:lnTo>
                  <a:pt x="96" y="99"/>
                </a:lnTo>
                <a:lnTo>
                  <a:pt x="113" y="95"/>
                </a:lnTo>
                <a:lnTo>
                  <a:pt x="138" y="88"/>
                </a:lnTo>
                <a:lnTo>
                  <a:pt x="169" y="80"/>
                </a:lnTo>
                <a:lnTo>
                  <a:pt x="205" y="68"/>
                </a:lnTo>
                <a:lnTo>
                  <a:pt x="243" y="54"/>
                </a:lnTo>
                <a:lnTo>
                  <a:pt x="261" y="46"/>
                </a:lnTo>
                <a:lnTo>
                  <a:pt x="281" y="37"/>
                </a:lnTo>
                <a:lnTo>
                  <a:pt x="298" y="29"/>
                </a:lnTo>
                <a:lnTo>
                  <a:pt x="315" y="19"/>
                </a:lnTo>
                <a:lnTo>
                  <a:pt x="327" y="13"/>
                </a:lnTo>
                <a:lnTo>
                  <a:pt x="342" y="6"/>
                </a:lnTo>
                <a:lnTo>
                  <a:pt x="351" y="4"/>
                </a:lnTo>
                <a:lnTo>
                  <a:pt x="359" y="2"/>
                </a:lnTo>
                <a:lnTo>
                  <a:pt x="369" y="1"/>
                </a:lnTo>
                <a:lnTo>
                  <a:pt x="378" y="0"/>
                </a:lnTo>
                <a:lnTo>
                  <a:pt x="387" y="1"/>
                </a:lnTo>
                <a:lnTo>
                  <a:pt x="399" y="3"/>
                </a:lnTo>
                <a:lnTo>
                  <a:pt x="406" y="5"/>
                </a:lnTo>
                <a:lnTo>
                  <a:pt x="412" y="7"/>
                </a:lnTo>
                <a:lnTo>
                  <a:pt x="420" y="10"/>
                </a:lnTo>
                <a:lnTo>
                  <a:pt x="427" y="16"/>
                </a:lnTo>
                <a:lnTo>
                  <a:pt x="435" y="21"/>
                </a:lnTo>
                <a:lnTo>
                  <a:pt x="441" y="28"/>
                </a:lnTo>
                <a:lnTo>
                  <a:pt x="448" y="36"/>
                </a:lnTo>
                <a:lnTo>
                  <a:pt x="454" y="46"/>
                </a:lnTo>
                <a:lnTo>
                  <a:pt x="460" y="58"/>
                </a:lnTo>
                <a:lnTo>
                  <a:pt x="464" y="71"/>
                </a:lnTo>
                <a:lnTo>
                  <a:pt x="468" y="86"/>
                </a:lnTo>
                <a:lnTo>
                  <a:pt x="471" y="102"/>
                </a:lnTo>
                <a:lnTo>
                  <a:pt x="473" y="118"/>
                </a:lnTo>
                <a:lnTo>
                  <a:pt x="476" y="148"/>
                </a:lnTo>
                <a:lnTo>
                  <a:pt x="479" y="182"/>
                </a:lnTo>
                <a:lnTo>
                  <a:pt x="480" y="199"/>
                </a:lnTo>
                <a:lnTo>
                  <a:pt x="480" y="219"/>
                </a:lnTo>
                <a:lnTo>
                  <a:pt x="480" y="237"/>
                </a:lnTo>
                <a:lnTo>
                  <a:pt x="480" y="258"/>
                </a:lnTo>
                <a:lnTo>
                  <a:pt x="478" y="278"/>
                </a:lnTo>
                <a:lnTo>
                  <a:pt x="476" y="299"/>
                </a:lnTo>
                <a:lnTo>
                  <a:pt x="472" y="319"/>
                </a:lnTo>
                <a:lnTo>
                  <a:pt x="467" y="341"/>
                </a:lnTo>
                <a:lnTo>
                  <a:pt x="461" y="363"/>
                </a:lnTo>
                <a:lnTo>
                  <a:pt x="453" y="384"/>
                </a:lnTo>
                <a:lnTo>
                  <a:pt x="444" y="406"/>
                </a:lnTo>
                <a:lnTo>
                  <a:pt x="433" y="426"/>
                </a:lnTo>
                <a:lnTo>
                  <a:pt x="425" y="438"/>
                </a:lnTo>
                <a:lnTo>
                  <a:pt x="417" y="450"/>
                </a:lnTo>
                <a:lnTo>
                  <a:pt x="407" y="461"/>
                </a:lnTo>
                <a:lnTo>
                  <a:pt x="397" y="471"/>
                </a:lnTo>
                <a:lnTo>
                  <a:pt x="385" y="480"/>
                </a:lnTo>
                <a:lnTo>
                  <a:pt x="375" y="489"/>
                </a:lnTo>
                <a:lnTo>
                  <a:pt x="362" y="498"/>
                </a:lnTo>
                <a:lnTo>
                  <a:pt x="350" y="505"/>
                </a:lnTo>
                <a:lnTo>
                  <a:pt x="337" y="512"/>
                </a:lnTo>
                <a:lnTo>
                  <a:pt x="324" y="518"/>
                </a:lnTo>
                <a:lnTo>
                  <a:pt x="311" y="524"/>
                </a:lnTo>
                <a:lnTo>
                  <a:pt x="298" y="528"/>
                </a:lnTo>
                <a:lnTo>
                  <a:pt x="285" y="531"/>
                </a:lnTo>
                <a:lnTo>
                  <a:pt x="273" y="533"/>
                </a:lnTo>
                <a:lnTo>
                  <a:pt x="261" y="534"/>
                </a:lnTo>
                <a:lnTo>
                  <a:pt x="249" y="535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057" name="Freeform 9"/>
          <p:cNvSpPr>
            <a:spLocks/>
          </p:cNvSpPr>
          <p:nvPr/>
        </p:nvSpPr>
        <p:spPr bwMode="auto">
          <a:xfrm>
            <a:off x="7448551" y="1119189"/>
            <a:ext cx="216694" cy="235744"/>
          </a:xfrm>
          <a:custGeom>
            <a:avLst/>
            <a:gdLst>
              <a:gd name="T0" fmla="*/ 2147483647 w 545"/>
              <a:gd name="T1" fmla="*/ 2147483647 h 594"/>
              <a:gd name="T2" fmla="*/ 2147483647 w 545"/>
              <a:gd name="T3" fmla="*/ 2147483647 h 594"/>
              <a:gd name="T4" fmla="*/ 0 w 545"/>
              <a:gd name="T5" fmla="*/ 2147483647 h 594"/>
              <a:gd name="T6" fmla="*/ 2147483647 w 545"/>
              <a:gd name="T7" fmla="*/ 2147483647 h 594"/>
              <a:gd name="T8" fmla="*/ 2147483647 w 545"/>
              <a:gd name="T9" fmla="*/ 2147483647 h 594"/>
              <a:gd name="T10" fmla="*/ 2147483647 w 545"/>
              <a:gd name="T11" fmla="*/ 2147483647 h 594"/>
              <a:gd name="T12" fmla="*/ 2147483647 w 545"/>
              <a:gd name="T13" fmla="*/ 2147483647 h 594"/>
              <a:gd name="T14" fmla="*/ 2147483647 w 545"/>
              <a:gd name="T15" fmla="*/ 2147483647 h 594"/>
              <a:gd name="T16" fmla="*/ 2147483647 w 545"/>
              <a:gd name="T17" fmla="*/ 2147483647 h 594"/>
              <a:gd name="T18" fmla="*/ 2147483647 w 545"/>
              <a:gd name="T19" fmla="*/ 2147483647 h 594"/>
              <a:gd name="T20" fmla="*/ 2147483647 w 545"/>
              <a:gd name="T21" fmla="*/ 2147483647 h 594"/>
              <a:gd name="T22" fmla="*/ 2147483647 w 545"/>
              <a:gd name="T23" fmla="*/ 2147483647 h 594"/>
              <a:gd name="T24" fmla="*/ 2147483647 w 545"/>
              <a:gd name="T25" fmla="*/ 2147483647 h 594"/>
              <a:gd name="T26" fmla="*/ 2147483647 w 545"/>
              <a:gd name="T27" fmla="*/ 2147483647 h 594"/>
              <a:gd name="T28" fmla="*/ 2147483647 w 545"/>
              <a:gd name="T29" fmla="*/ 2147483647 h 594"/>
              <a:gd name="T30" fmla="*/ 2147483647 w 545"/>
              <a:gd name="T31" fmla="*/ 2147483647 h 594"/>
              <a:gd name="T32" fmla="*/ 2147483647 w 545"/>
              <a:gd name="T33" fmla="*/ 2147483647 h 594"/>
              <a:gd name="T34" fmla="*/ 2147483647 w 545"/>
              <a:gd name="T35" fmla="*/ 2147483647 h 594"/>
              <a:gd name="T36" fmla="*/ 2147483647 w 545"/>
              <a:gd name="T37" fmla="*/ 2147483647 h 594"/>
              <a:gd name="T38" fmla="*/ 2147483647 w 545"/>
              <a:gd name="T39" fmla="*/ 2147483647 h 594"/>
              <a:gd name="T40" fmla="*/ 2147483647 w 545"/>
              <a:gd name="T41" fmla="*/ 2147483647 h 594"/>
              <a:gd name="T42" fmla="*/ 2147483647 w 545"/>
              <a:gd name="T43" fmla="*/ 2147483647 h 594"/>
              <a:gd name="T44" fmla="*/ 2147483647 w 545"/>
              <a:gd name="T45" fmla="*/ 2147483647 h 594"/>
              <a:gd name="T46" fmla="*/ 2147483647 w 545"/>
              <a:gd name="T47" fmla="*/ 2147483647 h 594"/>
              <a:gd name="T48" fmla="*/ 2147483647 w 545"/>
              <a:gd name="T49" fmla="*/ 2147483647 h 594"/>
              <a:gd name="T50" fmla="*/ 2147483647 w 545"/>
              <a:gd name="T51" fmla="*/ 2147483647 h 594"/>
              <a:gd name="T52" fmla="*/ 2147483647 w 545"/>
              <a:gd name="T53" fmla="*/ 2147483647 h 594"/>
              <a:gd name="T54" fmla="*/ 2147483647 w 545"/>
              <a:gd name="T55" fmla="*/ 2147483647 h 594"/>
              <a:gd name="T56" fmla="*/ 2147483647 w 545"/>
              <a:gd name="T57" fmla="*/ 2147483647 h 594"/>
              <a:gd name="T58" fmla="*/ 2147483647 w 545"/>
              <a:gd name="T59" fmla="*/ 2147483647 h 594"/>
              <a:gd name="T60" fmla="*/ 2147483647 w 545"/>
              <a:gd name="T61" fmla="*/ 2147483647 h 594"/>
              <a:gd name="T62" fmla="*/ 2147483647 w 545"/>
              <a:gd name="T63" fmla="*/ 2147483647 h 594"/>
              <a:gd name="T64" fmla="*/ 2147483647 w 545"/>
              <a:gd name="T65" fmla="*/ 2147483647 h 594"/>
              <a:gd name="T66" fmla="*/ 2147483647 w 545"/>
              <a:gd name="T67" fmla="*/ 2147483647 h 594"/>
              <a:gd name="T68" fmla="*/ 2147483647 w 545"/>
              <a:gd name="T69" fmla="*/ 2147483647 h 594"/>
              <a:gd name="T70" fmla="*/ 2147483647 w 545"/>
              <a:gd name="T71" fmla="*/ 2147483647 h 594"/>
              <a:gd name="T72" fmla="*/ 2147483647 w 545"/>
              <a:gd name="T73" fmla="*/ 2147483647 h 594"/>
              <a:gd name="T74" fmla="*/ 2147483647 w 545"/>
              <a:gd name="T75" fmla="*/ 2147483647 h 594"/>
              <a:gd name="T76" fmla="*/ 2147483647 w 545"/>
              <a:gd name="T77" fmla="*/ 2147483647 h 594"/>
              <a:gd name="T78" fmla="*/ 2147483647 w 545"/>
              <a:gd name="T79" fmla="*/ 2147483647 h 594"/>
              <a:gd name="T80" fmla="*/ 2147483647 w 545"/>
              <a:gd name="T81" fmla="*/ 2147483647 h 594"/>
              <a:gd name="T82" fmla="*/ 2147483647 w 545"/>
              <a:gd name="T83" fmla="*/ 2147483647 h 594"/>
              <a:gd name="T84" fmla="*/ 2147483647 w 545"/>
              <a:gd name="T85" fmla="*/ 2147483647 h 594"/>
              <a:gd name="T86" fmla="*/ 2147483647 w 545"/>
              <a:gd name="T87" fmla="*/ 2147483647 h 594"/>
              <a:gd name="T88" fmla="*/ 2147483647 w 545"/>
              <a:gd name="T89" fmla="*/ 2147483647 h 594"/>
              <a:gd name="T90" fmla="*/ 2147483647 w 545"/>
              <a:gd name="T91" fmla="*/ 2147483647 h 594"/>
              <a:gd name="T92" fmla="*/ 2147483647 w 545"/>
              <a:gd name="T93" fmla="*/ 2147483647 h 594"/>
              <a:gd name="T94" fmla="*/ 2147483647 w 545"/>
              <a:gd name="T95" fmla="*/ 2147483647 h 594"/>
              <a:gd name="T96" fmla="*/ 2147483647 w 545"/>
              <a:gd name="T97" fmla="*/ 2147483647 h 594"/>
              <a:gd name="T98" fmla="*/ 2147483647 w 545"/>
              <a:gd name="T99" fmla="*/ 2147483647 h 594"/>
              <a:gd name="T100" fmla="*/ 2147483647 w 545"/>
              <a:gd name="T101" fmla="*/ 2147483647 h 594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545"/>
              <a:gd name="T154" fmla="*/ 0 h 594"/>
              <a:gd name="T155" fmla="*/ 545 w 545"/>
              <a:gd name="T156" fmla="*/ 594 h 594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545" h="594">
                <a:moveTo>
                  <a:pt x="56" y="594"/>
                </a:moveTo>
                <a:lnTo>
                  <a:pt x="43" y="593"/>
                </a:lnTo>
                <a:lnTo>
                  <a:pt x="32" y="591"/>
                </a:lnTo>
                <a:lnTo>
                  <a:pt x="23" y="587"/>
                </a:lnTo>
                <a:lnTo>
                  <a:pt x="16" y="581"/>
                </a:lnTo>
                <a:lnTo>
                  <a:pt x="11" y="576"/>
                </a:lnTo>
                <a:lnTo>
                  <a:pt x="7" y="570"/>
                </a:lnTo>
                <a:lnTo>
                  <a:pt x="5" y="565"/>
                </a:lnTo>
                <a:lnTo>
                  <a:pt x="3" y="561"/>
                </a:lnTo>
                <a:lnTo>
                  <a:pt x="2" y="554"/>
                </a:lnTo>
                <a:lnTo>
                  <a:pt x="0" y="549"/>
                </a:lnTo>
                <a:lnTo>
                  <a:pt x="0" y="542"/>
                </a:lnTo>
                <a:lnTo>
                  <a:pt x="2" y="537"/>
                </a:lnTo>
                <a:lnTo>
                  <a:pt x="4" y="531"/>
                </a:lnTo>
                <a:lnTo>
                  <a:pt x="6" y="525"/>
                </a:lnTo>
                <a:lnTo>
                  <a:pt x="9" y="520"/>
                </a:lnTo>
                <a:lnTo>
                  <a:pt x="13" y="514"/>
                </a:lnTo>
                <a:lnTo>
                  <a:pt x="22" y="505"/>
                </a:lnTo>
                <a:lnTo>
                  <a:pt x="33" y="495"/>
                </a:lnTo>
                <a:lnTo>
                  <a:pt x="44" y="485"/>
                </a:lnTo>
                <a:lnTo>
                  <a:pt x="56" y="477"/>
                </a:lnTo>
                <a:lnTo>
                  <a:pt x="66" y="470"/>
                </a:lnTo>
                <a:lnTo>
                  <a:pt x="77" y="465"/>
                </a:lnTo>
                <a:lnTo>
                  <a:pt x="90" y="459"/>
                </a:lnTo>
                <a:lnTo>
                  <a:pt x="104" y="454"/>
                </a:lnTo>
                <a:lnTo>
                  <a:pt x="134" y="443"/>
                </a:lnTo>
                <a:lnTo>
                  <a:pt x="167" y="433"/>
                </a:lnTo>
                <a:lnTo>
                  <a:pt x="178" y="430"/>
                </a:lnTo>
                <a:lnTo>
                  <a:pt x="186" y="427"/>
                </a:lnTo>
                <a:lnTo>
                  <a:pt x="188" y="417"/>
                </a:lnTo>
                <a:lnTo>
                  <a:pt x="191" y="401"/>
                </a:lnTo>
                <a:lnTo>
                  <a:pt x="192" y="375"/>
                </a:lnTo>
                <a:lnTo>
                  <a:pt x="192" y="338"/>
                </a:lnTo>
                <a:lnTo>
                  <a:pt x="185" y="326"/>
                </a:lnTo>
                <a:lnTo>
                  <a:pt x="173" y="310"/>
                </a:lnTo>
                <a:lnTo>
                  <a:pt x="159" y="291"/>
                </a:lnTo>
                <a:lnTo>
                  <a:pt x="145" y="271"/>
                </a:lnTo>
                <a:lnTo>
                  <a:pt x="123" y="241"/>
                </a:lnTo>
                <a:lnTo>
                  <a:pt x="99" y="209"/>
                </a:lnTo>
                <a:lnTo>
                  <a:pt x="88" y="191"/>
                </a:lnTo>
                <a:lnTo>
                  <a:pt x="76" y="173"/>
                </a:lnTo>
                <a:lnTo>
                  <a:pt x="65" y="156"/>
                </a:lnTo>
                <a:lnTo>
                  <a:pt x="56" y="137"/>
                </a:lnTo>
                <a:lnTo>
                  <a:pt x="54" y="135"/>
                </a:lnTo>
                <a:lnTo>
                  <a:pt x="46" y="119"/>
                </a:lnTo>
                <a:lnTo>
                  <a:pt x="38" y="99"/>
                </a:lnTo>
                <a:lnTo>
                  <a:pt x="34" y="90"/>
                </a:lnTo>
                <a:lnTo>
                  <a:pt x="32" y="79"/>
                </a:lnTo>
                <a:lnTo>
                  <a:pt x="31" y="68"/>
                </a:lnTo>
                <a:lnTo>
                  <a:pt x="31" y="57"/>
                </a:lnTo>
                <a:lnTo>
                  <a:pt x="32" y="44"/>
                </a:lnTo>
                <a:lnTo>
                  <a:pt x="36" y="34"/>
                </a:lnTo>
                <a:lnTo>
                  <a:pt x="42" y="24"/>
                </a:lnTo>
                <a:lnTo>
                  <a:pt x="48" y="16"/>
                </a:lnTo>
                <a:lnTo>
                  <a:pt x="57" y="9"/>
                </a:lnTo>
                <a:lnTo>
                  <a:pt x="66" y="4"/>
                </a:lnTo>
                <a:lnTo>
                  <a:pt x="77" y="1"/>
                </a:lnTo>
                <a:lnTo>
                  <a:pt x="89" y="0"/>
                </a:lnTo>
                <a:lnTo>
                  <a:pt x="97" y="0"/>
                </a:lnTo>
                <a:lnTo>
                  <a:pt x="104" y="1"/>
                </a:lnTo>
                <a:lnTo>
                  <a:pt x="112" y="3"/>
                </a:lnTo>
                <a:lnTo>
                  <a:pt x="120" y="7"/>
                </a:lnTo>
                <a:lnTo>
                  <a:pt x="139" y="14"/>
                </a:lnTo>
                <a:lnTo>
                  <a:pt x="159" y="26"/>
                </a:lnTo>
                <a:lnTo>
                  <a:pt x="185" y="43"/>
                </a:lnTo>
                <a:lnTo>
                  <a:pt x="207" y="61"/>
                </a:lnTo>
                <a:lnTo>
                  <a:pt x="224" y="75"/>
                </a:lnTo>
                <a:lnTo>
                  <a:pt x="234" y="83"/>
                </a:lnTo>
                <a:lnTo>
                  <a:pt x="242" y="92"/>
                </a:lnTo>
                <a:lnTo>
                  <a:pt x="249" y="101"/>
                </a:lnTo>
                <a:lnTo>
                  <a:pt x="255" y="110"/>
                </a:lnTo>
                <a:lnTo>
                  <a:pt x="261" y="120"/>
                </a:lnTo>
                <a:lnTo>
                  <a:pt x="265" y="131"/>
                </a:lnTo>
                <a:lnTo>
                  <a:pt x="268" y="141"/>
                </a:lnTo>
                <a:lnTo>
                  <a:pt x="270" y="150"/>
                </a:lnTo>
                <a:lnTo>
                  <a:pt x="273" y="161"/>
                </a:lnTo>
                <a:lnTo>
                  <a:pt x="281" y="143"/>
                </a:lnTo>
                <a:lnTo>
                  <a:pt x="291" y="127"/>
                </a:lnTo>
                <a:lnTo>
                  <a:pt x="300" y="112"/>
                </a:lnTo>
                <a:lnTo>
                  <a:pt x="309" y="99"/>
                </a:lnTo>
                <a:lnTo>
                  <a:pt x="319" y="88"/>
                </a:lnTo>
                <a:lnTo>
                  <a:pt x="329" y="78"/>
                </a:lnTo>
                <a:lnTo>
                  <a:pt x="340" y="69"/>
                </a:lnTo>
                <a:lnTo>
                  <a:pt x="349" y="62"/>
                </a:lnTo>
                <a:lnTo>
                  <a:pt x="359" y="55"/>
                </a:lnTo>
                <a:lnTo>
                  <a:pt x="369" y="50"/>
                </a:lnTo>
                <a:lnTo>
                  <a:pt x="380" y="45"/>
                </a:lnTo>
                <a:lnTo>
                  <a:pt x="389" y="42"/>
                </a:lnTo>
                <a:lnTo>
                  <a:pt x="398" y="40"/>
                </a:lnTo>
                <a:lnTo>
                  <a:pt x="408" y="39"/>
                </a:lnTo>
                <a:lnTo>
                  <a:pt x="416" y="38"/>
                </a:lnTo>
                <a:lnTo>
                  <a:pt x="425" y="38"/>
                </a:lnTo>
                <a:lnTo>
                  <a:pt x="429" y="38"/>
                </a:lnTo>
                <a:lnTo>
                  <a:pt x="431" y="38"/>
                </a:lnTo>
                <a:lnTo>
                  <a:pt x="435" y="38"/>
                </a:lnTo>
                <a:lnTo>
                  <a:pt x="438" y="37"/>
                </a:lnTo>
                <a:lnTo>
                  <a:pt x="445" y="38"/>
                </a:lnTo>
                <a:lnTo>
                  <a:pt x="453" y="39"/>
                </a:lnTo>
                <a:lnTo>
                  <a:pt x="459" y="40"/>
                </a:lnTo>
                <a:lnTo>
                  <a:pt x="466" y="42"/>
                </a:lnTo>
                <a:lnTo>
                  <a:pt x="471" y="44"/>
                </a:lnTo>
                <a:lnTo>
                  <a:pt x="478" y="48"/>
                </a:lnTo>
                <a:lnTo>
                  <a:pt x="482" y="52"/>
                </a:lnTo>
                <a:lnTo>
                  <a:pt x="488" y="56"/>
                </a:lnTo>
                <a:lnTo>
                  <a:pt x="494" y="65"/>
                </a:lnTo>
                <a:lnTo>
                  <a:pt x="499" y="76"/>
                </a:lnTo>
                <a:lnTo>
                  <a:pt x="502" y="83"/>
                </a:lnTo>
                <a:lnTo>
                  <a:pt x="503" y="91"/>
                </a:lnTo>
                <a:lnTo>
                  <a:pt x="504" y="99"/>
                </a:lnTo>
                <a:lnTo>
                  <a:pt x="504" y="108"/>
                </a:lnTo>
                <a:lnTo>
                  <a:pt x="502" y="121"/>
                </a:lnTo>
                <a:lnTo>
                  <a:pt x="498" y="133"/>
                </a:lnTo>
                <a:lnTo>
                  <a:pt x="493" y="147"/>
                </a:lnTo>
                <a:lnTo>
                  <a:pt x="485" y="161"/>
                </a:lnTo>
                <a:lnTo>
                  <a:pt x="476" y="176"/>
                </a:lnTo>
                <a:lnTo>
                  <a:pt x="465" y="191"/>
                </a:lnTo>
                <a:lnTo>
                  <a:pt x="453" y="209"/>
                </a:lnTo>
                <a:lnTo>
                  <a:pt x="439" y="227"/>
                </a:lnTo>
                <a:lnTo>
                  <a:pt x="430" y="240"/>
                </a:lnTo>
                <a:lnTo>
                  <a:pt x="421" y="252"/>
                </a:lnTo>
                <a:lnTo>
                  <a:pt x="413" y="263"/>
                </a:lnTo>
                <a:lnTo>
                  <a:pt x="408" y="272"/>
                </a:lnTo>
                <a:lnTo>
                  <a:pt x="398" y="286"/>
                </a:lnTo>
                <a:lnTo>
                  <a:pt x="389" y="298"/>
                </a:lnTo>
                <a:lnTo>
                  <a:pt x="381" y="307"/>
                </a:lnTo>
                <a:lnTo>
                  <a:pt x="372" y="314"/>
                </a:lnTo>
                <a:lnTo>
                  <a:pt x="363" y="321"/>
                </a:lnTo>
                <a:lnTo>
                  <a:pt x="354" y="326"/>
                </a:lnTo>
                <a:lnTo>
                  <a:pt x="344" y="332"/>
                </a:lnTo>
                <a:lnTo>
                  <a:pt x="332" y="336"/>
                </a:lnTo>
                <a:lnTo>
                  <a:pt x="323" y="340"/>
                </a:lnTo>
                <a:lnTo>
                  <a:pt x="313" y="345"/>
                </a:lnTo>
                <a:lnTo>
                  <a:pt x="309" y="347"/>
                </a:lnTo>
                <a:lnTo>
                  <a:pt x="307" y="349"/>
                </a:lnTo>
                <a:lnTo>
                  <a:pt x="306" y="351"/>
                </a:lnTo>
                <a:lnTo>
                  <a:pt x="304" y="354"/>
                </a:lnTo>
                <a:lnTo>
                  <a:pt x="302" y="362"/>
                </a:lnTo>
                <a:lnTo>
                  <a:pt x="301" y="372"/>
                </a:lnTo>
                <a:lnTo>
                  <a:pt x="300" y="390"/>
                </a:lnTo>
                <a:lnTo>
                  <a:pt x="301" y="407"/>
                </a:lnTo>
                <a:lnTo>
                  <a:pt x="301" y="414"/>
                </a:lnTo>
                <a:lnTo>
                  <a:pt x="301" y="418"/>
                </a:lnTo>
                <a:lnTo>
                  <a:pt x="308" y="421"/>
                </a:lnTo>
                <a:lnTo>
                  <a:pt x="316" y="422"/>
                </a:lnTo>
                <a:lnTo>
                  <a:pt x="328" y="424"/>
                </a:lnTo>
                <a:lnTo>
                  <a:pt x="347" y="425"/>
                </a:lnTo>
                <a:lnTo>
                  <a:pt x="391" y="428"/>
                </a:lnTo>
                <a:lnTo>
                  <a:pt x="432" y="433"/>
                </a:lnTo>
                <a:lnTo>
                  <a:pt x="452" y="437"/>
                </a:lnTo>
                <a:lnTo>
                  <a:pt x="469" y="441"/>
                </a:lnTo>
                <a:lnTo>
                  <a:pt x="485" y="446"/>
                </a:lnTo>
                <a:lnTo>
                  <a:pt x="501" y="453"/>
                </a:lnTo>
                <a:lnTo>
                  <a:pt x="513" y="461"/>
                </a:lnTo>
                <a:lnTo>
                  <a:pt x="524" y="471"/>
                </a:lnTo>
                <a:lnTo>
                  <a:pt x="530" y="477"/>
                </a:lnTo>
                <a:lnTo>
                  <a:pt x="533" y="481"/>
                </a:lnTo>
                <a:lnTo>
                  <a:pt x="537" y="486"/>
                </a:lnTo>
                <a:lnTo>
                  <a:pt x="539" y="492"/>
                </a:lnTo>
                <a:lnTo>
                  <a:pt x="542" y="497"/>
                </a:lnTo>
                <a:lnTo>
                  <a:pt x="544" y="504"/>
                </a:lnTo>
                <a:lnTo>
                  <a:pt x="545" y="509"/>
                </a:lnTo>
                <a:lnTo>
                  <a:pt x="545" y="514"/>
                </a:lnTo>
                <a:lnTo>
                  <a:pt x="545" y="520"/>
                </a:lnTo>
                <a:lnTo>
                  <a:pt x="544" y="525"/>
                </a:lnTo>
                <a:lnTo>
                  <a:pt x="542" y="531"/>
                </a:lnTo>
                <a:lnTo>
                  <a:pt x="539" y="536"/>
                </a:lnTo>
                <a:lnTo>
                  <a:pt x="537" y="541"/>
                </a:lnTo>
                <a:lnTo>
                  <a:pt x="533" y="546"/>
                </a:lnTo>
                <a:lnTo>
                  <a:pt x="529" y="550"/>
                </a:lnTo>
                <a:lnTo>
                  <a:pt x="524" y="553"/>
                </a:lnTo>
                <a:lnTo>
                  <a:pt x="518" y="556"/>
                </a:lnTo>
                <a:lnTo>
                  <a:pt x="510" y="560"/>
                </a:lnTo>
                <a:lnTo>
                  <a:pt x="501" y="561"/>
                </a:lnTo>
                <a:lnTo>
                  <a:pt x="491" y="562"/>
                </a:lnTo>
                <a:lnTo>
                  <a:pt x="481" y="562"/>
                </a:lnTo>
                <a:lnTo>
                  <a:pt x="471" y="561"/>
                </a:lnTo>
                <a:lnTo>
                  <a:pt x="463" y="560"/>
                </a:lnTo>
                <a:lnTo>
                  <a:pt x="456" y="559"/>
                </a:lnTo>
                <a:lnTo>
                  <a:pt x="453" y="558"/>
                </a:lnTo>
                <a:lnTo>
                  <a:pt x="417" y="552"/>
                </a:lnTo>
                <a:lnTo>
                  <a:pt x="389" y="549"/>
                </a:lnTo>
                <a:lnTo>
                  <a:pt x="366" y="547"/>
                </a:lnTo>
                <a:lnTo>
                  <a:pt x="343" y="545"/>
                </a:lnTo>
                <a:lnTo>
                  <a:pt x="340" y="543"/>
                </a:lnTo>
                <a:lnTo>
                  <a:pt x="328" y="542"/>
                </a:lnTo>
                <a:lnTo>
                  <a:pt x="316" y="542"/>
                </a:lnTo>
                <a:lnTo>
                  <a:pt x="305" y="541"/>
                </a:lnTo>
                <a:lnTo>
                  <a:pt x="295" y="541"/>
                </a:lnTo>
                <a:lnTo>
                  <a:pt x="273" y="542"/>
                </a:lnTo>
                <a:lnTo>
                  <a:pt x="253" y="546"/>
                </a:lnTo>
                <a:lnTo>
                  <a:pt x="233" y="550"/>
                </a:lnTo>
                <a:lnTo>
                  <a:pt x="211" y="556"/>
                </a:lnTo>
                <a:lnTo>
                  <a:pt x="202" y="559"/>
                </a:lnTo>
                <a:lnTo>
                  <a:pt x="193" y="561"/>
                </a:lnTo>
                <a:lnTo>
                  <a:pt x="183" y="564"/>
                </a:lnTo>
                <a:lnTo>
                  <a:pt x="173" y="566"/>
                </a:lnTo>
                <a:lnTo>
                  <a:pt x="158" y="570"/>
                </a:lnTo>
                <a:lnTo>
                  <a:pt x="142" y="576"/>
                </a:lnTo>
                <a:lnTo>
                  <a:pt x="124" y="582"/>
                </a:lnTo>
                <a:lnTo>
                  <a:pt x="104" y="588"/>
                </a:lnTo>
                <a:lnTo>
                  <a:pt x="93" y="590"/>
                </a:lnTo>
                <a:lnTo>
                  <a:pt x="83" y="592"/>
                </a:lnTo>
                <a:lnTo>
                  <a:pt x="72" y="593"/>
                </a:lnTo>
                <a:lnTo>
                  <a:pt x="60" y="594"/>
                </a:lnTo>
                <a:lnTo>
                  <a:pt x="58" y="594"/>
                </a:lnTo>
                <a:lnTo>
                  <a:pt x="56" y="594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059" name="Freeform 11"/>
          <p:cNvSpPr>
            <a:spLocks/>
          </p:cNvSpPr>
          <p:nvPr/>
        </p:nvSpPr>
        <p:spPr bwMode="auto">
          <a:xfrm>
            <a:off x="7692630" y="1143000"/>
            <a:ext cx="240506" cy="190500"/>
          </a:xfrm>
          <a:custGeom>
            <a:avLst/>
            <a:gdLst>
              <a:gd name="T0" fmla="*/ 2147483647 w 606"/>
              <a:gd name="T1" fmla="*/ 2147483647 h 479"/>
              <a:gd name="T2" fmla="*/ 2147483647 w 606"/>
              <a:gd name="T3" fmla="*/ 2147483647 h 479"/>
              <a:gd name="T4" fmla="*/ 2147483647 w 606"/>
              <a:gd name="T5" fmla="*/ 2147483647 h 479"/>
              <a:gd name="T6" fmla="*/ 2147483647 w 606"/>
              <a:gd name="T7" fmla="*/ 2147483647 h 479"/>
              <a:gd name="T8" fmla="*/ 2147483647 w 606"/>
              <a:gd name="T9" fmla="*/ 2147483647 h 479"/>
              <a:gd name="T10" fmla="*/ 2147483647 w 606"/>
              <a:gd name="T11" fmla="*/ 2147483647 h 479"/>
              <a:gd name="T12" fmla="*/ 2147483647 w 606"/>
              <a:gd name="T13" fmla="*/ 2147483647 h 479"/>
              <a:gd name="T14" fmla="*/ 2147483647 w 606"/>
              <a:gd name="T15" fmla="*/ 2147483647 h 479"/>
              <a:gd name="T16" fmla="*/ 2147483647 w 606"/>
              <a:gd name="T17" fmla="*/ 2147483647 h 479"/>
              <a:gd name="T18" fmla="*/ 2147483647 w 606"/>
              <a:gd name="T19" fmla="*/ 2147483647 h 479"/>
              <a:gd name="T20" fmla="*/ 2147483647 w 606"/>
              <a:gd name="T21" fmla="*/ 2147483647 h 479"/>
              <a:gd name="T22" fmla="*/ 2147483647 w 606"/>
              <a:gd name="T23" fmla="*/ 2147483647 h 479"/>
              <a:gd name="T24" fmla="*/ 2147483647 w 606"/>
              <a:gd name="T25" fmla="*/ 2147483647 h 479"/>
              <a:gd name="T26" fmla="*/ 2147483647 w 606"/>
              <a:gd name="T27" fmla="*/ 2147483647 h 479"/>
              <a:gd name="T28" fmla="*/ 2147483647 w 606"/>
              <a:gd name="T29" fmla="*/ 2147483647 h 479"/>
              <a:gd name="T30" fmla="*/ 2147483647 w 606"/>
              <a:gd name="T31" fmla="*/ 2147483647 h 479"/>
              <a:gd name="T32" fmla="*/ 2147483647 w 606"/>
              <a:gd name="T33" fmla="*/ 2147483647 h 479"/>
              <a:gd name="T34" fmla="*/ 2147483647 w 606"/>
              <a:gd name="T35" fmla="*/ 2147483647 h 479"/>
              <a:gd name="T36" fmla="*/ 2147483647 w 606"/>
              <a:gd name="T37" fmla="*/ 2147483647 h 479"/>
              <a:gd name="T38" fmla="*/ 2147483647 w 606"/>
              <a:gd name="T39" fmla="*/ 2147483647 h 479"/>
              <a:gd name="T40" fmla="*/ 2147483647 w 606"/>
              <a:gd name="T41" fmla="*/ 2147483647 h 479"/>
              <a:gd name="T42" fmla="*/ 2147483647 w 606"/>
              <a:gd name="T43" fmla="*/ 2147483647 h 479"/>
              <a:gd name="T44" fmla="*/ 2147483647 w 606"/>
              <a:gd name="T45" fmla="*/ 2147483647 h 479"/>
              <a:gd name="T46" fmla="*/ 2147483647 w 606"/>
              <a:gd name="T47" fmla="*/ 2147483647 h 479"/>
              <a:gd name="T48" fmla="*/ 2147483647 w 606"/>
              <a:gd name="T49" fmla="*/ 2147483647 h 479"/>
              <a:gd name="T50" fmla="*/ 2147483647 w 606"/>
              <a:gd name="T51" fmla="*/ 2147483647 h 479"/>
              <a:gd name="T52" fmla="*/ 2147483647 w 606"/>
              <a:gd name="T53" fmla="*/ 2147483647 h 479"/>
              <a:gd name="T54" fmla="*/ 2147483647 w 606"/>
              <a:gd name="T55" fmla="*/ 2147483647 h 479"/>
              <a:gd name="T56" fmla="*/ 2147483647 w 606"/>
              <a:gd name="T57" fmla="*/ 2147483647 h 479"/>
              <a:gd name="T58" fmla="*/ 2147483647 w 606"/>
              <a:gd name="T59" fmla="*/ 2147483647 h 479"/>
              <a:gd name="T60" fmla="*/ 2147483647 w 606"/>
              <a:gd name="T61" fmla="*/ 2147483647 h 479"/>
              <a:gd name="T62" fmla="*/ 2147483647 w 606"/>
              <a:gd name="T63" fmla="*/ 2147483647 h 479"/>
              <a:gd name="T64" fmla="*/ 2147483647 w 606"/>
              <a:gd name="T65" fmla="*/ 2147483647 h 479"/>
              <a:gd name="T66" fmla="*/ 2147483647 w 606"/>
              <a:gd name="T67" fmla="*/ 2147483647 h 479"/>
              <a:gd name="T68" fmla="*/ 2147483647 w 606"/>
              <a:gd name="T69" fmla="*/ 2147483647 h 479"/>
              <a:gd name="T70" fmla="*/ 2147483647 w 606"/>
              <a:gd name="T71" fmla="*/ 2147483647 h 479"/>
              <a:gd name="T72" fmla="*/ 2147483647 w 606"/>
              <a:gd name="T73" fmla="*/ 2147483647 h 479"/>
              <a:gd name="T74" fmla="*/ 2147483647 w 606"/>
              <a:gd name="T75" fmla="*/ 2147483647 h 479"/>
              <a:gd name="T76" fmla="*/ 2147483647 w 606"/>
              <a:gd name="T77" fmla="*/ 2147483647 h 479"/>
              <a:gd name="T78" fmla="*/ 2147483647 w 606"/>
              <a:gd name="T79" fmla="*/ 2147483647 h 479"/>
              <a:gd name="T80" fmla="*/ 2147483647 w 606"/>
              <a:gd name="T81" fmla="*/ 2147483647 h 479"/>
              <a:gd name="T82" fmla="*/ 2147483647 w 606"/>
              <a:gd name="T83" fmla="*/ 2147483647 h 479"/>
              <a:gd name="T84" fmla="*/ 2147483647 w 606"/>
              <a:gd name="T85" fmla="*/ 2147483647 h 479"/>
              <a:gd name="T86" fmla="*/ 2147483647 w 606"/>
              <a:gd name="T87" fmla="*/ 2147483647 h 479"/>
              <a:gd name="T88" fmla="*/ 2147483647 w 606"/>
              <a:gd name="T89" fmla="*/ 2147483647 h 479"/>
              <a:gd name="T90" fmla="*/ 2147483647 w 606"/>
              <a:gd name="T91" fmla="*/ 2147483647 h 479"/>
              <a:gd name="T92" fmla="*/ 2147483647 w 606"/>
              <a:gd name="T93" fmla="*/ 2147483647 h 479"/>
              <a:gd name="T94" fmla="*/ 2147483647 w 606"/>
              <a:gd name="T95" fmla="*/ 2147483647 h 479"/>
              <a:gd name="T96" fmla="*/ 2147483647 w 606"/>
              <a:gd name="T97" fmla="*/ 2147483647 h 479"/>
              <a:gd name="T98" fmla="*/ 2147483647 w 606"/>
              <a:gd name="T99" fmla="*/ 2147483647 h 479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606"/>
              <a:gd name="T151" fmla="*/ 0 h 479"/>
              <a:gd name="T152" fmla="*/ 606 w 606"/>
              <a:gd name="T153" fmla="*/ 479 h 479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606" h="479">
                <a:moveTo>
                  <a:pt x="169" y="479"/>
                </a:moveTo>
                <a:lnTo>
                  <a:pt x="159" y="478"/>
                </a:lnTo>
                <a:lnTo>
                  <a:pt x="150" y="477"/>
                </a:lnTo>
                <a:lnTo>
                  <a:pt x="144" y="475"/>
                </a:lnTo>
                <a:lnTo>
                  <a:pt x="137" y="472"/>
                </a:lnTo>
                <a:lnTo>
                  <a:pt x="132" y="468"/>
                </a:lnTo>
                <a:lnTo>
                  <a:pt x="126" y="465"/>
                </a:lnTo>
                <a:lnTo>
                  <a:pt x="123" y="461"/>
                </a:lnTo>
                <a:lnTo>
                  <a:pt x="120" y="458"/>
                </a:lnTo>
                <a:lnTo>
                  <a:pt x="116" y="449"/>
                </a:lnTo>
                <a:lnTo>
                  <a:pt x="111" y="438"/>
                </a:lnTo>
                <a:lnTo>
                  <a:pt x="110" y="432"/>
                </a:lnTo>
                <a:lnTo>
                  <a:pt x="110" y="424"/>
                </a:lnTo>
                <a:lnTo>
                  <a:pt x="111" y="417"/>
                </a:lnTo>
                <a:lnTo>
                  <a:pt x="113" y="408"/>
                </a:lnTo>
                <a:lnTo>
                  <a:pt x="116" y="401"/>
                </a:lnTo>
                <a:lnTo>
                  <a:pt x="119" y="397"/>
                </a:lnTo>
                <a:lnTo>
                  <a:pt x="122" y="392"/>
                </a:lnTo>
                <a:lnTo>
                  <a:pt x="125" y="387"/>
                </a:lnTo>
                <a:lnTo>
                  <a:pt x="130" y="384"/>
                </a:lnTo>
                <a:lnTo>
                  <a:pt x="135" y="381"/>
                </a:lnTo>
                <a:lnTo>
                  <a:pt x="140" y="378"/>
                </a:lnTo>
                <a:lnTo>
                  <a:pt x="147" y="374"/>
                </a:lnTo>
                <a:lnTo>
                  <a:pt x="137" y="369"/>
                </a:lnTo>
                <a:lnTo>
                  <a:pt x="129" y="362"/>
                </a:lnTo>
                <a:lnTo>
                  <a:pt x="120" y="355"/>
                </a:lnTo>
                <a:lnTo>
                  <a:pt x="112" y="348"/>
                </a:lnTo>
                <a:lnTo>
                  <a:pt x="107" y="344"/>
                </a:lnTo>
                <a:lnTo>
                  <a:pt x="102" y="338"/>
                </a:lnTo>
                <a:lnTo>
                  <a:pt x="95" y="331"/>
                </a:lnTo>
                <a:lnTo>
                  <a:pt x="91" y="325"/>
                </a:lnTo>
                <a:lnTo>
                  <a:pt x="86" y="318"/>
                </a:lnTo>
                <a:lnTo>
                  <a:pt x="80" y="305"/>
                </a:lnTo>
                <a:lnTo>
                  <a:pt x="75" y="291"/>
                </a:lnTo>
                <a:lnTo>
                  <a:pt x="71" y="277"/>
                </a:lnTo>
                <a:lnTo>
                  <a:pt x="69" y="264"/>
                </a:lnTo>
                <a:lnTo>
                  <a:pt x="68" y="251"/>
                </a:lnTo>
                <a:lnTo>
                  <a:pt x="68" y="239"/>
                </a:lnTo>
                <a:lnTo>
                  <a:pt x="67" y="225"/>
                </a:lnTo>
                <a:lnTo>
                  <a:pt x="65" y="212"/>
                </a:lnTo>
                <a:lnTo>
                  <a:pt x="64" y="200"/>
                </a:lnTo>
                <a:lnTo>
                  <a:pt x="63" y="189"/>
                </a:lnTo>
                <a:lnTo>
                  <a:pt x="61" y="173"/>
                </a:lnTo>
                <a:lnTo>
                  <a:pt x="58" y="159"/>
                </a:lnTo>
                <a:lnTo>
                  <a:pt x="57" y="153"/>
                </a:lnTo>
                <a:lnTo>
                  <a:pt x="55" y="148"/>
                </a:lnTo>
                <a:lnTo>
                  <a:pt x="53" y="142"/>
                </a:lnTo>
                <a:lnTo>
                  <a:pt x="50" y="139"/>
                </a:lnTo>
                <a:lnTo>
                  <a:pt x="41" y="133"/>
                </a:lnTo>
                <a:lnTo>
                  <a:pt x="34" y="130"/>
                </a:lnTo>
                <a:lnTo>
                  <a:pt x="25" y="126"/>
                </a:lnTo>
                <a:lnTo>
                  <a:pt x="17" y="121"/>
                </a:lnTo>
                <a:lnTo>
                  <a:pt x="11" y="115"/>
                </a:lnTo>
                <a:lnTo>
                  <a:pt x="7" y="110"/>
                </a:lnTo>
                <a:lnTo>
                  <a:pt x="3" y="104"/>
                </a:lnTo>
                <a:lnTo>
                  <a:pt x="2" y="98"/>
                </a:lnTo>
                <a:lnTo>
                  <a:pt x="1" y="92"/>
                </a:lnTo>
                <a:lnTo>
                  <a:pt x="0" y="87"/>
                </a:lnTo>
                <a:lnTo>
                  <a:pt x="1" y="77"/>
                </a:lnTo>
                <a:lnTo>
                  <a:pt x="4" y="68"/>
                </a:lnTo>
                <a:lnTo>
                  <a:pt x="10" y="58"/>
                </a:lnTo>
                <a:lnTo>
                  <a:pt x="16" y="48"/>
                </a:lnTo>
                <a:lnTo>
                  <a:pt x="26" y="39"/>
                </a:lnTo>
                <a:lnTo>
                  <a:pt x="37" y="31"/>
                </a:lnTo>
                <a:lnTo>
                  <a:pt x="50" y="22"/>
                </a:lnTo>
                <a:lnTo>
                  <a:pt x="65" y="14"/>
                </a:lnTo>
                <a:lnTo>
                  <a:pt x="80" y="7"/>
                </a:lnTo>
                <a:lnTo>
                  <a:pt x="95" y="3"/>
                </a:lnTo>
                <a:lnTo>
                  <a:pt x="110" y="1"/>
                </a:lnTo>
                <a:lnTo>
                  <a:pt x="125" y="0"/>
                </a:lnTo>
                <a:lnTo>
                  <a:pt x="137" y="0"/>
                </a:lnTo>
                <a:lnTo>
                  <a:pt x="150" y="2"/>
                </a:lnTo>
                <a:lnTo>
                  <a:pt x="158" y="4"/>
                </a:lnTo>
                <a:lnTo>
                  <a:pt x="165" y="6"/>
                </a:lnTo>
                <a:lnTo>
                  <a:pt x="172" y="9"/>
                </a:lnTo>
                <a:lnTo>
                  <a:pt x="178" y="12"/>
                </a:lnTo>
                <a:lnTo>
                  <a:pt x="185" y="16"/>
                </a:lnTo>
                <a:lnTo>
                  <a:pt x="189" y="20"/>
                </a:lnTo>
                <a:lnTo>
                  <a:pt x="194" y="24"/>
                </a:lnTo>
                <a:lnTo>
                  <a:pt x="199" y="30"/>
                </a:lnTo>
                <a:lnTo>
                  <a:pt x="206" y="39"/>
                </a:lnTo>
                <a:lnTo>
                  <a:pt x="214" y="51"/>
                </a:lnTo>
                <a:lnTo>
                  <a:pt x="220" y="64"/>
                </a:lnTo>
                <a:lnTo>
                  <a:pt x="228" y="78"/>
                </a:lnTo>
                <a:lnTo>
                  <a:pt x="233" y="90"/>
                </a:lnTo>
                <a:lnTo>
                  <a:pt x="240" y="103"/>
                </a:lnTo>
                <a:lnTo>
                  <a:pt x="247" y="118"/>
                </a:lnTo>
                <a:lnTo>
                  <a:pt x="256" y="135"/>
                </a:lnTo>
                <a:lnTo>
                  <a:pt x="265" y="150"/>
                </a:lnTo>
                <a:lnTo>
                  <a:pt x="270" y="160"/>
                </a:lnTo>
                <a:lnTo>
                  <a:pt x="275" y="168"/>
                </a:lnTo>
                <a:lnTo>
                  <a:pt x="281" y="173"/>
                </a:lnTo>
                <a:lnTo>
                  <a:pt x="285" y="177"/>
                </a:lnTo>
                <a:lnTo>
                  <a:pt x="292" y="179"/>
                </a:lnTo>
                <a:lnTo>
                  <a:pt x="298" y="179"/>
                </a:lnTo>
                <a:lnTo>
                  <a:pt x="307" y="179"/>
                </a:lnTo>
                <a:lnTo>
                  <a:pt x="314" y="179"/>
                </a:lnTo>
                <a:lnTo>
                  <a:pt x="322" y="179"/>
                </a:lnTo>
                <a:lnTo>
                  <a:pt x="328" y="178"/>
                </a:lnTo>
                <a:lnTo>
                  <a:pt x="334" y="177"/>
                </a:lnTo>
                <a:lnTo>
                  <a:pt x="338" y="176"/>
                </a:lnTo>
                <a:lnTo>
                  <a:pt x="348" y="170"/>
                </a:lnTo>
                <a:lnTo>
                  <a:pt x="359" y="162"/>
                </a:lnTo>
                <a:lnTo>
                  <a:pt x="371" y="152"/>
                </a:lnTo>
                <a:lnTo>
                  <a:pt x="385" y="141"/>
                </a:lnTo>
                <a:lnTo>
                  <a:pt x="391" y="137"/>
                </a:lnTo>
                <a:lnTo>
                  <a:pt x="396" y="132"/>
                </a:lnTo>
                <a:lnTo>
                  <a:pt x="408" y="124"/>
                </a:lnTo>
                <a:lnTo>
                  <a:pt x="420" y="115"/>
                </a:lnTo>
                <a:lnTo>
                  <a:pt x="432" y="108"/>
                </a:lnTo>
                <a:lnTo>
                  <a:pt x="445" y="101"/>
                </a:lnTo>
                <a:lnTo>
                  <a:pt x="455" y="97"/>
                </a:lnTo>
                <a:lnTo>
                  <a:pt x="466" y="96"/>
                </a:lnTo>
                <a:lnTo>
                  <a:pt x="474" y="87"/>
                </a:lnTo>
                <a:lnTo>
                  <a:pt x="485" y="79"/>
                </a:lnTo>
                <a:lnTo>
                  <a:pt x="487" y="78"/>
                </a:lnTo>
                <a:lnTo>
                  <a:pt x="488" y="77"/>
                </a:lnTo>
                <a:lnTo>
                  <a:pt x="496" y="72"/>
                </a:lnTo>
                <a:lnTo>
                  <a:pt x="506" y="67"/>
                </a:lnTo>
                <a:lnTo>
                  <a:pt x="510" y="63"/>
                </a:lnTo>
                <a:lnTo>
                  <a:pt x="515" y="61"/>
                </a:lnTo>
                <a:lnTo>
                  <a:pt x="522" y="60"/>
                </a:lnTo>
                <a:lnTo>
                  <a:pt x="527" y="59"/>
                </a:lnTo>
                <a:lnTo>
                  <a:pt x="530" y="59"/>
                </a:lnTo>
                <a:lnTo>
                  <a:pt x="533" y="59"/>
                </a:lnTo>
                <a:lnTo>
                  <a:pt x="538" y="59"/>
                </a:lnTo>
                <a:lnTo>
                  <a:pt x="544" y="60"/>
                </a:lnTo>
                <a:lnTo>
                  <a:pt x="551" y="62"/>
                </a:lnTo>
                <a:lnTo>
                  <a:pt x="558" y="65"/>
                </a:lnTo>
                <a:lnTo>
                  <a:pt x="565" y="71"/>
                </a:lnTo>
                <a:lnTo>
                  <a:pt x="572" y="77"/>
                </a:lnTo>
                <a:lnTo>
                  <a:pt x="578" y="87"/>
                </a:lnTo>
                <a:lnTo>
                  <a:pt x="582" y="98"/>
                </a:lnTo>
                <a:lnTo>
                  <a:pt x="589" y="103"/>
                </a:lnTo>
                <a:lnTo>
                  <a:pt x="594" y="109"/>
                </a:lnTo>
                <a:lnTo>
                  <a:pt x="598" y="115"/>
                </a:lnTo>
                <a:lnTo>
                  <a:pt x="602" y="121"/>
                </a:lnTo>
                <a:lnTo>
                  <a:pt x="605" y="131"/>
                </a:lnTo>
                <a:lnTo>
                  <a:pt x="606" y="140"/>
                </a:lnTo>
                <a:lnTo>
                  <a:pt x="606" y="145"/>
                </a:lnTo>
                <a:lnTo>
                  <a:pt x="606" y="151"/>
                </a:lnTo>
                <a:lnTo>
                  <a:pt x="605" y="155"/>
                </a:lnTo>
                <a:lnTo>
                  <a:pt x="603" y="159"/>
                </a:lnTo>
                <a:lnTo>
                  <a:pt x="598" y="168"/>
                </a:lnTo>
                <a:lnTo>
                  <a:pt x="593" y="176"/>
                </a:lnTo>
                <a:lnTo>
                  <a:pt x="587" y="182"/>
                </a:lnTo>
                <a:lnTo>
                  <a:pt x="579" y="187"/>
                </a:lnTo>
                <a:lnTo>
                  <a:pt x="572" y="193"/>
                </a:lnTo>
                <a:lnTo>
                  <a:pt x="566" y="196"/>
                </a:lnTo>
                <a:lnTo>
                  <a:pt x="564" y="198"/>
                </a:lnTo>
                <a:lnTo>
                  <a:pt x="548" y="210"/>
                </a:lnTo>
                <a:lnTo>
                  <a:pt x="533" y="222"/>
                </a:lnTo>
                <a:lnTo>
                  <a:pt x="518" y="234"/>
                </a:lnTo>
                <a:lnTo>
                  <a:pt x="504" y="246"/>
                </a:lnTo>
                <a:lnTo>
                  <a:pt x="491" y="260"/>
                </a:lnTo>
                <a:lnTo>
                  <a:pt x="479" y="277"/>
                </a:lnTo>
                <a:lnTo>
                  <a:pt x="472" y="286"/>
                </a:lnTo>
                <a:lnTo>
                  <a:pt x="464" y="294"/>
                </a:lnTo>
                <a:lnTo>
                  <a:pt x="460" y="301"/>
                </a:lnTo>
                <a:lnTo>
                  <a:pt x="455" y="310"/>
                </a:lnTo>
                <a:lnTo>
                  <a:pt x="442" y="329"/>
                </a:lnTo>
                <a:lnTo>
                  <a:pt x="427" y="350"/>
                </a:lnTo>
                <a:lnTo>
                  <a:pt x="419" y="359"/>
                </a:lnTo>
                <a:lnTo>
                  <a:pt x="409" y="368"/>
                </a:lnTo>
                <a:lnTo>
                  <a:pt x="401" y="375"/>
                </a:lnTo>
                <a:lnTo>
                  <a:pt x="390" y="382"/>
                </a:lnTo>
                <a:lnTo>
                  <a:pt x="396" y="389"/>
                </a:lnTo>
                <a:lnTo>
                  <a:pt x="401" y="398"/>
                </a:lnTo>
                <a:lnTo>
                  <a:pt x="405" y="407"/>
                </a:lnTo>
                <a:lnTo>
                  <a:pt x="407" y="417"/>
                </a:lnTo>
                <a:lnTo>
                  <a:pt x="407" y="422"/>
                </a:lnTo>
                <a:lnTo>
                  <a:pt x="407" y="428"/>
                </a:lnTo>
                <a:lnTo>
                  <a:pt x="406" y="434"/>
                </a:lnTo>
                <a:lnTo>
                  <a:pt x="404" y="439"/>
                </a:lnTo>
                <a:lnTo>
                  <a:pt x="402" y="445"/>
                </a:lnTo>
                <a:lnTo>
                  <a:pt x="400" y="450"/>
                </a:lnTo>
                <a:lnTo>
                  <a:pt x="396" y="455"/>
                </a:lnTo>
                <a:lnTo>
                  <a:pt x="392" y="460"/>
                </a:lnTo>
                <a:lnTo>
                  <a:pt x="386" y="465"/>
                </a:lnTo>
                <a:lnTo>
                  <a:pt x="377" y="471"/>
                </a:lnTo>
                <a:lnTo>
                  <a:pt x="372" y="473"/>
                </a:lnTo>
                <a:lnTo>
                  <a:pt x="365" y="475"/>
                </a:lnTo>
                <a:lnTo>
                  <a:pt x="358" y="476"/>
                </a:lnTo>
                <a:lnTo>
                  <a:pt x="350" y="476"/>
                </a:lnTo>
                <a:lnTo>
                  <a:pt x="334" y="475"/>
                </a:lnTo>
                <a:lnTo>
                  <a:pt x="319" y="472"/>
                </a:lnTo>
                <a:lnTo>
                  <a:pt x="314" y="472"/>
                </a:lnTo>
                <a:lnTo>
                  <a:pt x="311" y="471"/>
                </a:lnTo>
                <a:lnTo>
                  <a:pt x="302" y="469"/>
                </a:lnTo>
                <a:lnTo>
                  <a:pt x="292" y="468"/>
                </a:lnTo>
                <a:lnTo>
                  <a:pt x="278" y="468"/>
                </a:lnTo>
                <a:lnTo>
                  <a:pt x="261" y="467"/>
                </a:lnTo>
                <a:lnTo>
                  <a:pt x="245" y="468"/>
                </a:lnTo>
                <a:lnTo>
                  <a:pt x="230" y="469"/>
                </a:lnTo>
                <a:lnTo>
                  <a:pt x="216" y="471"/>
                </a:lnTo>
                <a:lnTo>
                  <a:pt x="205" y="474"/>
                </a:lnTo>
                <a:lnTo>
                  <a:pt x="196" y="476"/>
                </a:lnTo>
                <a:lnTo>
                  <a:pt x="186" y="478"/>
                </a:lnTo>
                <a:lnTo>
                  <a:pt x="177" y="478"/>
                </a:lnTo>
                <a:lnTo>
                  <a:pt x="169" y="479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061" name="Freeform 13"/>
          <p:cNvSpPr>
            <a:spLocks noEditPoints="1"/>
          </p:cNvSpPr>
          <p:nvPr/>
        </p:nvSpPr>
        <p:spPr bwMode="auto">
          <a:xfrm>
            <a:off x="8779670" y="1151336"/>
            <a:ext cx="246460" cy="183356"/>
          </a:xfrm>
          <a:custGeom>
            <a:avLst/>
            <a:gdLst>
              <a:gd name="T0" fmla="*/ 2147483647 w 621"/>
              <a:gd name="T1" fmla="*/ 2147483647 h 460"/>
              <a:gd name="T2" fmla="*/ 2147483647 w 621"/>
              <a:gd name="T3" fmla="*/ 2147483647 h 460"/>
              <a:gd name="T4" fmla="*/ 2147483647 w 621"/>
              <a:gd name="T5" fmla="*/ 2147483647 h 460"/>
              <a:gd name="T6" fmla="*/ 2147483647 w 621"/>
              <a:gd name="T7" fmla="*/ 2147483647 h 460"/>
              <a:gd name="T8" fmla="*/ 2147483647 w 621"/>
              <a:gd name="T9" fmla="*/ 2147483647 h 460"/>
              <a:gd name="T10" fmla="*/ 2147483647 w 621"/>
              <a:gd name="T11" fmla="*/ 2147483647 h 460"/>
              <a:gd name="T12" fmla="*/ 2147483647 w 621"/>
              <a:gd name="T13" fmla="*/ 2147483647 h 460"/>
              <a:gd name="T14" fmla="*/ 2147483647 w 621"/>
              <a:gd name="T15" fmla="*/ 2147483647 h 460"/>
              <a:gd name="T16" fmla="*/ 2147483647 w 621"/>
              <a:gd name="T17" fmla="*/ 2147483647 h 460"/>
              <a:gd name="T18" fmla="*/ 2147483647 w 621"/>
              <a:gd name="T19" fmla="*/ 2147483647 h 460"/>
              <a:gd name="T20" fmla="*/ 2147483647 w 621"/>
              <a:gd name="T21" fmla="*/ 2147483647 h 460"/>
              <a:gd name="T22" fmla="*/ 2147483647 w 621"/>
              <a:gd name="T23" fmla="*/ 2147483647 h 460"/>
              <a:gd name="T24" fmla="*/ 2147483647 w 621"/>
              <a:gd name="T25" fmla="*/ 2147483647 h 460"/>
              <a:gd name="T26" fmla="*/ 2147483647 w 621"/>
              <a:gd name="T27" fmla="*/ 2147483647 h 460"/>
              <a:gd name="T28" fmla="*/ 2147483647 w 621"/>
              <a:gd name="T29" fmla="*/ 2147483647 h 460"/>
              <a:gd name="T30" fmla="*/ 2147483647 w 621"/>
              <a:gd name="T31" fmla="*/ 2147483647 h 460"/>
              <a:gd name="T32" fmla="*/ 2147483647 w 621"/>
              <a:gd name="T33" fmla="*/ 2147483647 h 460"/>
              <a:gd name="T34" fmla="*/ 2147483647 w 621"/>
              <a:gd name="T35" fmla="*/ 2147483647 h 460"/>
              <a:gd name="T36" fmla="*/ 2147483647 w 621"/>
              <a:gd name="T37" fmla="*/ 2147483647 h 460"/>
              <a:gd name="T38" fmla="*/ 2147483647 w 621"/>
              <a:gd name="T39" fmla="*/ 0 h 460"/>
              <a:gd name="T40" fmla="*/ 2147483647 w 621"/>
              <a:gd name="T41" fmla="*/ 2147483647 h 460"/>
              <a:gd name="T42" fmla="*/ 2147483647 w 621"/>
              <a:gd name="T43" fmla="*/ 2147483647 h 460"/>
              <a:gd name="T44" fmla="*/ 2147483647 w 621"/>
              <a:gd name="T45" fmla="*/ 2147483647 h 460"/>
              <a:gd name="T46" fmla="*/ 2147483647 w 621"/>
              <a:gd name="T47" fmla="*/ 2147483647 h 460"/>
              <a:gd name="T48" fmla="*/ 2147483647 w 621"/>
              <a:gd name="T49" fmla="*/ 2147483647 h 460"/>
              <a:gd name="T50" fmla="*/ 2147483647 w 621"/>
              <a:gd name="T51" fmla="*/ 2147483647 h 460"/>
              <a:gd name="T52" fmla="*/ 2147483647 w 621"/>
              <a:gd name="T53" fmla="*/ 2147483647 h 460"/>
              <a:gd name="T54" fmla="*/ 2147483647 w 621"/>
              <a:gd name="T55" fmla="*/ 2147483647 h 460"/>
              <a:gd name="T56" fmla="*/ 2147483647 w 621"/>
              <a:gd name="T57" fmla="*/ 2147483647 h 460"/>
              <a:gd name="T58" fmla="*/ 2147483647 w 621"/>
              <a:gd name="T59" fmla="*/ 2147483647 h 460"/>
              <a:gd name="T60" fmla="*/ 2147483647 w 621"/>
              <a:gd name="T61" fmla="*/ 2147483647 h 460"/>
              <a:gd name="T62" fmla="*/ 2147483647 w 621"/>
              <a:gd name="T63" fmla="*/ 2147483647 h 460"/>
              <a:gd name="T64" fmla="*/ 2147483647 w 621"/>
              <a:gd name="T65" fmla="*/ 2147483647 h 460"/>
              <a:gd name="T66" fmla="*/ 2147483647 w 621"/>
              <a:gd name="T67" fmla="*/ 2147483647 h 460"/>
              <a:gd name="T68" fmla="*/ 2147483647 w 621"/>
              <a:gd name="T69" fmla="*/ 2147483647 h 460"/>
              <a:gd name="T70" fmla="*/ 2147483647 w 621"/>
              <a:gd name="T71" fmla="*/ 2147483647 h 460"/>
              <a:gd name="T72" fmla="*/ 2147483647 w 621"/>
              <a:gd name="T73" fmla="*/ 2147483647 h 460"/>
              <a:gd name="T74" fmla="*/ 2147483647 w 621"/>
              <a:gd name="T75" fmla="*/ 2147483647 h 460"/>
              <a:gd name="T76" fmla="*/ 2147483647 w 621"/>
              <a:gd name="T77" fmla="*/ 2147483647 h 460"/>
              <a:gd name="T78" fmla="*/ 2147483647 w 621"/>
              <a:gd name="T79" fmla="*/ 2147483647 h 460"/>
              <a:gd name="T80" fmla="*/ 2147483647 w 621"/>
              <a:gd name="T81" fmla="*/ 2147483647 h 460"/>
              <a:gd name="T82" fmla="*/ 2147483647 w 621"/>
              <a:gd name="T83" fmla="*/ 2147483647 h 460"/>
              <a:gd name="T84" fmla="*/ 2147483647 w 621"/>
              <a:gd name="T85" fmla="*/ 2147483647 h 460"/>
              <a:gd name="T86" fmla="*/ 2147483647 w 621"/>
              <a:gd name="T87" fmla="*/ 2147483647 h 460"/>
              <a:gd name="T88" fmla="*/ 2147483647 w 621"/>
              <a:gd name="T89" fmla="*/ 2147483647 h 460"/>
              <a:gd name="T90" fmla="*/ 2147483647 w 621"/>
              <a:gd name="T91" fmla="*/ 2147483647 h 460"/>
              <a:gd name="T92" fmla="*/ 2147483647 w 621"/>
              <a:gd name="T93" fmla="*/ 2147483647 h 460"/>
              <a:gd name="T94" fmla="*/ 2147483647 w 621"/>
              <a:gd name="T95" fmla="*/ 2147483647 h 460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621"/>
              <a:gd name="T145" fmla="*/ 0 h 460"/>
              <a:gd name="T146" fmla="*/ 621 w 621"/>
              <a:gd name="T147" fmla="*/ 460 h 460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621" h="460">
                <a:moveTo>
                  <a:pt x="330" y="460"/>
                </a:moveTo>
                <a:lnTo>
                  <a:pt x="319" y="460"/>
                </a:lnTo>
                <a:lnTo>
                  <a:pt x="307" y="458"/>
                </a:lnTo>
                <a:lnTo>
                  <a:pt x="297" y="456"/>
                </a:lnTo>
                <a:lnTo>
                  <a:pt x="286" y="453"/>
                </a:lnTo>
                <a:lnTo>
                  <a:pt x="276" y="448"/>
                </a:lnTo>
                <a:lnTo>
                  <a:pt x="268" y="443"/>
                </a:lnTo>
                <a:lnTo>
                  <a:pt x="260" y="438"/>
                </a:lnTo>
                <a:lnTo>
                  <a:pt x="253" y="431"/>
                </a:lnTo>
                <a:lnTo>
                  <a:pt x="246" y="424"/>
                </a:lnTo>
                <a:lnTo>
                  <a:pt x="240" y="415"/>
                </a:lnTo>
                <a:lnTo>
                  <a:pt x="235" y="406"/>
                </a:lnTo>
                <a:lnTo>
                  <a:pt x="231" y="398"/>
                </a:lnTo>
                <a:lnTo>
                  <a:pt x="225" y="407"/>
                </a:lnTo>
                <a:lnTo>
                  <a:pt x="217" y="416"/>
                </a:lnTo>
                <a:lnTo>
                  <a:pt x="209" y="424"/>
                </a:lnTo>
                <a:lnTo>
                  <a:pt x="202" y="430"/>
                </a:lnTo>
                <a:lnTo>
                  <a:pt x="192" y="437"/>
                </a:lnTo>
                <a:lnTo>
                  <a:pt x="182" y="442"/>
                </a:lnTo>
                <a:lnTo>
                  <a:pt x="173" y="446"/>
                </a:lnTo>
                <a:lnTo>
                  <a:pt x="161" y="450"/>
                </a:lnTo>
                <a:lnTo>
                  <a:pt x="150" y="452"/>
                </a:lnTo>
                <a:lnTo>
                  <a:pt x="139" y="454"/>
                </a:lnTo>
                <a:lnTo>
                  <a:pt x="128" y="455"/>
                </a:lnTo>
                <a:lnTo>
                  <a:pt x="118" y="455"/>
                </a:lnTo>
                <a:lnTo>
                  <a:pt x="106" y="455"/>
                </a:lnTo>
                <a:lnTo>
                  <a:pt x="93" y="453"/>
                </a:lnTo>
                <a:lnTo>
                  <a:pt x="81" y="451"/>
                </a:lnTo>
                <a:lnTo>
                  <a:pt x="70" y="447"/>
                </a:lnTo>
                <a:lnTo>
                  <a:pt x="58" y="443"/>
                </a:lnTo>
                <a:lnTo>
                  <a:pt x="47" y="437"/>
                </a:lnTo>
                <a:lnTo>
                  <a:pt x="38" y="429"/>
                </a:lnTo>
                <a:lnTo>
                  <a:pt x="28" y="420"/>
                </a:lnTo>
                <a:lnTo>
                  <a:pt x="20" y="411"/>
                </a:lnTo>
                <a:lnTo>
                  <a:pt x="14" y="400"/>
                </a:lnTo>
                <a:lnTo>
                  <a:pt x="9" y="388"/>
                </a:lnTo>
                <a:lnTo>
                  <a:pt x="4" y="376"/>
                </a:lnTo>
                <a:lnTo>
                  <a:pt x="1" y="362"/>
                </a:lnTo>
                <a:lnTo>
                  <a:pt x="0" y="348"/>
                </a:lnTo>
                <a:lnTo>
                  <a:pt x="1" y="333"/>
                </a:lnTo>
                <a:lnTo>
                  <a:pt x="3" y="319"/>
                </a:lnTo>
                <a:lnTo>
                  <a:pt x="8" y="305"/>
                </a:lnTo>
                <a:lnTo>
                  <a:pt x="14" y="292"/>
                </a:lnTo>
                <a:lnTo>
                  <a:pt x="22" y="278"/>
                </a:lnTo>
                <a:lnTo>
                  <a:pt x="31" y="265"/>
                </a:lnTo>
                <a:lnTo>
                  <a:pt x="38" y="257"/>
                </a:lnTo>
                <a:lnTo>
                  <a:pt x="46" y="251"/>
                </a:lnTo>
                <a:lnTo>
                  <a:pt x="55" y="244"/>
                </a:lnTo>
                <a:lnTo>
                  <a:pt x="64" y="240"/>
                </a:lnTo>
                <a:lnTo>
                  <a:pt x="73" y="236"/>
                </a:lnTo>
                <a:lnTo>
                  <a:pt x="84" y="233"/>
                </a:lnTo>
                <a:lnTo>
                  <a:pt x="95" y="231"/>
                </a:lnTo>
                <a:lnTo>
                  <a:pt x="106" y="231"/>
                </a:lnTo>
                <a:lnTo>
                  <a:pt x="118" y="231"/>
                </a:lnTo>
                <a:lnTo>
                  <a:pt x="128" y="233"/>
                </a:lnTo>
                <a:lnTo>
                  <a:pt x="139" y="237"/>
                </a:lnTo>
                <a:lnTo>
                  <a:pt x="150" y="241"/>
                </a:lnTo>
                <a:lnTo>
                  <a:pt x="150" y="237"/>
                </a:lnTo>
                <a:lnTo>
                  <a:pt x="151" y="232"/>
                </a:lnTo>
                <a:lnTo>
                  <a:pt x="153" y="202"/>
                </a:lnTo>
                <a:lnTo>
                  <a:pt x="155" y="174"/>
                </a:lnTo>
                <a:lnTo>
                  <a:pt x="158" y="148"/>
                </a:lnTo>
                <a:lnTo>
                  <a:pt x="160" y="125"/>
                </a:lnTo>
                <a:lnTo>
                  <a:pt x="163" y="105"/>
                </a:lnTo>
                <a:lnTo>
                  <a:pt x="166" y="88"/>
                </a:lnTo>
                <a:lnTo>
                  <a:pt x="170" y="74"/>
                </a:lnTo>
                <a:lnTo>
                  <a:pt x="175" y="62"/>
                </a:lnTo>
                <a:lnTo>
                  <a:pt x="178" y="54"/>
                </a:lnTo>
                <a:lnTo>
                  <a:pt x="184" y="47"/>
                </a:lnTo>
                <a:lnTo>
                  <a:pt x="189" y="39"/>
                </a:lnTo>
                <a:lnTo>
                  <a:pt x="194" y="34"/>
                </a:lnTo>
                <a:lnTo>
                  <a:pt x="205" y="23"/>
                </a:lnTo>
                <a:lnTo>
                  <a:pt x="216" y="15"/>
                </a:lnTo>
                <a:lnTo>
                  <a:pt x="227" y="10"/>
                </a:lnTo>
                <a:lnTo>
                  <a:pt x="236" y="6"/>
                </a:lnTo>
                <a:lnTo>
                  <a:pt x="244" y="3"/>
                </a:lnTo>
                <a:lnTo>
                  <a:pt x="249" y="2"/>
                </a:lnTo>
                <a:lnTo>
                  <a:pt x="260" y="1"/>
                </a:lnTo>
                <a:lnTo>
                  <a:pt x="271" y="0"/>
                </a:lnTo>
                <a:lnTo>
                  <a:pt x="279" y="0"/>
                </a:lnTo>
                <a:lnTo>
                  <a:pt x="286" y="1"/>
                </a:lnTo>
                <a:lnTo>
                  <a:pt x="295" y="3"/>
                </a:lnTo>
                <a:lnTo>
                  <a:pt x="301" y="4"/>
                </a:lnTo>
                <a:lnTo>
                  <a:pt x="316" y="10"/>
                </a:lnTo>
                <a:lnTo>
                  <a:pt x="329" y="16"/>
                </a:lnTo>
                <a:lnTo>
                  <a:pt x="342" y="24"/>
                </a:lnTo>
                <a:lnTo>
                  <a:pt x="354" y="33"/>
                </a:lnTo>
                <a:lnTo>
                  <a:pt x="365" y="40"/>
                </a:lnTo>
                <a:lnTo>
                  <a:pt x="375" y="49"/>
                </a:lnTo>
                <a:lnTo>
                  <a:pt x="381" y="53"/>
                </a:lnTo>
                <a:lnTo>
                  <a:pt x="388" y="58"/>
                </a:lnTo>
                <a:lnTo>
                  <a:pt x="393" y="60"/>
                </a:lnTo>
                <a:lnTo>
                  <a:pt x="403" y="61"/>
                </a:lnTo>
                <a:lnTo>
                  <a:pt x="413" y="61"/>
                </a:lnTo>
                <a:lnTo>
                  <a:pt x="422" y="58"/>
                </a:lnTo>
                <a:lnTo>
                  <a:pt x="434" y="56"/>
                </a:lnTo>
                <a:lnTo>
                  <a:pt x="445" y="53"/>
                </a:lnTo>
                <a:lnTo>
                  <a:pt x="458" y="49"/>
                </a:lnTo>
                <a:lnTo>
                  <a:pt x="470" y="43"/>
                </a:lnTo>
                <a:lnTo>
                  <a:pt x="483" y="37"/>
                </a:lnTo>
                <a:lnTo>
                  <a:pt x="497" y="30"/>
                </a:lnTo>
                <a:lnTo>
                  <a:pt x="505" y="26"/>
                </a:lnTo>
                <a:lnTo>
                  <a:pt x="515" y="23"/>
                </a:lnTo>
                <a:lnTo>
                  <a:pt x="526" y="21"/>
                </a:lnTo>
                <a:lnTo>
                  <a:pt x="537" y="20"/>
                </a:lnTo>
                <a:lnTo>
                  <a:pt x="546" y="21"/>
                </a:lnTo>
                <a:lnTo>
                  <a:pt x="555" y="22"/>
                </a:lnTo>
                <a:lnTo>
                  <a:pt x="564" y="24"/>
                </a:lnTo>
                <a:lnTo>
                  <a:pt x="572" y="27"/>
                </a:lnTo>
                <a:lnTo>
                  <a:pt x="580" y="31"/>
                </a:lnTo>
                <a:lnTo>
                  <a:pt x="587" y="36"/>
                </a:lnTo>
                <a:lnTo>
                  <a:pt x="594" y="42"/>
                </a:lnTo>
                <a:lnTo>
                  <a:pt x="600" y="48"/>
                </a:lnTo>
                <a:lnTo>
                  <a:pt x="608" y="58"/>
                </a:lnTo>
                <a:lnTo>
                  <a:pt x="613" y="69"/>
                </a:lnTo>
                <a:lnTo>
                  <a:pt x="618" y="80"/>
                </a:lnTo>
                <a:lnTo>
                  <a:pt x="620" y="92"/>
                </a:lnTo>
                <a:lnTo>
                  <a:pt x="621" y="103"/>
                </a:lnTo>
                <a:lnTo>
                  <a:pt x="620" y="115"/>
                </a:lnTo>
                <a:lnTo>
                  <a:pt x="618" y="125"/>
                </a:lnTo>
                <a:lnTo>
                  <a:pt x="614" y="137"/>
                </a:lnTo>
                <a:lnTo>
                  <a:pt x="610" y="148"/>
                </a:lnTo>
                <a:lnTo>
                  <a:pt x="606" y="159"/>
                </a:lnTo>
                <a:lnTo>
                  <a:pt x="599" y="170"/>
                </a:lnTo>
                <a:lnTo>
                  <a:pt x="592" y="181"/>
                </a:lnTo>
                <a:lnTo>
                  <a:pt x="584" y="191"/>
                </a:lnTo>
                <a:lnTo>
                  <a:pt x="576" y="200"/>
                </a:lnTo>
                <a:lnTo>
                  <a:pt x="567" y="210"/>
                </a:lnTo>
                <a:lnTo>
                  <a:pt x="557" y="218"/>
                </a:lnTo>
                <a:lnTo>
                  <a:pt x="552" y="223"/>
                </a:lnTo>
                <a:lnTo>
                  <a:pt x="541" y="232"/>
                </a:lnTo>
                <a:lnTo>
                  <a:pt x="529" y="241"/>
                </a:lnTo>
                <a:lnTo>
                  <a:pt x="517" y="251"/>
                </a:lnTo>
                <a:lnTo>
                  <a:pt x="505" y="259"/>
                </a:lnTo>
                <a:lnTo>
                  <a:pt x="495" y="269"/>
                </a:lnTo>
                <a:lnTo>
                  <a:pt x="484" y="282"/>
                </a:lnTo>
                <a:lnTo>
                  <a:pt x="473" y="297"/>
                </a:lnTo>
                <a:lnTo>
                  <a:pt x="462" y="314"/>
                </a:lnTo>
                <a:lnTo>
                  <a:pt x="452" y="332"/>
                </a:lnTo>
                <a:lnTo>
                  <a:pt x="444" y="350"/>
                </a:lnTo>
                <a:lnTo>
                  <a:pt x="435" y="366"/>
                </a:lnTo>
                <a:lnTo>
                  <a:pt x="430" y="381"/>
                </a:lnTo>
                <a:lnTo>
                  <a:pt x="425" y="390"/>
                </a:lnTo>
                <a:lnTo>
                  <a:pt x="420" y="402"/>
                </a:lnTo>
                <a:lnTo>
                  <a:pt x="411" y="415"/>
                </a:lnTo>
                <a:lnTo>
                  <a:pt x="402" y="428"/>
                </a:lnTo>
                <a:lnTo>
                  <a:pt x="395" y="434"/>
                </a:lnTo>
                <a:lnTo>
                  <a:pt x="389" y="441"/>
                </a:lnTo>
                <a:lnTo>
                  <a:pt x="381" y="446"/>
                </a:lnTo>
                <a:lnTo>
                  <a:pt x="373" y="451"/>
                </a:lnTo>
                <a:lnTo>
                  <a:pt x="363" y="455"/>
                </a:lnTo>
                <a:lnTo>
                  <a:pt x="353" y="458"/>
                </a:lnTo>
                <a:lnTo>
                  <a:pt x="342" y="460"/>
                </a:lnTo>
                <a:lnTo>
                  <a:pt x="330" y="460"/>
                </a:lnTo>
                <a:close/>
                <a:moveTo>
                  <a:pt x="263" y="198"/>
                </a:moveTo>
                <a:lnTo>
                  <a:pt x="261" y="210"/>
                </a:lnTo>
                <a:lnTo>
                  <a:pt x="259" y="228"/>
                </a:lnTo>
                <a:lnTo>
                  <a:pt x="258" y="250"/>
                </a:lnTo>
                <a:lnTo>
                  <a:pt x="257" y="269"/>
                </a:lnTo>
                <a:lnTo>
                  <a:pt x="262" y="264"/>
                </a:lnTo>
                <a:lnTo>
                  <a:pt x="269" y="259"/>
                </a:lnTo>
                <a:lnTo>
                  <a:pt x="276" y="256"/>
                </a:lnTo>
                <a:lnTo>
                  <a:pt x="283" y="253"/>
                </a:lnTo>
                <a:lnTo>
                  <a:pt x="290" y="250"/>
                </a:lnTo>
                <a:lnTo>
                  <a:pt x="299" y="249"/>
                </a:lnTo>
                <a:lnTo>
                  <a:pt x="307" y="248"/>
                </a:lnTo>
                <a:lnTo>
                  <a:pt x="315" y="246"/>
                </a:lnTo>
                <a:lnTo>
                  <a:pt x="324" y="248"/>
                </a:lnTo>
                <a:lnTo>
                  <a:pt x="334" y="249"/>
                </a:lnTo>
                <a:lnTo>
                  <a:pt x="342" y="251"/>
                </a:lnTo>
                <a:lnTo>
                  <a:pt x="351" y="253"/>
                </a:lnTo>
                <a:lnTo>
                  <a:pt x="359" y="256"/>
                </a:lnTo>
                <a:lnTo>
                  <a:pt x="365" y="259"/>
                </a:lnTo>
                <a:lnTo>
                  <a:pt x="374" y="246"/>
                </a:lnTo>
                <a:lnTo>
                  <a:pt x="382" y="233"/>
                </a:lnTo>
                <a:lnTo>
                  <a:pt x="392" y="222"/>
                </a:lnTo>
                <a:lnTo>
                  <a:pt x="402" y="210"/>
                </a:lnTo>
                <a:lnTo>
                  <a:pt x="400" y="210"/>
                </a:lnTo>
                <a:lnTo>
                  <a:pt x="397" y="210"/>
                </a:lnTo>
                <a:lnTo>
                  <a:pt x="380" y="209"/>
                </a:lnTo>
                <a:lnTo>
                  <a:pt x="363" y="205"/>
                </a:lnTo>
                <a:lnTo>
                  <a:pt x="347" y="200"/>
                </a:lnTo>
                <a:lnTo>
                  <a:pt x="332" y="196"/>
                </a:lnTo>
                <a:lnTo>
                  <a:pt x="323" y="192"/>
                </a:lnTo>
                <a:lnTo>
                  <a:pt x="315" y="189"/>
                </a:lnTo>
                <a:lnTo>
                  <a:pt x="307" y="187"/>
                </a:lnTo>
                <a:lnTo>
                  <a:pt x="299" y="186"/>
                </a:lnTo>
                <a:lnTo>
                  <a:pt x="296" y="185"/>
                </a:lnTo>
                <a:lnTo>
                  <a:pt x="293" y="185"/>
                </a:lnTo>
                <a:lnTo>
                  <a:pt x="287" y="186"/>
                </a:lnTo>
                <a:lnTo>
                  <a:pt x="282" y="187"/>
                </a:lnTo>
                <a:lnTo>
                  <a:pt x="278" y="188"/>
                </a:lnTo>
                <a:lnTo>
                  <a:pt x="273" y="190"/>
                </a:lnTo>
                <a:lnTo>
                  <a:pt x="267" y="195"/>
                </a:lnTo>
                <a:lnTo>
                  <a:pt x="263" y="198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063" name="Freeform 15"/>
          <p:cNvSpPr>
            <a:spLocks/>
          </p:cNvSpPr>
          <p:nvPr/>
        </p:nvSpPr>
        <p:spPr bwMode="auto">
          <a:xfrm>
            <a:off x="7954568" y="1138240"/>
            <a:ext cx="310753" cy="192881"/>
          </a:xfrm>
          <a:custGeom>
            <a:avLst/>
            <a:gdLst>
              <a:gd name="T0" fmla="*/ 2147483647 w 784"/>
              <a:gd name="T1" fmla="*/ 2147483647 h 485"/>
              <a:gd name="T2" fmla="*/ 2147483647 w 784"/>
              <a:gd name="T3" fmla="*/ 2147483647 h 485"/>
              <a:gd name="T4" fmla="*/ 2147483647 w 784"/>
              <a:gd name="T5" fmla="*/ 2147483647 h 485"/>
              <a:gd name="T6" fmla="*/ 2147483647 w 784"/>
              <a:gd name="T7" fmla="*/ 2147483647 h 485"/>
              <a:gd name="T8" fmla="*/ 2147483647 w 784"/>
              <a:gd name="T9" fmla="*/ 2147483647 h 485"/>
              <a:gd name="T10" fmla="*/ 2147483647 w 784"/>
              <a:gd name="T11" fmla="*/ 2147483647 h 485"/>
              <a:gd name="T12" fmla="*/ 2147483647 w 784"/>
              <a:gd name="T13" fmla="*/ 2147483647 h 485"/>
              <a:gd name="T14" fmla="*/ 2147483647 w 784"/>
              <a:gd name="T15" fmla="*/ 2147483647 h 485"/>
              <a:gd name="T16" fmla="*/ 2147483647 w 784"/>
              <a:gd name="T17" fmla="*/ 2147483647 h 485"/>
              <a:gd name="T18" fmla="*/ 2147483647 w 784"/>
              <a:gd name="T19" fmla="*/ 2147483647 h 485"/>
              <a:gd name="T20" fmla="*/ 2147483647 w 784"/>
              <a:gd name="T21" fmla="*/ 2147483647 h 485"/>
              <a:gd name="T22" fmla="*/ 2147483647 w 784"/>
              <a:gd name="T23" fmla="*/ 2147483647 h 485"/>
              <a:gd name="T24" fmla="*/ 2147483647 w 784"/>
              <a:gd name="T25" fmla="*/ 2147483647 h 485"/>
              <a:gd name="T26" fmla="*/ 2147483647 w 784"/>
              <a:gd name="T27" fmla="*/ 2147483647 h 485"/>
              <a:gd name="T28" fmla="*/ 2147483647 w 784"/>
              <a:gd name="T29" fmla="*/ 2147483647 h 485"/>
              <a:gd name="T30" fmla="*/ 2147483647 w 784"/>
              <a:gd name="T31" fmla="*/ 2147483647 h 485"/>
              <a:gd name="T32" fmla="*/ 2147483647 w 784"/>
              <a:gd name="T33" fmla="*/ 2147483647 h 485"/>
              <a:gd name="T34" fmla="*/ 2147483647 w 784"/>
              <a:gd name="T35" fmla="*/ 2147483647 h 485"/>
              <a:gd name="T36" fmla="*/ 0 w 784"/>
              <a:gd name="T37" fmla="*/ 2147483647 h 485"/>
              <a:gd name="T38" fmla="*/ 2147483647 w 784"/>
              <a:gd name="T39" fmla="*/ 2147483647 h 485"/>
              <a:gd name="T40" fmla="*/ 2147483647 w 784"/>
              <a:gd name="T41" fmla="*/ 2147483647 h 485"/>
              <a:gd name="T42" fmla="*/ 2147483647 w 784"/>
              <a:gd name="T43" fmla="*/ 2147483647 h 485"/>
              <a:gd name="T44" fmla="*/ 2147483647 w 784"/>
              <a:gd name="T45" fmla="*/ 2147483647 h 485"/>
              <a:gd name="T46" fmla="*/ 2147483647 w 784"/>
              <a:gd name="T47" fmla="*/ 2147483647 h 485"/>
              <a:gd name="T48" fmla="*/ 2147483647 w 784"/>
              <a:gd name="T49" fmla="*/ 2147483647 h 485"/>
              <a:gd name="T50" fmla="*/ 2147483647 w 784"/>
              <a:gd name="T51" fmla="*/ 2147483647 h 485"/>
              <a:gd name="T52" fmla="*/ 2147483647 w 784"/>
              <a:gd name="T53" fmla="*/ 0 h 485"/>
              <a:gd name="T54" fmla="*/ 2147483647 w 784"/>
              <a:gd name="T55" fmla="*/ 2147483647 h 485"/>
              <a:gd name="T56" fmla="*/ 2147483647 w 784"/>
              <a:gd name="T57" fmla="*/ 2147483647 h 485"/>
              <a:gd name="T58" fmla="*/ 2147483647 w 784"/>
              <a:gd name="T59" fmla="*/ 2147483647 h 485"/>
              <a:gd name="T60" fmla="*/ 2147483647 w 784"/>
              <a:gd name="T61" fmla="*/ 2147483647 h 485"/>
              <a:gd name="T62" fmla="*/ 2147483647 w 784"/>
              <a:gd name="T63" fmla="*/ 2147483647 h 485"/>
              <a:gd name="T64" fmla="*/ 2147483647 w 784"/>
              <a:gd name="T65" fmla="*/ 2147483647 h 485"/>
              <a:gd name="T66" fmla="*/ 2147483647 w 784"/>
              <a:gd name="T67" fmla="*/ 2147483647 h 485"/>
              <a:gd name="T68" fmla="*/ 2147483647 w 784"/>
              <a:gd name="T69" fmla="*/ 2147483647 h 485"/>
              <a:gd name="T70" fmla="*/ 2147483647 w 784"/>
              <a:gd name="T71" fmla="*/ 2147483647 h 485"/>
              <a:gd name="T72" fmla="*/ 2147483647 w 784"/>
              <a:gd name="T73" fmla="*/ 2147483647 h 485"/>
              <a:gd name="T74" fmla="*/ 2147483647 w 784"/>
              <a:gd name="T75" fmla="*/ 2147483647 h 485"/>
              <a:gd name="T76" fmla="*/ 2147483647 w 784"/>
              <a:gd name="T77" fmla="*/ 2147483647 h 485"/>
              <a:gd name="T78" fmla="*/ 2147483647 w 784"/>
              <a:gd name="T79" fmla="*/ 2147483647 h 485"/>
              <a:gd name="T80" fmla="*/ 2147483647 w 784"/>
              <a:gd name="T81" fmla="*/ 2147483647 h 485"/>
              <a:gd name="T82" fmla="*/ 2147483647 w 784"/>
              <a:gd name="T83" fmla="*/ 2147483647 h 485"/>
              <a:gd name="T84" fmla="*/ 2147483647 w 784"/>
              <a:gd name="T85" fmla="*/ 2147483647 h 485"/>
              <a:gd name="T86" fmla="*/ 2147483647 w 784"/>
              <a:gd name="T87" fmla="*/ 2147483647 h 485"/>
              <a:gd name="T88" fmla="*/ 2147483647 w 784"/>
              <a:gd name="T89" fmla="*/ 2147483647 h 485"/>
              <a:gd name="T90" fmla="*/ 2147483647 w 784"/>
              <a:gd name="T91" fmla="*/ 2147483647 h 485"/>
              <a:gd name="T92" fmla="*/ 2147483647 w 784"/>
              <a:gd name="T93" fmla="*/ 2147483647 h 485"/>
              <a:gd name="T94" fmla="*/ 2147483647 w 784"/>
              <a:gd name="T95" fmla="*/ 2147483647 h 485"/>
              <a:gd name="T96" fmla="*/ 2147483647 w 784"/>
              <a:gd name="T97" fmla="*/ 2147483647 h 485"/>
              <a:gd name="T98" fmla="*/ 2147483647 w 784"/>
              <a:gd name="T99" fmla="*/ 2147483647 h 485"/>
              <a:gd name="T100" fmla="*/ 2147483647 w 784"/>
              <a:gd name="T101" fmla="*/ 2147483647 h 485"/>
              <a:gd name="T102" fmla="*/ 2147483647 w 784"/>
              <a:gd name="T103" fmla="*/ 2147483647 h 48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84"/>
              <a:gd name="T157" fmla="*/ 0 h 485"/>
              <a:gd name="T158" fmla="*/ 784 w 784"/>
              <a:gd name="T159" fmla="*/ 485 h 485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84" h="485">
                <a:moveTo>
                  <a:pt x="638" y="485"/>
                </a:moveTo>
                <a:lnTo>
                  <a:pt x="629" y="485"/>
                </a:lnTo>
                <a:lnTo>
                  <a:pt x="620" y="482"/>
                </a:lnTo>
                <a:lnTo>
                  <a:pt x="611" y="480"/>
                </a:lnTo>
                <a:lnTo>
                  <a:pt x="601" y="477"/>
                </a:lnTo>
                <a:lnTo>
                  <a:pt x="594" y="474"/>
                </a:lnTo>
                <a:lnTo>
                  <a:pt x="585" y="468"/>
                </a:lnTo>
                <a:lnTo>
                  <a:pt x="578" y="463"/>
                </a:lnTo>
                <a:lnTo>
                  <a:pt x="571" y="458"/>
                </a:lnTo>
                <a:lnTo>
                  <a:pt x="552" y="455"/>
                </a:lnTo>
                <a:lnTo>
                  <a:pt x="532" y="452"/>
                </a:lnTo>
                <a:lnTo>
                  <a:pt x="512" y="449"/>
                </a:lnTo>
                <a:lnTo>
                  <a:pt x="491" y="446"/>
                </a:lnTo>
                <a:lnTo>
                  <a:pt x="488" y="449"/>
                </a:lnTo>
                <a:lnTo>
                  <a:pt x="484" y="452"/>
                </a:lnTo>
                <a:lnTo>
                  <a:pt x="480" y="455"/>
                </a:lnTo>
                <a:lnTo>
                  <a:pt x="476" y="458"/>
                </a:lnTo>
                <a:lnTo>
                  <a:pt x="457" y="465"/>
                </a:lnTo>
                <a:lnTo>
                  <a:pt x="437" y="472"/>
                </a:lnTo>
                <a:lnTo>
                  <a:pt x="417" y="476"/>
                </a:lnTo>
                <a:lnTo>
                  <a:pt x="396" y="478"/>
                </a:lnTo>
                <a:lnTo>
                  <a:pt x="388" y="479"/>
                </a:lnTo>
                <a:lnTo>
                  <a:pt x="378" y="479"/>
                </a:lnTo>
                <a:lnTo>
                  <a:pt x="359" y="478"/>
                </a:lnTo>
                <a:lnTo>
                  <a:pt x="341" y="476"/>
                </a:lnTo>
                <a:lnTo>
                  <a:pt x="323" y="473"/>
                </a:lnTo>
                <a:lnTo>
                  <a:pt x="305" y="467"/>
                </a:lnTo>
                <a:lnTo>
                  <a:pt x="288" y="461"/>
                </a:lnTo>
                <a:lnTo>
                  <a:pt x="272" y="453"/>
                </a:lnTo>
                <a:lnTo>
                  <a:pt x="257" y="445"/>
                </a:lnTo>
                <a:lnTo>
                  <a:pt x="242" y="434"/>
                </a:lnTo>
                <a:lnTo>
                  <a:pt x="228" y="423"/>
                </a:lnTo>
                <a:lnTo>
                  <a:pt x="215" y="410"/>
                </a:lnTo>
                <a:lnTo>
                  <a:pt x="203" y="397"/>
                </a:lnTo>
                <a:lnTo>
                  <a:pt x="192" y="383"/>
                </a:lnTo>
                <a:lnTo>
                  <a:pt x="182" y="367"/>
                </a:lnTo>
                <a:lnTo>
                  <a:pt x="174" y="351"/>
                </a:lnTo>
                <a:lnTo>
                  <a:pt x="166" y="334"/>
                </a:lnTo>
                <a:lnTo>
                  <a:pt x="161" y="316"/>
                </a:lnTo>
                <a:lnTo>
                  <a:pt x="143" y="305"/>
                </a:lnTo>
                <a:lnTo>
                  <a:pt x="128" y="296"/>
                </a:lnTo>
                <a:lnTo>
                  <a:pt x="113" y="285"/>
                </a:lnTo>
                <a:lnTo>
                  <a:pt x="99" y="274"/>
                </a:lnTo>
                <a:lnTo>
                  <a:pt x="86" y="262"/>
                </a:lnTo>
                <a:lnTo>
                  <a:pt x="73" y="251"/>
                </a:lnTo>
                <a:lnTo>
                  <a:pt x="61" y="240"/>
                </a:lnTo>
                <a:lnTo>
                  <a:pt x="52" y="230"/>
                </a:lnTo>
                <a:lnTo>
                  <a:pt x="42" y="219"/>
                </a:lnTo>
                <a:lnTo>
                  <a:pt x="33" y="208"/>
                </a:lnTo>
                <a:lnTo>
                  <a:pt x="26" y="197"/>
                </a:lnTo>
                <a:lnTo>
                  <a:pt x="18" y="186"/>
                </a:lnTo>
                <a:lnTo>
                  <a:pt x="13" y="176"/>
                </a:lnTo>
                <a:lnTo>
                  <a:pt x="8" y="165"/>
                </a:lnTo>
                <a:lnTo>
                  <a:pt x="4" y="154"/>
                </a:lnTo>
                <a:lnTo>
                  <a:pt x="2" y="144"/>
                </a:lnTo>
                <a:lnTo>
                  <a:pt x="0" y="135"/>
                </a:lnTo>
                <a:lnTo>
                  <a:pt x="0" y="125"/>
                </a:lnTo>
                <a:lnTo>
                  <a:pt x="0" y="115"/>
                </a:lnTo>
                <a:lnTo>
                  <a:pt x="1" y="105"/>
                </a:lnTo>
                <a:lnTo>
                  <a:pt x="3" y="97"/>
                </a:lnTo>
                <a:lnTo>
                  <a:pt x="6" y="88"/>
                </a:lnTo>
                <a:lnTo>
                  <a:pt x="11" y="80"/>
                </a:lnTo>
                <a:lnTo>
                  <a:pt x="16" y="72"/>
                </a:lnTo>
                <a:lnTo>
                  <a:pt x="21" y="65"/>
                </a:lnTo>
                <a:lnTo>
                  <a:pt x="27" y="60"/>
                </a:lnTo>
                <a:lnTo>
                  <a:pt x="33" y="54"/>
                </a:lnTo>
                <a:lnTo>
                  <a:pt x="40" y="48"/>
                </a:lnTo>
                <a:lnTo>
                  <a:pt x="48" y="44"/>
                </a:lnTo>
                <a:lnTo>
                  <a:pt x="56" y="40"/>
                </a:lnTo>
                <a:lnTo>
                  <a:pt x="65" y="35"/>
                </a:lnTo>
                <a:lnTo>
                  <a:pt x="74" y="32"/>
                </a:lnTo>
                <a:lnTo>
                  <a:pt x="80" y="25"/>
                </a:lnTo>
                <a:lnTo>
                  <a:pt x="85" y="19"/>
                </a:lnTo>
                <a:lnTo>
                  <a:pt x="92" y="15"/>
                </a:lnTo>
                <a:lnTo>
                  <a:pt x="98" y="10"/>
                </a:lnTo>
                <a:lnTo>
                  <a:pt x="106" y="6"/>
                </a:lnTo>
                <a:lnTo>
                  <a:pt x="113" y="4"/>
                </a:lnTo>
                <a:lnTo>
                  <a:pt x="121" y="2"/>
                </a:lnTo>
                <a:lnTo>
                  <a:pt x="129" y="1"/>
                </a:lnTo>
                <a:lnTo>
                  <a:pt x="133" y="0"/>
                </a:lnTo>
                <a:lnTo>
                  <a:pt x="136" y="0"/>
                </a:lnTo>
                <a:lnTo>
                  <a:pt x="142" y="1"/>
                </a:lnTo>
                <a:lnTo>
                  <a:pt x="149" y="2"/>
                </a:lnTo>
                <a:lnTo>
                  <a:pt x="155" y="3"/>
                </a:lnTo>
                <a:lnTo>
                  <a:pt x="162" y="5"/>
                </a:lnTo>
                <a:lnTo>
                  <a:pt x="168" y="7"/>
                </a:lnTo>
                <a:lnTo>
                  <a:pt x="174" y="10"/>
                </a:lnTo>
                <a:lnTo>
                  <a:pt x="179" y="15"/>
                </a:lnTo>
                <a:lnTo>
                  <a:pt x="184" y="18"/>
                </a:lnTo>
                <a:lnTo>
                  <a:pt x="215" y="20"/>
                </a:lnTo>
                <a:lnTo>
                  <a:pt x="246" y="23"/>
                </a:lnTo>
                <a:lnTo>
                  <a:pt x="278" y="29"/>
                </a:lnTo>
                <a:lnTo>
                  <a:pt x="313" y="35"/>
                </a:lnTo>
                <a:lnTo>
                  <a:pt x="324" y="32"/>
                </a:lnTo>
                <a:lnTo>
                  <a:pt x="336" y="30"/>
                </a:lnTo>
                <a:lnTo>
                  <a:pt x="349" y="28"/>
                </a:lnTo>
                <a:lnTo>
                  <a:pt x="361" y="25"/>
                </a:lnTo>
                <a:lnTo>
                  <a:pt x="369" y="25"/>
                </a:lnTo>
                <a:lnTo>
                  <a:pt x="379" y="25"/>
                </a:lnTo>
                <a:lnTo>
                  <a:pt x="393" y="25"/>
                </a:lnTo>
                <a:lnTo>
                  <a:pt x="407" y="27"/>
                </a:lnTo>
                <a:lnTo>
                  <a:pt x="421" y="29"/>
                </a:lnTo>
                <a:lnTo>
                  <a:pt x="435" y="32"/>
                </a:lnTo>
                <a:lnTo>
                  <a:pt x="448" y="36"/>
                </a:lnTo>
                <a:lnTo>
                  <a:pt x="461" y="41"/>
                </a:lnTo>
                <a:lnTo>
                  <a:pt x="474" y="46"/>
                </a:lnTo>
                <a:lnTo>
                  <a:pt x="487" y="52"/>
                </a:lnTo>
                <a:lnTo>
                  <a:pt x="499" y="60"/>
                </a:lnTo>
                <a:lnTo>
                  <a:pt x="510" y="68"/>
                </a:lnTo>
                <a:lnTo>
                  <a:pt x="521" y="76"/>
                </a:lnTo>
                <a:lnTo>
                  <a:pt x="531" y="85"/>
                </a:lnTo>
                <a:lnTo>
                  <a:pt x="542" y="95"/>
                </a:lnTo>
                <a:lnTo>
                  <a:pt x="552" y="105"/>
                </a:lnTo>
                <a:lnTo>
                  <a:pt x="560" y="116"/>
                </a:lnTo>
                <a:lnTo>
                  <a:pt x="568" y="128"/>
                </a:lnTo>
                <a:lnTo>
                  <a:pt x="594" y="142"/>
                </a:lnTo>
                <a:lnTo>
                  <a:pt x="623" y="159"/>
                </a:lnTo>
                <a:lnTo>
                  <a:pt x="638" y="169"/>
                </a:lnTo>
                <a:lnTo>
                  <a:pt x="654" y="180"/>
                </a:lnTo>
                <a:lnTo>
                  <a:pt x="670" y="191"/>
                </a:lnTo>
                <a:lnTo>
                  <a:pt x="686" y="203"/>
                </a:lnTo>
                <a:lnTo>
                  <a:pt x="702" y="216"/>
                </a:lnTo>
                <a:lnTo>
                  <a:pt x="717" y="230"/>
                </a:lnTo>
                <a:lnTo>
                  <a:pt x="731" y="243"/>
                </a:lnTo>
                <a:lnTo>
                  <a:pt x="744" y="258"/>
                </a:lnTo>
                <a:lnTo>
                  <a:pt x="755" y="272"/>
                </a:lnTo>
                <a:lnTo>
                  <a:pt x="766" y="287"/>
                </a:lnTo>
                <a:lnTo>
                  <a:pt x="773" y="303"/>
                </a:lnTo>
                <a:lnTo>
                  <a:pt x="780" y="318"/>
                </a:lnTo>
                <a:lnTo>
                  <a:pt x="782" y="329"/>
                </a:lnTo>
                <a:lnTo>
                  <a:pt x="784" y="339"/>
                </a:lnTo>
                <a:lnTo>
                  <a:pt x="784" y="348"/>
                </a:lnTo>
                <a:lnTo>
                  <a:pt x="784" y="358"/>
                </a:lnTo>
                <a:lnTo>
                  <a:pt x="783" y="367"/>
                </a:lnTo>
                <a:lnTo>
                  <a:pt x="781" y="377"/>
                </a:lnTo>
                <a:lnTo>
                  <a:pt x="777" y="385"/>
                </a:lnTo>
                <a:lnTo>
                  <a:pt x="774" y="394"/>
                </a:lnTo>
                <a:lnTo>
                  <a:pt x="769" y="401"/>
                </a:lnTo>
                <a:lnTo>
                  <a:pt x="764" y="408"/>
                </a:lnTo>
                <a:lnTo>
                  <a:pt x="758" y="414"/>
                </a:lnTo>
                <a:lnTo>
                  <a:pt x="751" y="421"/>
                </a:lnTo>
                <a:lnTo>
                  <a:pt x="745" y="426"/>
                </a:lnTo>
                <a:lnTo>
                  <a:pt x="737" y="432"/>
                </a:lnTo>
                <a:lnTo>
                  <a:pt x="729" y="437"/>
                </a:lnTo>
                <a:lnTo>
                  <a:pt x="719" y="441"/>
                </a:lnTo>
                <a:lnTo>
                  <a:pt x="713" y="450"/>
                </a:lnTo>
                <a:lnTo>
                  <a:pt x="705" y="458"/>
                </a:lnTo>
                <a:lnTo>
                  <a:pt x="697" y="465"/>
                </a:lnTo>
                <a:lnTo>
                  <a:pt x="688" y="471"/>
                </a:lnTo>
                <a:lnTo>
                  <a:pt x="678" y="476"/>
                </a:lnTo>
                <a:lnTo>
                  <a:pt x="668" y="480"/>
                </a:lnTo>
                <a:lnTo>
                  <a:pt x="658" y="482"/>
                </a:lnTo>
                <a:lnTo>
                  <a:pt x="647" y="485"/>
                </a:lnTo>
                <a:lnTo>
                  <a:pt x="642" y="485"/>
                </a:lnTo>
                <a:lnTo>
                  <a:pt x="638" y="485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065" name="Freeform 17"/>
          <p:cNvSpPr>
            <a:spLocks/>
          </p:cNvSpPr>
          <p:nvPr/>
        </p:nvSpPr>
        <p:spPr bwMode="auto">
          <a:xfrm>
            <a:off x="9049941" y="1108473"/>
            <a:ext cx="236934" cy="257175"/>
          </a:xfrm>
          <a:custGeom>
            <a:avLst/>
            <a:gdLst>
              <a:gd name="T0" fmla="*/ 2147483647 w 598"/>
              <a:gd name="T1" fmla="*/ 2147483647 h 650"/>
              <a:gd name="T2" fmla="*/ 2147483647 w 598"/>
              <a:gd name="T3" fmla="*/ 2147483647 h 650"/>
              <a:gd name="T4" fmla="*/ 2147483647 w 598"/>
              <a:gd name="T5" fmla="*/ 2147483647 h 650"/>
              <a:gd name="T6" fmla="*/ 2147483647 w 598"/>
              <a:gd name="T7" fmla="*/ 2147483647 h 650"/>
              <a:gd name="T8" fmla="*/ 2147483647 w 598"/>
              <a:gd name="T9" fmla="*/ 2147483647 h 650"/>
              <a:gd name="T10" fmla="*/ 2147483647 w 598"/>
              <a:gd name="T11" fmla="*/ 2147483647 h 650"/>
              <a:gd name="T12" fmla="*/ 2147483647 w 598"/>
              <a:gd name="T13" fmla="*/ 2147483647 h 650"/>
              <a:gd name="T14" fmla="*/ 2147483647 w 598"/>
              <a:gd name="T15" fmla="*/ 2147483647 h 650"/>
              <a:gd name="T16" fmla="*/ 2147483647 w 598"/>
              <a:gd name="T17" fmla="*/ 2147483647 h 650"/>
              <a:gd name="T18" fmla="*/ 2147483647 w 598"/>
              <a:gd name="T19" fmla="*/ 2147483647 h 650"/>
              <a:gd name="T20" fmla="*/ 2147483647 w 598"/>
              <a:gd name="T21" fmla="*/ 2147483647 h 650"/>
              <a:gd name="T22" fmla="*/ 2147483647 w 598"/>
              <a:gd name="T23" fmla="*/ 2147483647 h 650"/>
              <a:gd name="T24" fmla="*/ 2147483647 w 598"/>
              <a:gd name="T25" fmla="*/ 2147483647 h 650"/>
              <a:gd name="T26" fmla="*/ 2147483647 w 598"/>
              <a:gd name="T27" fmla="*/ 2147483647 h 650"/>
              <a:gd name="T28" fmla="*/ 2147483647 w 598"/>
              <a:gd name="T29" fmla="*/ 2147483647 h 650"/>
              <a:gd name="T30" fmla="*/ 2147483647 w 598"/>
              <a:gd name="T31" fmla="*/ 2147483647 h 650"/>
              <a:gd name="T32" fmla="*/ 2147483647 w 598"/>
              <a:gd name="T33" fmla="*/ 2147483647 h 650"/>
              <a:gd name="T34" fmla="*/ 2147483647 w 598"/>
              <a:gd name="T35" fmla="*/ 0 h 650"/>
              <a:gd name="T36" fmla="*/ 2147483647 w 598"/>
              <a:gd name="T37" fmla="*/ 2147483647 h 650"/>
              <a:gd name="T38" fmla="*/ 2147483647 w 598"/>
              <a:gd name="T39" fmla="*/ 2147483647 h 650"/>
              <a:gd name="T40" fmla="*/ 2147483647 w 598"/>
              <a:gd name="T41" fmla="*/ 2147483647 h 650"/>
              <a:gd name="T42" fmla="*/ 2147483647 w 598"/>
              <a:gd name="T43" fmla="*/ 2147483647 h 650"/>
              <a:gd name="T44" fmla="*/ 2147483647 w 598"/>
              <a:gd name="T45" fmla="*/ 2147483647 h 650"/>
              <a:gd name="T46" fmla="*/ 2147483647 w 598"/>
              <a:gd name="T47" fmla="*/ 2147483647 h 650"/>
              <a:gd name="T48" fmla="*/ 2147483647 w 598"/>
              <a:gd name="T49" fmla="*/ 2147483647 h 650"/>
              <a:gd name="T50" fmla="*/ 2147483647 w 598"/>
              <a:gd name="T51" fmla="*/ 2147483647 h 650"/>
              <a:gd name="T52" fmla="*/ 2147483647 w 598"/>
              <a:gd name="T53" fmla="*/ 2147483647 h 650"/>
              <a:gd name="T54" fmla="*/ 2147483647 w 598"/>
              <a:gd name="T55" fmla="*/ 2147483647 h 650"/>
              <a:gd name="T56" fmla="*/ 2147483647 w 598"/>
              <a:gd name="T57" fmla="*/ 2147483647 h 650"/>
              <a:gd name="T58" fmla="*/ 2147483647 w 598"/>
              <a:gd name="T59" fmla="*/ 2147483647 h 650"/>
              <a:gd name="T60" fmla="*/ 2147483647 w 598"/>
              <a:gd name="T61" fmla="*/ 2147483647 h 650"/>
              <a:gd name="T62" fmla="*/ 2147483647 w 598"/>
              <a:gd name="T63" fmla="*/ 2147483647 h 650"/>
              <a:gd name="T64" fmla="*/ 2147483647 w 598"/>
              <a:gd name="T65" fmla="*/ 2147483647 h 650"/>
              <a:gd name="T66" fmla="*/ 2147483647 w 598"/>
              <a:gd name="T67" fmla="*/ 2147483647 h 650"/>
              <a:gd name="T68" fmla="*/ 2147483647 w 598"/>
              <a:gd name="T69" fmla="*/ 2147483647 h 650"/>
              <a:gd name="T70" fmla="*/ 2147483647 w 598"/>
              <a:gd name="T71" fmla="*/ 2147483647 h 650"/>
              <a:gd name="T72" fmla="*/ 2147483647 w 598"/>
              <a:gd name="T73" fmla="*/ 2147483647 h 650"/>
              <a:gd name="T74" fmla="*/ 2147483647 w 598"/>
              <a:gd name="T75" fmla="*/ 2147483647 h 650"/>
              <a:gd name="T76" fmla="*/ 2147483647 w 598"/>
              <a:gd name="T77" fmla="*/ 2147483647 h 650"/>
              <a:gd name="T78" fmla="*/ 2147483647 w 598"/>
              <a:gd name="T79" fmla="*/ 2147483647 h 650"/>
              <a:gd name="T80" fmla="*/ 2147483647 w 598"/>
              <a:gd name="T81" fmla="*/ 2147483647 h 650"/>
              <a:gd name="T82" fmla="*/ 2147483647 w 598"/>
              <a:gd name="T83" fmla="*/ 2147483647 h 650"/>
              <a:gd name="T84" fmla="*/ 2147483647 w 598"/>
              <a:gd name="T85" fmla="*/ 2147483647 h 650"/>
              <a:gd name="T86" fmla="*/ 2147483647 w 598"/>
              <a:gd name="T87" fmla="*/ 2147483647 h 650"/>
              <a:gd name="T88" fmla="*/ 2147483647 w 598"/>
              <a:gd name="T89" fmla="*/ 2147483647 h 650"/>
              <a:gd name="T90" fmla="*/ 2147483647 w 598"/>
              <a:gd name="T91" fmla="*/ 2147483647 h 650"/>
              <a:gd name="T92" fmla="*/ 2147483647 w 598"/>
              <a:gd name="T93" fmla="*/ 2147483647 h 650"/>
              <a:gd name="T94" fmla="*/ 2147483647 w 598"/>
              <a:gd name="T95" fmla="*/ 2147483647 h 650"/>
              <a:gd name="T96" fmla="*/ 2147483647 w 598"/>
              <a:gd name="T97" fmla="*/ 2147483647 h 650"/>
              <a:gd name="T98" fmla="*/ 2147483647 w 598"/>
              <a:gd name="T99" fmla="*/ 2147483647 h 650"/>
              <a:gd name="T100" fmla="*/ 2147483647 w 598"/>
              <a:gd name="T101" fmla="*/ 2147483647 h 650"/>
              <a:gd name="T102" fmla="*/ 2147483647 w 598"/>
              <a:gd name="T103" fmla="*/ 2147483647 h 650"/>
              <a:gd name="T104" fmla="*/ 2147483647 w 598"/>
              <a:gd name="T105" fmla="*/ 2147483647 h 650"/>
              <a:gd name="T106" fmla="*/ 2147483647 w 598"/>
              <a:gd name="T107" fmla="*/ 2147483647 h 650"/>
              <a:gd name="T108" fmla="*/ 2147483647 w 598"/>
              <a:gd name="T109" fmla="*/ 2147483647 h 650"/>
              <a:gd name="T110" fmla="*/ 2147483647 w 598"/>
              <a:gd name="T111" fmla="*/ 2147483647 h 650"/>
              <a:gd name="T112" fmla="*/ 2147483647 w 598"/>
              <a:gd name="T113" fmla="*/ 2147483647 h 650"/>
              <a:gd name="T114" fmla="*/ 2147483647 w 598"/>
              <a:gd name="T115" fmla="*/ 2147483647 h 650"/>
              <a:gd name="T116" fmla="*/ 2147483647 w 598"/>
              <a:gd name="T117" fmla="*/ 2147483647 h 650"/>
              <a:gd name="T118" fmla="*/ 2147483647 w 598"/>
              <a:gd name="T119" fmla="*/ 2147483647 h 650"/>
              <a:gd name="T120" fmla="*/ 2147483647 w 598"/>
              <a:gd name="T121" fmla="*/ 2147483647 h 650"/>
              <a:gd name="T122" fmla="*/ 2147483647 w 598"/>
              <a:gd name="T123" fmla="*/ 2147483647 h 650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598"/>
              <a:gd name="T187" fmla="*/ 0 h 650"/>
              <a:gd name="T188" fmla="*/ 598 w 598"/>
              <a:gd name="T189" fmla="*/ 650 h 650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598" h="650">
                <a:moveTo>
                  <a:pt x="202" y="650"/>
                </a:moveTo>
                <a:lnTo>
                  <a:pt x="195" y="650"/>
                </a:lnTo>
                <a:lnTo>
                  <a:pt x="187" y="648"/>
                </a:lnTo>
                <a:lnTo>
                  <a:pt x="180" y="646"/>
                </a:lnTo>
                <a:lnTo>
                  <a:pt x="173" y="643"/>
                </a:lnTo>
                <a:lnTo>
                  <a:pt x="167" y="638"/>
                </a:lnTo>
                <a:lnTo>
                  <a:pt x="160" y="634"/>
                </a:lnTo>
                <a:lnTo>
                  <a:pt x="155" y="628"/>
                </a:lnTo>
                <a:lnTo>
                  <a:pt x="148" y="621"/>
                </a:lnTo>
                <a:lnTo>
                  <a:pt x="142" y="610"/>
                </a:lnTo>
                <a:lnTo>
                  <a:pt x="136" y="601"/>
                </a:lnTo>
                <a:lnTo>
                  <a:pt x="133" y="591"/>
                </a:lnTo>
                <a:lnTo>
                  <a:pt x="130" y="582"/>
                </a:lnTo>
                <a:lnTo>
                  <a:pt x="127" y="571"/>
                </a:lnTo>
                <a:lnTo>
                  <a:pt x="123" y="567"/>
                </a:lnTo>
                <a:lnTo>
                  <a:pt x="117" y="562"/>
                </a:lnTo>
                <a:lnTo>
                  <a:pt x="109" y="557"/>
                </a:lnTo>
                <a:lnTo>
                  <a:pt x="102" y="553"/>
                </a:lnTo>
                <a:lnTo>
                  <a:pt x="92" y="548"/>
                </a:lnTo>
                <a:lnTo>
                  <a:pt x="90" y="547"/>
                </a:lnTo>
                <a:lnTo>
                  <a:pt x="83" y="543"/>
                </a:lnTo>
                <a:lnTo>
                  <a:pt x="77" y="539"/>
                </a:lnTo>
                <a:lnTo>
                  <a:pt x="69" y="533"/>
                </a:lnTo>
                <a:lnTo>
                  <a:pt x="61" y="525"/>
                </a:lnTo>
                <a:lnTo>
                  <a:pt x="56" y="520"/>
                </a:lnTo>
                <a:lnTo>
                  <a:pt x="51" y="513"/>
                </a:lnTo>
                <a:lnTo>
                  <a:pt x="48" y="507"/>
                </a:lnTo>
                <a:lnTo>
                  <a:pt x="45" y="499"/>
                </a:lnTo>
                <a:lnTo>
                  <a:pt x="39" y="486"/>
                </a:lnTo>
                <a:lnTo>
                  <a:pt x="36" y="472"/>
                </a:lnTo>
                <a:lnTo>
                  <a:pt x="33" y="457"/>
                </a:lnTo>
                <a:lnTo>
                  <a:pt x="32" y="443"/>
                </a:lnTo>
                <a:lnTo>
                  <a:pt x="31" y="428"/>
                </a:lnTo>
                <a:lnTo>
                  <a:pt x="31" y="413"/>
                </a:lnTo>
                <a:lnTo>
                  <a:pt x="25" y="409"/>
                </a:lnTo>
                <a:lnTo>
                  <a:pt x="21" y="404"/>
                </a:lnTo>
                <a:lnTo>
                  <a:pt x="14" y="399"/>
                </a:lnTo>
                <a:lnTo>
                  <a:pt x="10" y="391"/>
                </a:lnTo>
                <a:lnTo>
                  <a:pt x="6" y="383"/>
                </a:lnTo>
                <a:lnTo>
                  <a:pt x="2" y="376"/>
                </a:lnTo>
                <a:lnTo>
                  <a:pt x="1" y="367"/>
                </a:lnTo>
                <a:lnTo>
                  <a:pt x="0" y="359"/>
                </a:lnTo>
                <a:lnTo>
                  <a:pt x="0" y="350"/>
                </a:lnTo>
                <a:lnTo>
                  <a:pt x="0" y="341"/>
                </a:lnTo>
                <a:lnTo>
                  <a:pt x="2" y="332"/>
                </a:lnTo>
                <a:lnTo>
                  <a:pt x="6" y="322"/>
                </a:lnTo>
                <a:lnTo>
                  <a:pt x="9" y="311"/>
                </a:lnTo>
                <a:lnTo>
                  <a:pt x="13" y="301"/>
                </a:lnTo>
                <a:lnTo>
                  <a:pt x="19" y="291"/>
                </a:lnTo>
                <a:lnTo>
                  <a:pt x="25" y="280"/>
                </a:lnTo>
                <a:lnTo>
                  <a:pt x="33" y="269"/>
                </a:lnTo>
                <a:lnTo>
                  <a:pt x="41" y="258"/>
                </a:lnTo>
                <a:lnTo>
                  <a:pt x="47" y="252"/>
                </a:lnTo>
                <a:lnTo>
                  <a:pt x="51" y="246"/>
                </a:lnTo>
                <a:lnTo>
                  <a:pt x="56" y="241"/>
                </a:lnTo>
                <a:lnTo>
                  <a:pt x="58" y="239"/>
                </a:lnTo>
                <a:lnTo>
                  <a:pt x="62" y="225"/>
                </a:lnTo>
                <a:lnTo>
                  <a:pt x="67" y="213"/>
                </a:lnTo>
                <a:lnTo>
                  <a:pt x="69" y="206"/>
                </a:lnTo>
                <a:lnTo>
                  <a:pt x="72" y="201"/>
                </a:lnTo>
                <a:lnTo>
                  <a:pt x="70" y="195"/>
                </a:lnTo>
                <a:lnTo>
                  <a:pt x="69" y="188"/>
                </a:lnTo>
                <a:lnTo>
                  <a:pt x="67" y="180"/>
                </a:lnTo>
                <a:lnTo>
                  <a:pt x="64" y="173"/>
                </a:lnTo>
                <a:lnTo>
                  <a:pt x="61" y="163"/>
                </a:lnTo>
                <a:lnTo>
                  <a:pt x="58" y="152"/>
                </a:lnTo>
                <a:lnTo>
                  <a:pt x="54" y="141"/>
                </a:lnTo>
                <a:lnTo>
                  <a:pt x="53" y="128"/>
                </a:lnTo>
                <a:lnTo>
                  <a:pt x="52" y="117"/>
                </a:lnTo>
                <a:lnTo>
                  <a:pt x="53" y="106"/>
                </a:lnTo>
                <a:lnTo>
                  <a:pt x="54" y="95"/>
                </a:lnTo>
                <a:lnTo>
                  <a:pt x="56" y="84"/>
                </a:lnTo>
                <a:lnTo>
                  <a:pt x="61" y="74"/>
                </a:lnTo>
                <a:lnTo>
                  <a:pt x="65" y="65"/>
                </a:lnTo>
                <a:lnTo>
                  <a:pt x="70" y="56"/>
                </a:lnTo>
                <a:lnTo>
                  <a:pt x="78" y="47"/>
                </a:lnTo>
                <a:lnTo>
                  <a:pt x="85" y="40"/>
                </a:lnTo>
                <a:lnTo>
                  <a:pt x="92" y="33"/>
                </a:lnTo>
                <a:lnTo>
                  <a:pt x="101" y="28"/>
                </a:lnTo>
                <a:lnTo>
                  <a:pt x="109" y="23"/>
                </a:lnTo>
                <a:lnTo>
                  <a:pt x="118" y="18"/>
                </a:lnTo>
                <a:lnTo>
                  <a:pt x="127" y="15"/>
                </a:lnTo>
                <a:lnTo>
                  <a:pt x="135" y="12"/>
                </a:lnTo>
                <a:lnTo>
                  <a:pt x="144" y="9"/>
                </a:lnTo>
                <a:lnTo>
                  <a:pt x="161" y="4"/>
                </a:lnTo>
                <a:lnTo>
                  <a:pt x="176" y="2"/>
                </a:lnTo>
                <a:lnTo>
                  <a:pt x="190" y="1"/>
                </a:lnTo>
                <a:lnTo>
                  <a:pt x="201" y="0"/>
                </a:lnTo>
                <a:lnTo>
                  <a:pt x="215" y="0"/>
                </a:lnTo>
                <a:lnTo>
                  <a:pt x="229" y="0"/>
                </a:lnTo>
                <a:lnTo>
                  <a:pt x="261" y="1"/>
                </a:lnTo>
                <a:lnTo>
                  <a:pt x="292" y="2"/>
                </a:lnTo>
                <a:lnTo>
                  <a:pt x="308" y="4"/>
                </a:lnTo>
                <a:lnTo>
                  <a:pt x="324" y="6"/>
                </a:lnTo>
                <a:lnTo>
                  <a:pt x="339" y="9"/>
                </a:lnTo>
                <a:lnTo>
                  <a:pt x="356" y="12"/>
                </a:lnTo>
                <a:lnTo>
                  <a:pt x="371" y="16"/>
                </a:lnTo>
                <a:lnTo>
                  <a:pt x="386" y="22"/>
                </a:lnTo>
                <a:lnTo>
                  <a:pt x="401" y="27"/>
                </a:lnTo>
                <a:lnTo>
                  <a:pt x="416" y="33"/>
                </a:lnTo>
                <a:lnTo>
                  <a:pt x="430" y="42"/>
                </a:lnTo>
                <a:lnTo>
                  <a:pt x="443" y="51"/>
                </a:lnTo>
                <a:lnTo>
                  <a:pt x="457" y="60"/>
                </a:lnTo>
                <a:lnTo>
                  <a:pt x="469" y="71"/>
                </a:lnTo>
                <a:lnTo>
                  <a:pt x="482" y="84"/>
                </a:lnTo>
                <a:lnTo>
                  <a:pt x="495" y="98"/>
                </a:lnTo>
                <a:lnTo>
                  <a:pt x="507" y="113"/>
                </a:lnTo>
                <a:lnTo>
                  <a:pt x="520" y="130"/>
                </a:lnTo>
                <a:lnTo>
                  <a:pt x="531" y="147"/>
                </a:lnTo>
                <a:lnTo>
                  <a:pt x="542" y="165"/>
                </a:lnTo>
                <a:lnTo>
                  <a:pt x="552" y="184"/>
                </a:lnTo>
                <a:lnTo>
                  <a:pt x="562" y="202"/>
                </a:lnTo>
                <a:lnTo>
                  <a:pt x="571" y="221"/>
                </a:lnTo>
                <a:lnTo>
                  <a:pt x="578" y="242"/>
                </a:lnTo>
                <a:lnTo>
                  <a:pt x="585" y="261"/>
                </a:lnTo>
                <a:lnTo>
                  <a:pt x="590" y="282"/>
                </a:lnTo>
                <a:lnTo>
                  <a:pt x="594" y="302"/>
                </a:lnTo>
                <a:lnTo>
                  <a:pt x="596" y="323"/>
                </a:lnTo>
                <a:lnTo>
                  <a:pt x="598" y="343"/>
                </a:lnTo>
                <a:lnTo>
                  <a:pt x="596" y="364"/>
                </a:lnTo>
                <a:lnTo>
                  <a:pt x="594" y="379"/>
                </a:lnTo>
                <a:lnTo>
                  <a:pt x="592" y="394"/>
                </a:lnTo>
                <a:lnTo>
                  <a:pt x="589" y="409"/>
                </a:lnTo>
                <a:lnTo>
                  <a:pt x="586" y="423"/>
                </a:lnTo>
                <a:lnTo>
                  <a:pt x="581" y="437"/>
                </a:lnTo>
                <a:lnTo>
                  <a:pt x="577" y="450"/>
                </a:lnTo>
                <a:lnTo>
                  <a:pt x="572" y="462"/>
                </a:lnTo>
                <a:lnTo>
                  <a:pt x="565" y="475"/>
                </a:lnTo>
                <a:lnTo>
                  <a:pt x="559" y="486"/>
                </a:lnTo>
                <a:lnTo>
                  <a:pt x="552" y="497"/>
                </a:lnTo>
                <a:lnTo>
                  <a:pt x="545" y="508"/>
                </a:lnTo>
                <a:lnTo>
                  <a:pt x="536" y="517"/>
                </a:lnTo>
                <a:lnTo>
                  <a:pt x="527" y="526"/>
                </a:lnTo>
                <a:lnTo>
                  <a:pt x="519" y="535"/>
                </a:lnTo>
                <a:lnTo>
                  <a:pt x="509" y="542"/>
                </a:lnTo>
                <a:lnTo>
                  <a:pt x="499" y="550"/>
                </a:lnTo>
                <a:lnTo>
                  <a:pt x="490" y="555"/>
                </a:lnTo>
                <a:lnTo>
                  <a:pt x="480" y="560"/>
                </a:lnTo>
                <a:lnTo>
                  <a:pt x="469" y="564"/>
                </a:lnTo>
                <a:lnTo>
                  <a:pt x="458" y="567"/>
                </a:lnTo>
                <a:lnTo>
                  <a:pt x="446" y="570"/>
                </a:lnTo>
                <a:lnTo>
                  <a:pt x="434" y="571"/>
                </a:lnTo>
                <a:lnTo>
                  <a:pt x="423" y="572"/>
                </a:lnTo>
                <a:lnTo>
                  <a:pt x="410" y="574"/>
                </a:lnTo>
                <a:lnTo>
                  <a:pt x="396" y="572"/>
                </a:lnTo>
                <a:lnTo>
                  <a:pt x="382" y="571"/>
                </a:lnTo>
                <a:lnTo>
                  <a:pt x="367" y="569"/>
                </a:lnTo>
                <a:lnTo>
                  <a:pt x="355" y="565"/>
                </a:lnTo>
                <a:lnTo>
                  <a:pt x="343" y="561"/>
                </a:lnTo>
                <a:lnTo>
                  <a:pt x="331" y="556"/>
                </a:lnTo>
                <a:lnTo>
                  <a:pt x="320" y="550"/>
                </a:lnTo>
                <a:lnTo>
                  <a:pt x="309" y="543"/>
                </a:lnTo>
                <a:lnTo>
                  <a:pt x="304" y="538"/>
                </a:lnTo>
                <a:lnTo>
                  <a:pt x="297" y="531"/>
                </a:lnTo>
                <a:lnTo>
                  <a:pt x="291" y="524"/>
                </a:lnTo>
                <a:lnTo>
                  <a:pt x="285" y="515"/>
                </a:lnTo>
                <a:lnTo>
                  <a:pt x="280" y="506"/>
                </a:lnTo>
                <a:lnTo>
                  <a:pt x="276" y="496"/>
                </a:lnTo>
                <a:lnTo>
                  <a:pt x="274" y="485"/>
                </a:lnTo>
                <a:lnTo>
                  <a:pt x="274" y="473"/>
                </a:lnTo>
                <a:lnTo>
                  <a:pt x="275" y="467"/>
                </a:lnTo>
                <a:lnTo>
                  <a:pt x="277" y="459"/>
                </a:lnTo>
                <a:lnTo>
                  <a:pt x="279" y="454"/>
                </a:lnTo>
                <a:lnTo>
                  <a:pt x="282" y="447"/>
                </a:lnTo>
                <a:lnTo>
                  <a:pt x="286" y="442"/>
                </a:lnTo>
                <a:lnTo>
                  <a:pt x="292" y="437"/>
                </a:lnTo>
                <a:lnTo>
                  <a:pt x="297" y="433"/>
                </a:lnTo>
                <a:lnTo>
                  <a:pt x="303" y="429"/>
                </a:lnTo>
                <a:lnTo>
                  <a:pt x="309" y="427"/>
                </a:lnTo>
                <a:lnTo>
                  <a:pt x="316" y="424"/>
                </a:lnTo>
                <a:lnTo>
                  <a:pt x="322" y="423"/>
                </a:lnTo>
                <a:lnTo>
                  <a:pt x="329" y="422"/>
                </a:lnTo>
                <a:lnTo>
                  <a:pt x="337" y="423"/>
                </a:lnTo>
                <a:lnTo>
                  <a:pt x="347" y="426"/>
                </a:lnTo>
                <a:lnTo>
                  <a:pt x="356" y="430"/>
                </a:lnTo>
                <a:lnTo>
                  <a:pt x="363" y="434"/>
                </a:lnTo>
                <a:lnTo>
                  <a:pt x="369" y="440"/>
                </a:lnTo>
                <a:lnTo>
                  <a:pt x="375" y="444"/>
                </a:lnTo>
                <a:lnTo>
                  <a:pt x="377" y="446"/>
                </a:lnTo>
                <a:lnTo>
                  <a:pt x="380" y="447"/>
                </a:lnTo>
                <a:lnTo>
                  <a:pt x="384" y="448"/>
                </a:lnTo>
                <a:lnTo>
                  <a:pt x="388" y="448"/>
                </a:lnTo>
                <a:lnTo>
                  <a:pt x="396" y="447"/>
                </a:lnTo>
                <a:lnTo>
                  <a:pt x="402" y="444"/>
                </a:lnTo>
                <a:lnTo>
                  <a:pt x="409" y="440"/>
                </a:lnTo>
                <a:lnTo>
                  <a:pt x="414" y="435"/>
                </a:lnTo>
                <a:lnTo>
                  <a:pt x="420" y="429"/>
                </a:lnTo>
                <a:lnTo>
                  <a:pt x="427" y="421"/>
                </a:lnTo>
                <a:lnTo>
                  <a:pt x="432" y="413"/>
                </a:lnTo>
                <a:lnTo>
                  <a:pt x="438" y="404"/>
                </a:lnTo>
                <a:lnTo>
                  <a:pt x="441" y="395"/>
                </a:lnTo>
                <a:lnTo>
                  <a:pt x="445" y="387"/>
                </a:lnTo>
                <a:lnTo>
                  <a:pt x="447" y="377"/>
                </a:lnTo>
                <a:lnTo>
                  <a:pt x="450" y="368"/>
                </a:lnTo>
                <a:lnTo>
                  <a:pt x="453" y="351"/>
                </a:lnTo>
                <a:lnTo>
                  <a:pt x="454" y="335"/>
                </a:lnTo>
                <a:lnTo>
                  <a:pt x="453" y="319"/>
                </a:lnTo>
                <a:lnTo>
                  <a:pt x="451" y="301"/>
                </a:lnTo>
                <a:lnTo>
                  <a:pt x="447" y="285"/>
                </a:lnTo>
                <a:lnTo>
                  <a:pt x="442" y="267"/>
                </a:lnTo>
                <a:lnTo>
                  <a:pt x="436" y="249"/>
                </a:lnTo>
                <a:lnTo>
                  <a:pt x="428" y="230"/>
                </a:lnTo>
                <a:lnTo>
                  <a:pt x="421" y="219"/>
                </a:lnTo>
                <a:lnTo>
                  <a:pt x="415" y="208"/>
                </a:lnTo>
                <a:lnTo>
                  <a:pt x="409" y="198"/>
                </a:lnTo>
                <a:lnTo>
                  <a:pt x="402" y="188"/>
                </a:lnTo>
                <a:lnTo>
                  <a:pt x="394" y="178"/>
                </a:lnTo>
                <a:lnTo>
                  <a:pt x="387" y="168"/>
                </a:lnTo>
                <a:lnTo>
                  <a:pt x="378" y="160"/>
                </a:lnTo>
                <a:lnTo>
                  <a:pt x="370" y="151"/>
                </a:lnTo>
                <a:lnTo>
                  <a:pt x="361" y="145"/>
                </a:lnTo>
                <a:lnTo>
                  <a:pt x="352" y="139"/>
                </a:lnTo>
                <a:lnTo>
                  <a:pt x="342" y="135"/>
                </a:lnTo>
                <a:lnTo>
                  <a:pt x="332" y="132"/>
                </a:lnTo>
                <a:lnTo>
                  <a:pt x="309" y="127"/>
                </a:lnTo>
                <a:lnTo>
                  <a:pt x="289" y="125"/>
                </a:lnTo>
                <a:lnTo>
                  <a:pt x="267" y="124"/>
                </a:lnTo>
                <a:lnTo>
                  <a:pt x="244" y="123"/>
                </a:lnTo>
                <a:lnTo>
                  <a:pt x="223" y="122"/>
                </a:lnTo>
                <a:lnTo>
                  <a:pt x="201" y="122"/>
                </a:lnTo>
                <a:lnTo>
                  <a:pt x="199" y="122"/>
                </a:lnTo>
                <a:lnTo>
                  <a:pt x="194" y="121"/>
                </a:lnTo>
                <a:lnTo>
                  <a:pt x="188" y="121"/>
                </a:lnTo>
                <a:lnTo>
                  <a:pt x="183" y="122"/>
                </a:lnTo>
                <a:lnTo>
                  <a:pt x="178" y="123"/>
                </a:lnTo>
                <a:lnTo>
                  <a:pt x="176" y="125"/>
                </a:lnTo>
                <a:lnTo>
                  <a:pt x="175" y="126"/>
                </a:lnTo>
                <a:lnTo>
                  <a:pt x="174" y="128"/>
                </a:lnTo>
                <a:lnTo>
                  <a:pt x="173" y="131"/>
                </a:lnTo>
                <a:lnTo>
                  <a:pt x="173" y="136"/>
                </a:lnTo>
                <a:lnTo>
                  <a:pt x="174" y="141"/>
                </a:lnTo>
                <a:lnTo>
                  <a:pt x="178" y="152"/>
                </a:lnTo>
                <a:lnTo>
                  <a:pt x="183" y="161"/>
                </a:lnTo>
                <a:lnTo>
                  <a:pt x="189" y="173"/>
                </a:lnTo>
                <a:lnTo>
                  <a:pt x="195" y="186"/>
                </a:lnTo>
                <a:lnTo>
                  <a:pt x="197" y="191"/>
                </a:lnTo>
                <a:lnTo>
                  <a:pt x="198" y="199"/>
                </a:lnTo>
                <a:lnTo>
                  <a:pt x="197" y="205"/>
                </a:lnTo>
                <a:lnTo>
                  <a:pt x="195" y="213"/>
                </a:lnTo>
                <a:lnTo>
                  <a:pt x="194" y="217"/>
                </a:lnTo>
                <a:lnTo>
                  <a:pt x="189" y="228"/>
                </a:lnTo>
                <a:lnTo>
                  <a:pt x="185" y="238"/>
                </a:lnTo>
                <a:lnTo>
                  <a:pt x="181" y="248"/>
                </a:lnTo>
                <a:lnTo>
                  <a:pt x="176" y="259"/>
                </a:lnTo>
                <a:lnTo>
                  <a:pt x="176" y="260"/>
                </a:lnTo>
                <a:lnTo>
                  <a:pt x="176" y="262"/>
                </a:lnTo>
                <a:lnTo>
                  <a:pt x="176" y="270"/>
                </a:lnTo>
                <a:lnTo>
                  <a:pt x="175" y="280"/>
                </a:lnTo>
                <a:lnTo>
                  <a:pt x="173" y="285"/>
                </a:lnTo>
                <a:lnTo>
                  <a:pt x="171" y="292"/>
                </a:lnTo>
                <a:lnTo>
                  <a:pt x="169" y="296"/>
                </a:lnTo>
                <a:lnTo>
                  <a:pt x="164" y="301"/>
                </a:lnTo>
                <a:lnTo>
                  <a:pt x="161" y="306"/>
                </a:lnTo>
                <a:lnTo>
                  <a:pt x="157" y="310"/>
                </a:lnTo>
                <a:lnTo>
                  <a:pt x="153" y="313"/>
                </a:lnTo>
                <a:lnTo>
                  <a:pt x="147" y="316"/>
                </a:lnTo>
                <a:lnTo>
                  <a:pt x="143" y="321"/>
                </a:lnTo>
                <a:lnTo>
                  <a:pt x="140" y="324"/>
                </a:lnTo>
                <a:lnTo>
                  <a:pt x="137" y="328"/>
                </a:lnTo>
                <a:lnTo>
                  <a:pt x="137" y="332"/>
                </a:lnTo>
                <a:lnTo>
                  <a:pt x="139" y="336"/>
                </a:lnTo>
                <a:lnTo>
                  <a:pt x="141" y="340"/>
                </a:lnTo>
                <a:lnTo>
                  <a:pt x="144" y="345"/>
                </a:lnTo>
                <a:lnTo>
                  <a:pt x="147" y="349"/>
                </a:lnTo>
                <a:lnTo>
                  <a:pt x="149" y="353"/>
                </a:lnTo>
                <a:lnTo>
                  <a:pt x="151" y="358"/>
                </a:lnTo>
                <a:lnTo>
                  <a:pt x="153" y="363"/>
                </a:lnTo>
                <a:lnTo>
                  <a:pt x="154" y="368"/>
                </a:lnTo>
                <a:lnTo>
                  <a:pt x="154" y="374"/>
                </a:lnTo>
                <a:lnTo>
                  <a:pt x="154" y="379"/>
                </a:lnTo>
                <a:lnTo>
                  <a:pt x="151" y="386"/>
                </a:lnTo>
                <a:lnTo>
                  <a:pt x="150" y="391"/>
                </a:lnTo>
                <a:lnTo>
                  <a:pt x="151" y="401"/>
                </a:lnTo>
                <a:lnTo>
                  <a:pt x="150" y="410"/>
                </a:lnTo>
                <a:lnTo>
                  <a:pt x="154" y="419"/>
                </a:lnTo>
                <a:lnTo>
                  <a:pt x="155" y="429"/>
                </a:lnTo>
                <a:lnTo>
                  <a:pt x="155" y="434"/>
                </a:lnTo>
                <a:lnTo>
                  <a:pt x="155" y="441"/>
                </a:lnTo>
                <a:lnTo>
                  <a:pt x="155" y="444"/>
                </a:lnTo>
                <a:lnTo>
                  <a:pt x="156" y="446"/>
                </a:lnTo>
                <a:lnTo>
                  <a:pt x="157" y="449"/>
                </a:lnTo>
                <a:lnTo>
                  <a:pt x="160" y="450"/>
                </a:lnTo>
                <a:lnTo>
                  <a:pt x="167" y="451"/>
                </a:lnTo>
                <a:lnTo>
                  <a:pt x="174" y="453"/>
                </a:lnTo>
                <a:lnTo>
                  <a:pt x="184" y="454"/>
                </a:lnTo>
                <a:lnTo>
                  <a:pt x="194" y="457"/>
                </a:lnTo>
                <a:lnTo>
                  <a:pt x="201" y="460"/>
                </a:lnTo>
                <a:lnTo>
                  <a:pt x="208" y="463"/>
                </a:lnTo>
                <a:lnTo>
                  <a:pt x="213" y="468"/>
                </a:lnTo>
                <a:lnTo>
                  <a:pt x="218" y="472"/>
                </a:lnTo>
                <a:lnTo>
                  <a:pt x="228" y="481"/>
                </a:lnTo>
                <a:lnTo>
                  <a:pt x="235" y="491"/>
                </a:lnTo>
                <a:lnTo>
                  <a:pt x="240" y="502"/>
                </a:lnTo>
                <a:lnTo>
                  <a:pt x="244" y="513"/>
                </a:lnTo>
                <a:lnTo>
                  <a:pt x="248" y="524"/>
                </a:lnTo>
                <a:lnTo>
                  <a:pt x="251" y="533"/>
                </a:lnTo>
                <a:lnTo>
                  <a:pt x="253" y="542"/>
                </a:lnTo>
                <a:lnTo>
                  <a:pt x="255" y="550"/>
                </a:lnTo>
                <a:lnTo>
                  <a:pt x="258" y="557"/>
                </a:lnTo>
                <a:lnTo>
                  <a:pt x="261" y="568"/>
                </a:lnTo>
                <a:lnTo>
                  <a:pt x="263" y="579"/>
                </a:lnTo>
                <a:lnTo>
                  <a:pt x="263" y="592"/>
                </a:lnTo>
                <a:lnTo>
                  <a:pt x="263" y="597"/>
                </a:lnTo>
                <a:lnTo>
                  <a:pt x="262" y="604"/>
                </a:lnTo>
                <a:lnTo>
                  <a:pt x="259" y="609"/>
                </a:lnTo>
                <a:lnTo>
                  <a:pt x="257" y="615"/>
                </a:lnTo>
                <a:lnTo>
                  <a:pt x="251" y="624"/>
                </a:lnTo>
                <a:lnTo>
                  <a:pt x="243" y="633"/>
                </a:lnTo>
                <a:lnTo>
                  <a:pt x="235" y="641"/>
                </a:lnTo>
                <a:lnTo>
                  <a:pt x="225" y="646"/>
                </a:lnTo>
                <a:lnTo>
                  <a:pt x="220" y="648"/>
                </a:lnTo>
                <a:lnTo>
                  <a:pt x="214" y="649"/>
                </a:lnTo>
                <a:lnTo>
                  <a:pt x="208" y="650"/>
                </a:lnTo>
                <a:lnTo>
                  <a:pt x="202" y="65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067" name="Text Box 20"/>
          <p:cNvSpPr txBox="1">
            <a:spLocks noChangeArrowheads="1"/>
          </p:cNvSpPr>
          <p:nvPr/>
        </p:nvSpPr>
        <p:spPr bwMode="auto">
          <a:xfrm>
            <a:off x="3120190" y="2041479"/>
            <a:ext cx="6400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pl-PL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4" name="Prostokąt 23"/>
          <p:cNvSpPr/>
          <p:nvPr/>
        </p:nvSpPr>
        <p:spPr>
          <a:xfrm>
            <a:off x="1775522" y="704627"/>
            <a:ext cx="8209828" cy="1677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pl-PL" sz="2400" b="1" dirty="0">
              <a:solidFill>
                <a:prstClr val="black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pl-PL" sz="2400" b="1" dirty="0">
              <a:solidFill>
                <a:prstClr val="black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sz="2400" dirty="0">
                <a:solidFill>
                  <a:prstClr val="black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pl-PL" sz="1600" dirty="0">
              <a:solidFill>
                <a:prstClr val="black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sz="1500" b="1" dirty="0">
              <a:solidFill>
                <a:srgbClr val="1F497D">
                  <a:lumMod val="50000"/>
                </a:srgbClr>
              </a:solidFill>
              <a:latin typeface="Arial" panose="020B0604020202020204" pitchFamily="34" charset="0"/>
            </a:endParaRPr>
          </a:p>
        </p:txBody>
      </p:sp>
      <p:grpSp>
        <p:nvGrpSpPr>
          <p:cNvPr id="27" name="Grupa 20"/>
          <p:cNvGrpSpPr>
            <a:grpSpLocks/>
          </p:cNvGrpSpPr>
          <p:nvPr/>
        </p:nvGrpSpPr>
        <p:grpSpPr bwMode="auto">
          <a:xfrm>
            <a:off x="1524000" y="357188"/>
            <a:ext cx="9144000" cy="6500812"/>
            <a:chOff x="0" y="357166"/>
            <a:chExt cx="9144000" cy="6500834"/>
          </a:xfrm>
        </p:grpSpPr>
        <p:sp>
          <p:nvSpPr>
            <p:cNvPr id="28" name="Prostokąt 27"/>
            <p:cNvSpPr/>
            <p:nvPr/>
          </p:nvSpPr>
          <p:spPr>
            <a:xfrm>
              <a:off x="0" y="6500812"/>
              <a:ext cx="9144000" cy="357188"/>
            </a:xfrm>
            <a:prstGeom prst="rect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>
                <a:solidFill>
                  <a:prstClr val="white"/>
                </a:solidFill>
                <a:latin typeface="Calibri"/>
              </a:endParaRPr>
            </a:p>
          </p:txBody>
        </p:sp>
        <p:grpSp>
          <p:nvGrpSpPr>
            <p:cNvPr id="29" name="Grupa 19"/>
            <p:cNvGrpSpPr>
              <a:grpSpLocks/>
            </p:cNvGrpSpPr>
            <p:nvPr/>
          </p:nvGrpSpPr>
          <p:grpSpPr bwMode="auto">
            <a:xfrm>
              <a:off x="357158" y="357166"/>
              <a:ext cx="8429684" cy="422629"/>
              <a:chOff x="357158" y="357166"/>
              <a:chExt cx="8429684" cy="422629"/>
            </a:xfrm>
          </p:grpSpPr>
          <p:pic>
            <p:nvPicPr>
              <p:cNvPr id="30" name="Obraz 4" descr="logotyp(claim)_pl.gif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7158" y="357166"/>
                <a:ext cx="2214578" cy="4226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" name="Obraz 6" descr="piktogramy_zestaw.gif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500826" y="357166"/>
                <a:ext cx="2286016" cy="3210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2" name="Symbol zastępczy numeru slajdu 17"/>
          <p:cNvSpPr txBox="1">
            <a:spLocks/>
          </p:cNvSpPr>
          <p:nvPr/>
        </p:nvSpPr>
        <p:spPr bwMode="auto">
          <a:xfrm>
            <a:off x="6167439" y="6500814"/>
            <a:ext cx="414337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pl-PL" altLang="pl-PL" sz="1200" dirty="0">
                <a:solidFill>
                  <a:prstClr val="white"/>
                </a:solidFill>
                <a:cs typeface="Arial" panose="020B0604020202020204" pitchFamily="34" charset="0"/>
              </a:rPr>
              <a:t>Warszawa, 14 grudnia 2022 r.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0B8BB160-E9B9-DF95-3381-96FAD9BC59E6}"/>
              </a:ext>
            </a:extLst>
          </p:cNvPr>
          <p:cNvSpPr txBox="1"/>
          <p:nvPr/>
        </p:nvSpPr>
        <p:spPr>
          <a:xfrm>
            <a:off x="2806900" y="4907806"/>
            <a:ext cx="6096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Departament Rolnictwa i Rozwoju Obszarów Wiejskich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Urząd Marszałkowski Województwa Mazowieckiego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 Warszawie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7058C69C-403A-6188-84F7-8D042C555618}"/>
              </a:ext>
            </a:extLst>
          </p:cNvPr>
          <p:cNvSpPr txBox="1"/>
          <p:nvPr/>
        </p:nvSpPr>
        <p:spPr>
          <a:xfrm>
            <a:off x="1775522" y="3634740"/>
            <a:ext cx="850491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altLang="pl-PL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Porównanie PROW 2014-2020 z PS WPR 2023-2027</a:t>
            </a:r>
            <a:endParaRPr kumimoji="0" lang="pl-PL" altLang="pl-PL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83F2E6A9-D87D-B840-C828-A29E886A5994}"/>
              </a:ext>
            </a:extLst>
          </p:cNvPr>
          <p:cNvSpPr txBox="1"/>
          <p:nvPr/>
        </p:nvSpPr>
        <p:spPr>
          <a:xfrm>
            <a:off x="1775522" y="1764734"/>
            <a:ext cx="837311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XV Mazowiecki Kongres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Rozwoju Obszarów Wiejskich </a:t>
            </a:r>
          </a:p>
        </p:txBody>
      </p:sp>
    </p:spTree>
    <p:extLst>
      <p:ext uri="{BB962C8B-B14F-4D97-AF65-F5344CB8AC3E}">
        <p14:creationId xmlns:p14="http://schemas.microsoft.com/office/powerpoint/2010/main" val="3429943491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Freeform 5"/>
          <p:cNvSpPr>
            <a:spLocks/>
          </p:cNvSpPr>
          <p:nvPr/>
        </p:nvSpPr>
        <p:spPr bwMode="auto">
          <a:xfrm>
            <a:off x="9327357" y="335075"/>
            <a:ext cx="240506" cy="209550"/>
          </a:xfrm>
          <a:custGeom>
            <a:avLst/>
            <a:gdLst>
              <a:gd name="T0" fmla="*/ 2147483646 w 605"/>
              <a:gd name="T1" fmla="*/ 2147483646 h 528"/>
              <a:gd name="T2" fmla="*/ 2147483646 w 605"/>
              <a:gd name="T3" fmla="*/ 2147483646 h 528"/>
              <a:gd name="T4" fmla="*/ 2147483646 w 605"/>
              <a:gd name="T5" fmla="*/ 2147483646 h 528"/>
              <a:gd name="T6" fmla="*/ 2147483646 w 605"/>
              <a:gd name="T7" fmla="*/ 2147483646 h 528"/>
              <a:gd name="T8" fmla="*/ 2147483646 w 605"/>
              <a:gd name="T9" fmla="*/ 2147483646 h 528"/>
              <a:gd name="T10" fmla="*/ 2147483646 w 605"/>
              <a:gd name="T11" fmla="*/ 2147483646 h 528"/>
              <a:gd name="T12" fmla="*/ 2147483646 w 605"/>
              <a:gd name="T13" fmla="*/ 2147483646 h 528"/>
              <a:gd name="T14" fmla="*/ 2147483646 w 605"/>
              <a:gd name="T15" fmla="*/ 2147483646 h 528"/>
              <a:gd name="T16" fmla="*/ 2147483646 w 605"/>
              <a:gd name="T17" fmla="*/ 2147483646 h 528"/>
              <a:gd name="T18" fmla="*/ 2147483646 w 605"/>
              <a:gd name="T19" fmla="*/ 2147483646 h 528"/>
              <a:gd name="T20" fmla="*/ 2147483646 w 605"/>
              <a:gd name="T21" fmla="*/ 2147483646 h 528"/>
              <a:gd name="T22" fmla="*/ 2147483646 w 605"/>
              <a:gd name="T23" fmla="*/ 2147483646 h 528"/>
              <a:gd name="T24" fmla="*/ 2147483646 w 605"/>
              <a:gd name="T25" fmla="*/ 2147483646 h 528"/>
              <a:gd name="T26" fmla="*/ 2147483646 w 605"/>
              <a:gd name="T27" fmla="*/ 2147483646 h 528"/>
              <a:gd name="T28" fmla="*/ 2147483646 w 605"/>
              <a:gd name="T29" fmla="*/ 2147483646 h 528"/>
              <a:gd name="T30" fmla="*/ 2147483646 w 605"/>
              <a:gd name="T31" fmla="*/ 2147483646 h 528"/>
              <a:gd name="T32" fmla="*/ 2147483646 w 605"/>
              <a:gd name="T33" fmla="*/ 2147483646 h 528"/>
              <a:gd name="T34" fmla="*/ 2147483646 w 605"/>
              <a:gd name="T35" fmla="*/ 2147483646 h 528"/>
              <a:gd name="T36" fmla="*/ 2147483646 w 605"/>
              <a:gd name="T37" fmla="*/ 2147483646 h 528"/>
              <a:gd name="T38" fmla="*/ 2147483646 w 605"/>
              <a:gd name="T39" fmla="*/ 2147483646 h 528"/>
              <a:gd name="T40" fmla="*/ 2147483646 w 605"/>
              <a:gd name="T41" fmla="*/ 2147483646 h 528"/>
              <a:gd name="T42" fmla="*/ 2147483646 w 605"/>
              <a:gd name="T43" fmla="*/ 2147483646 h 528"/>
              <a:gd name="T44" fmla="*/ 2147483646 w 605"/>
              <a:gd name="T45" fmla="*/ 2147483646 h 528"/>
              <a:gd name="T46" fmla="*/ 2147483646 w 605"/>
              <a:gd name="T47" fmla="*/ 2147483646 h 528"/>
              <a:gd name="T48" fmla="*/ 2147483646 w 605"/>
              <a:gd name="T49" fmla="*/ 2147483646 h 528"/>
              <a:gd name="T50" fmla="*/ 2147483646 w 605"/>
              <a:gd name="T51" fmla="*/ 2147483646 h 528"/>
              <a:gd name="T52" fmla="*/ 2147483646 w 605"/>
              <a:gd name="T53" fmla="*/ 2147483646 h 528"/>
              <a:gd name="T54" fmla="*/ 2147483646 w 605"/>
              <a:gd name="T55" fmla="*/ 2147483646 h 528"/>
              <a:gd name="T56" fmla="*/ 2147483646 w 605"/>
              <a:gd name="T57" fmla="*/ 2147483646 h 528"/>
              <a:gd name="T58" fmla="*/ 2147483646 w 605"/>
              <a:gd name="T59" fmla="*/ 2147483646 h 528"/>
              <a:gd name="T60" fmla="*/ 2147483646 w 605"/>
              <a:gd name="T61" fmla="*/ 2147483646 h 528"/>
              <a:gd name="T62" fmla="*/ 2147483646 w 605"/>
              <a:gd name="T63" fmla="*/ 2147483646 h 528"/>
              <a:gd name="T64" fmla="*/ 2147483646 w 605"/>
              <a:gd name="T65" fmla="*/ 2147483646 h 528"/>
              <a:gd name="T66" fmla="*/ 2147483646 w 605"/>
              <a:gd name="T67" fmla="*/ 2147483646 h 528"/>
              <a:gd name="T68" fmla="*/ 2147483646 w 605"/>
              <a:gd name="T69" fmla="*/ 2147483646 h 528"/>
              <a:gd name="T70" fmla="*/ 2147483646 w 605"/>
              <a:gd name="T71" fmla="*/ 2147483646 h 528"/>
              <a:gd name="T72" fmla="*/ 2147483646 w 605"/>
              <a:gd name="T73" fmla="*/ 2147483646 h 528"/>
              <a:gd name="T74" fmla="*/ 2147483646 w 605"/>
              <a:gd name="T75" fmla="*/ 2147483646 h 528"/>
              <a:gd name="T76" fmla="*/ 2147483646 w 605"/>
              <a:gd name="T77" fmla="*/ 2147483646 h 528"/>
              <a:gd name="T78" fmla="*/ 2147483646 w 605"/>
              <a:gd name="T79" fmla="*/ 2147483646 h 528"/>
              <a:gd name="T80" fmla="*/ 2147483646 w 605"/>
              <a:gd name="T81" fmla="*/ 2147483646 h 528"/>
              <a:gd name="T82" fmla="*/ 2147483646 w 605"/>
              <a:gd name="T83" fmla="*/ 2147483646 h 528"/>
              <a:gd name="T84" fmla="*/ 2147483646 w 605"/>
              <a:gd name="T85" fmla="*/ 2147483646 h 528"/>
              <a:gd name="T86" fmla="*/ 2147483646 w 605"/>
              <a:gd name="T87" fmla="*/ 2147483646 h 528"/>
              <a:gd name="T88" fmla="*/ 2147483646 w 605"/>
              <a:gd name="T89" fmla="*/ 2147483646 h 528"/>
              <a:gd name="T90" fmla="*/ 2147483646 w 605"/>
              <a:gd name="T91" fmla="*/ 2147483646 h 528"/>
              <a:gd name="T92" fmla="*/ 2147483646 w 605"/>
              <a:gd name="T93" fmla="*/ 2147483646 h 528"/>
              <a:gd name="T94" fmla="*/ 2147483646 w 605"/>
              <a:gd name="T95" fmla="*/ 2147483646 h 528"/>
              <a:gd name="T96" fmla="*/ 2147483646 w 605"/>
              <a:gd name="T97" fmla="*/ 2147483646 h 528"/>
              <a:gd name="T98" fmla="*/ 2147483646 w 605"/>
              <a:gd name="T99" fmla="*/ 2147483646 h 528"/>
              <a:gd name="T100" fmla="*/ 2147483646 w 605"/>
              <a:gd name="T101" fmla="*/ 2147483646 h 528"/>
              <a:gd name="T102" fmla="*/ 2147483646 w 605"/>
              <a:gd name="T103" fmla="*/ 2147483646 h 528"/>
              <a:gd name="T104" fmla="*/ 2147483646 w 605"/>
              <a:gd name="T105" fmla="*/ 2147483646 h 528"/>
              <a:gd name="T106" fmla="*/ 2147483646 w 605"/>
              <a:gd name="T107" fmla="*/ 2147483646 h 528"/>
              <a:gd name="T108" fmla="*/ 2147483646 w 605"/>
              <a:gd name="T109" fmla="*/ 2147483646 h 528"/>
              <a:gd name="T110" fmla="*/ 2147483646 w 605"/>
              <a:gd name="T111" fmla="*/ 2147483646 h 528"/>
              <a:gd name="T112" fmla="*/ 2147483646 w 605"/>
              <a:gd name="T113" fmla="*/ 2147483646 h 528"/>
              <a:gd name="T114" fmla="*/ 2147483646 w 605"/>
              <a:gd name="T115" fmla="*/ 2147483646 h 528"/>
              <a:gd name="T116" fmla="*/ 2147483646 w 605"/>
              <a:gd name="T117" fmla="*/ 2147483646 h 528"/>
              <a:gd name="T118" fmla="*/ 2147483646 w 605"/>
              <a:gd name="T119" fmla="*/ 2147483646 h 528"/>
              <a:gd name="T120" fmla="*/ 2147483646 w 605"/>
              <a:gd name="T121" fmla="*/ 2147483646 h 528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605"/>
              <a:gd name="T184" fmla="*/ 0 h 528"/>
              <a:gd name="T185" fmla="*/ 605 w 605"/>
              <a:gd name="T186" fmla="*/ 528 h 528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605" h="528">
                <a:moveTo>
                  <a:pt x="51" y="528"/>
                </a:moveTo>
                <a:lnTo>
                  <a:pt x="41" y="528"/>
                </a:lnTo>
                <a:lnTo>
                  <a:pt x="32" y="526"/>
                </a:lnTo>
                <a:lnTo>
                  <a:pt x="24" y="523"/>
                </a:lnTo>
                <a:lnTo>
                  <a:pt x="17" y="518"/>
                </a:lnTo>
                <a:lnTo>
                  <a:pt x="12" y="513"/>
                </a:lnTo>
                <a:lnTo>
                  <a:pt x="7" y="508"/>
                </a:lnTo>
                <a:lnTo>
                  <a:pt x="4" y="501"/>
                </a:lnTo>
                <a:lnTo>
                  <a:pt x="2" y="496"/>
                </a:lnTo>
                <a:lnTo>
                  <a:pt x="0" y="485"/>
                </a:lnTo>
                <a:lnTo>
                  <a:pt x="0" y="475"/>
                </a:lnTo>
                <a:lnTo>
                  <a:pt x="1" y="467"/>
                </a:lnTo>
                <a:lnTo>
                  <a:pt x="4" y="458"/>
                </a:lnTo>
                <a:lnTo>
                  <a:pt x="8" y="449"/>
                </a:lnTo>
                <a:lnTo>
                  <a:pt x="15" y="442"/>
                </a:lnTo>
                <a:lnTo>
                  <a:pt x="21" y="434"/>
                </a:lnTo>
                <a:lnTo>
                  <a:pt x="30" y="428"/>
                </a:lnTo>
                <a:lnTo>
                  <a:pt x="47" y="415"/>
                </a:lnTo>
                <a:lnTo>
                  <a:pt x="67" y="404"/>
                </a:lnTo>
                <a:lnTo>
                  <a:pt x="86" y="394"/>
                </a:lnTo>
                <a:lnTo>
                  <a:pt x="105" y="387"/>
                </a:lnTo>
                <a:lnTo>
                  <a:pt x="107" y="386"/>
                </a:lnTo>
                <a:lnTo>
                  <a:pt x="109" y="383"/>
                </a:lnTo>
                <a:lnTo>
                  <a:pt x="110" y="380"/>
                </a:lnTo>
                <a:lnTo>
                  <a:pt x="111" y="375"/>
                </a:lnTo>
                <a:lnTo>
                  <a:pt x="112" y="368"/>
                </a:lnTo>
                <a:lnTo>
                  <a:pt x="113" y="352"/>
                </a:lnTo>
                <a:lnTo>
                  <a:pt x="112" y="330"/>
                </a:lnTo>
                <a:lnTo>
                  <a:pt x="112" y="322"/>
                </a:lnTo>
                <a:lnTo>
                  <a:pt x="112" y="313"/>
                </a:lnTo>
                <a:lnTo>
                  <a:pt x="112" y="289"/>
                </a:lnTo>
                <a:lnTo>
                  <a:pt x="111" y="265"/>
                </a:lnTo>
                <a:lnTo>
                  <a:pt x="110" y="239"/>
                </a:lnTo>
                <a:lnTo>
                  <a:pt x="109" y="212"/>
                </a:lnTo>
                <a:lnTo>
                  <a:pt x="108" y="190"/>
                </a:lnTo>
                <a:lnTo>
                  <a:pt x="107" y="170"/>
                </a:lnTo>
                <a:lnTo>
                  <a:pt x="107" y="150"/>
                </a:lnTo>
                <a:lnTo>
                  <a:pt x="106" y="133"/>
                </a:lnTo>
                <a:lnTo>
                  <a:pt x="106" y="118"/>
                </a:lnTo>
                <a:lnTo>
                  <a:pt x="105" y="105"/>
                </a:lnTo>
                <a:lnTo>
                  <a:pt x="105" y="86"/>
                </a:lnTo>
                <a:lnTo>
                  <a:pt x="106" y="69"/>
                </a:lnTo>
                <a:lnTo>
                  <a:pt x="108" y="61"/>
                </a:lnTo>
                <a:lnTo>
                  <a:pt x="110" y="53"/>
                </a:lnTo>
                <a:lnTo>
                  <a:pt x="114" y="45"/>
                </a:lnTo>
                <a:lnTo>
                  <a:pt x="120" y="37"/>
                </a:lnTo>
                <a:lnTo>
                  <a:pt x="126" y="29"/>
                </a:lnTo>
                <a:lnTo>
                  <a:pt x="134" y="23"/>
                </a:lnTo>
                <a:lnTo>
                  <a:pt x="143" y="17"/>
                </a:lnTo>
                <a:lnTo>
                  <a:pt x="154" y="12"/>
                </a:lnTo>
                <a:lnTo>
                  <a:pt x="165" y="7"/>
                </a:lnTo>
                <a:lnTo>
                  <a:pt x="177" y="4"/>
                </a:lnTo>
                <a:lnTo>
                  <a:pt x="190" y="2"/>
                </a:lnTo>
                <a:lnTo>
                  <a:pt x="204" y="1"/>
                </a:lnTo>
                <a:lnTo>
                  <a:pt x="206" y="1"/>
                </a:lnTo>
                <a:lnTo>
                  <a:pt x="208" y="0"/>
                </a:lnTo>
                <a:lnTo>
                  <a:pt x="216" y="1"/>
                </a:lnTo>
                <a:lnTo>
                  <a:pt x="222" y="2"/>
                </a:lnTo>
                <a:lnTo>
                  <a:pt x="228" y="3"/>
                </a:lnTo>
                <a:lnTo>
                  <a:pt x="234" y="5"/>
                </a:lnTo>
                <a:lnTo>
                  <a:pt x="240" y="7"/>
                </a:lnTo>
                <a:lnTo>
                  <a:pt x="245" y="11"/>
                </a:lnTo>
                <a:lnTo>
                  <a:pt x="249" y="14"/>
                </a:lnTo>
                <a:lnTo>
                  <a:pt x="254" y="18"/>
                </a:lnTo>
                <a:lnTo>
                  <a:pt x="258" y="23"/>
                </a:lnTo>
                <a:lnTo>
                  <a:pt x="262" y="28"/>
                </a:lnTo>
                <a:lnTo>
                  <a:pt x="267" y="24"/>
                </a:lnTo>
                <a:lnTo>
                  <a:pt x="272" y="19"/>
                </a:lnTo>
                <a:lnTo>
                  <a:pt x="277" y="16"/>
                </a:lnTo>
                <a:lnTo>
                  <a:pt x="284" y="13"/>
                </a:lnTo>
                <a:lnTo>
                  <a:pt x="289" y="10"/>
                </a:lnTo>
                <a:lnTo>
                  <a:pt x="297" y="9"/>
                </a:lnTo>
                <a:lnTo>
                  <a:pt x="303" y="6"/>
                </a:lnTo>
                <a:lnTo>
                  <a:pt x="311" y="6"/>
                </a:lnTo>
                <a:lnTo>
                  <a:pt x="316" y="6"/>
                </a:lnTo>
                <a:lnTo>
                  <a:pt x="321" y="6"/>
                </a:lnTo>
                <a:lnTo>
                  <a:pt x="331" y="6"/>
                </a:lnTo>
                <a:lnTo>
                  <a:pt x="342" y="7"/>
                </a:lnTo>
                <a:lnTo>
                  <a:pt x="352" y="10"/>
                </a:lnTo>
                <a:lnTo>
                  <a:pt x="360" y="12"/>
                </a:lnTo>
                <a:lnTo>
                  <a:pt x="369" y="15"/>
                </a:lnTo>
                <a:lnTo>
                  <a:pt x="377" y="19"/>
                </a:lnTo>
                <a:lnTo>
                  <a:pt x="383" y="24"/>
                </a:lnTo>
                <a:lnTo>
                  <a:pt x="390" y="29"/>
                </a:lnTo>
                <a:lnTo>
                  <a:pt x="394" y="34"/>
                </a:lnTo>
                <a:lnTo>
                  <a:pt x="397" y="40"/>
                </a:lnTo>
                <a:lnTo>
                  <a:pt x="403" y="33"/>
                </a:lnTo>
                <a:lnTo>
                  <a:pt x="409" y="28"/>
                </a:lnTo>
                <a:lnTo>
                  <a:pt x="414" y="25"/>
                </a:lnTo>
                <a:lnTo>
                  <a:pt x="420" y="22"/>
                </a:lnTo>
                <a:lnTo>
                  <a:pt x="430" y="18"/>
                </a:lnTo>
                <a:lnTo>
                  <a:pt x="437" y="17"/>
                </a:lnTo>
                <a:lnTo>
                  <a:pt x="439" y="17"/>
                </a:lnTo>
                <a:lnTo>
                  <a:pt x="446" y="17"/>
                </a:lnTo>
                <a:lnTo>
                  <a:pt x="456" y="17"/>
                </a:lnTo>
                <a:lnTo>
                  <a:pt x="467" y="17"/>
                </a:lnTo>
                <a:lnTo>
                  <a:pt x="477" y="18"/>
                </a:lnTo>
                <a:lnTo>
                  <a:pt x="487" y="20"/>
                </a:lnTo>
                <a:lnTo>
                  <a:pt x="495" y="23"/>
                </a:lnTo>
                <a:lnTo>
                  <a:pt x="503" y="25"/>
                </a:lnTo>
                <a:lnTo>
                  <a:pt x="510" y="28"/>
                </a:lnTo>
                <a:lnTo>
                  <a:pt x="515" y="31"/>
                </a:lnTo>
                <a:lnTo>
                  <a:pt x="520" y="36"/>
                </a:lnTo>
                <a:lnTo>
                  <a:pt x="529" y="44"/>
                </a:lnTo>
                <a:lnTo>
                  <a:pt x="534" y="53"/>
                </a:lnTo>
                <a:lnTo>
                  <a:pt x="538" y="61"/>
                </a:lnTo>
                <a:lnTo>
                  <a:pt x="540" y="69"/>
                </a:lnTo>
                <a:lnTo>
                  <a:pt x="542" y="87"/>
                </a:lnTo>
                <a:lnTo>
                  <a:pt x="542" y="106"/>
                </a:lnTo>
                <a:lnTo>
                  <a:pt x="542" y="123"/>
                </a:lnTo>
                <a:lnTo>
                  <a:pt x="541" y="141"/>
                </a:lnTo>
                <a:lnTo>
                  <a:pt x="538" y="176"/>
                </a:lnTo>
                <a:lnTo>
                  <a:pt x="532" y="208"/>
                </a:lnTo>
                <a:lnTo>
                  <a:pt x="530" y="225"/>
                </a:lnTo>
                <a:lnTo>
                  <a:pt x="527" y="242"/>
                </a:lnTo>
                <a:lnTo>
                  <a:pt x="526" y="256"/>
                </a:lnTo>
                <a:lnTo>
                  <a:pt x="524" y="269"/>
                </a:lnTo>
                <a:lnTo>
                  <a:pt x="522" y="281"/>
                </a:lnTo>
                <a:lnTo>
                  <a:pt x="521" y="297"/>
                </a:lnTo>
                <a:lnTo>
                  <a:pt x="519" y="314"/>
                </a:lnTo>
                <a:lnTo>
                  <a:pt x="516" y="335"/>
                </a:lnTo>
                <a:lnTo>
                  <a:pt x="512" y="359"/>
                </a:lnTo>
                <a:lnTo>
                  <a:pt x="512" y="361"/>
                </a:lnTo>
                <a:lnTo>
                  <a:pt x="511" y="366"/>
                </a:lnTo>
                <a:lnTo>
                  <a:pt x="510" y="370"/>
                </a:lnTo>
                <a:lnTo>
                  <a:pt x="517" y="375"/>
                </a:lnTo>
                <a:lnTo>
                  <a:pt x="530" y="380"/>
                </a:lnTo>
                <a:lnTo>
                  <a:pt x="533" y="381"/>
                </a:lnTo>
                <a:lnTo>
                  <a:pt x="537" y="382"/>
                </a:lnTo>
                <a:lnTo>
                  <a:pt x="545" y="387"/>
                </a:lnTo>
                <a:lnTo>
                  <a:pt x="556" y="391"/>
                </a:lnTo>
                <a:lnTo>
                  <a:pt x="568" y="399"/>
                </a:lnTo>
                <a:lnTo>
                  <a:pt x="580" y="407"/>
                </a:lnTo>
                <a:lnTo>
                  <a:pt x="585" y="411"/>
                </a:lnTo>
                <a:lnTo>
                  <a:pt x="589" y="418"/>
                </a:lnTo>
                <a:lnTo>
                  <a:pt x="595" y="424"/>
                </a:lnTo>
                <a:lnTo>
                  <a:pt x="598" y="431"/>
                </a:lnTo>
                <a:lnTo>
                  <a:pt x="601" y="439"/>
                </a:lnTo>
                <a:lnTo>
                  <a:pt x="603" y="447"/>
                </a:lnTo>
                <a:lnTo>
                  <a:pt x="605" y="457"/>
                </a:lnTo>
                <a:lnTo>
                  <a:pt x="605" y="467"/>
                </a:lnTo>
                <a:lnTo>
                  <a:pt x="603" y="476"/>
                </a:lnTo>
                <a:lnTo>
                  <a:pt x="600" y="485"/>
                </a:lnTo>
                <a:lnTo>
                  <a:pt x="596" y="495"/>
                </a:lnTo>
                <a:lnTo>
                  <a:pt x="589" y="502"/>
                </a:lnTo>
                <a:lnTo>
                  <a:pt x="585" y="505"/>
                </a:lnTo>
                <a:lnTo>
                  <a:pt x="581" y="509"/>
                </a:lnTo>
                <a:lnTo>
                  <a:pt x="575" y="512"/>
                </a:lnTo>
                <a:lnTo>
                  <a:pt x="571" y="514"/>
                </a:lnTo>
                <a:lnTo>
                  <a:pt x="565" y="516"/>
                </a:lnTo>
                <a:lnTo>
                  <a:pt x="558" y="517"/>
                </a:lnTo>
                <a:lnTo>
                  <a:pt x="552" y="518"/>
                </a:lnTo>
                <a:lnTo>
                  <a:pt x="545" y="518"/>
                </a:lnTo>
                <a:lnTo>
                  <a:pt x="531" y="517"/>
                </a:lnTo>
                <a:lnTo>
                  <a:pt x="518" y="515"/>
                </a:lnTo>
                <a:lnTo>
                  <a:pt x="505" y="511"/>
                </a:lnTo>
                <a:lnTo>
                  <a:pt x="495" y="508"/>
                </a:lnTo>
                <a:lnTo>
                  <a:pt x="473" y="498"/>
                </a:lnTo>
                <a:lnTo>
                  <a:pt x="451" y="491"/>
                </a:lnTo>
                <a:lnTo>
                  <a:pt x="429" y="485"/>
                </a:lnTo>
                <a:lnTo>
                  <a:pt x="402" y="478"/>
                </a:lnTo>
                <a:lnTo>
                  <a:pt x="397" y="477"/>
                </a:lnTo>
                <a:lnTo>
                  <a:pt x="380" y="474"/>
                </a:lnTo>
                <a:lnTo>
                  <a:pt x="364" y="472"/>
                </a:lnTo>
                <a:lnTo>
                  <a:pt x="350" y="471"/>
                </a:lnTo>
                <a:lnTo>
                  <a:pt x="337" y="471"/>
                </a:lnTo>
                <a:lnTo>
                  <a:pt x="321" y="471"/>
                </a:lnTo>
                <a:lnTo>
                  <a:pt x="304" y="471"/>
                </a:lnTo>
                <a:lnTo>
                  <a:pt x="289" y="472"/>
                </a:lnTo>
                <a:lnTo>
                  <a:pt x="273" y="473"/>
                </a:lnTo>
                <a:lnTo>
                  <a:pt x="258" y="474"/>
                </a:lnTo>
                <a:lnTo>
                  <a:pt x="244" y="475"/>
                </a:lnTo>
                <a:lnTo>
                  <a:pt x="230" y="477"/>
                </a:lnTo>
                <a:lnTo>
                  <a:pt x="205" y="483"/>
                </a:lnTo>
                <a:lnTo>
                  <a:pt x="180" y="489"/>
                </a:lnTo>
                <a:lnTo>
                  <a:pt x="171" y="491"/>
                </a:lnTo>
                <a:lnTo>
                  <a:pt x="162" y="495"/>
                </a:lnTo>
                <a:lnTo>
                  <a:pt x="150" y="499"/>
                </a:lnTo>
                <a:lnTo>
                  <a:pt x="137" y="504"/>
                </a:lnTo>
                <a:lnTo>
                  <a:pt x="111" y="514"/>
                </a:lnTo>
                <a:lnTo>
                  <a:pt x="87" y="522"/>
                </a:lnTo>
                <a:lnTo>
                  <a:pt x="78" y="525"/>
                </a:lnTo>
                <a:lnTo>
                  <a:pt x="68" y="527"/>
                </a:lnTo>
                <a:lnTo>
                  <a:pt x="59" y="528"/>
                </a:lnTo>
                <a:lnTo>
                  <a:pt x="51" y="52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51" name="Freeform 7"/>
          <p:cNvSpPr>
            <a:spLocks/>
          </p:cNvSpPr>
          <p:nvPr/>
        </p:nvSpPr>
        <p:spPr bwMode="auto">
          <a:xfrm>
            <a:off x="9605962" y="333887"/>
            <a:ext cx="190500" cy="211931"/>
          </a:xfrm>
          <a:custGeom>
            <a:avLst/>
            <a:gdLst>
              <a:gd name="T0" fmla="*/ 2147483646 w 480"/>
              <a:gd name="T1" fmla="*/ 2147483646 h 535"/>
              <a:gd name="T2" fmla="*/ 2147483646 w 480"/>
              <a:gd name="T3" fmla="*/ 2147483646 h 535"/>
              <a:gd name="T4" fmla="*/ 2147483646 w 480"/>
              <a:gd name="T5" fmla="*/ 2147483646 h 535"/>
              <a:gd name="T6" fmla="*/ 2147483646 w 480"/>
              <a:gd name="T7" fmla="*/ 2147483646 h 535"/>
              <a:gd name="T8" fmla="*/ 2147483646 w 480"/>
              <a:gd name="T9" fmla="*/ 2147483646 h 535"/>
              <a:gd name="T10" fmla="*/ 2147483646 w 480"/>
              <a:gd name="T11" fmla="*/ 2147483646 h 535"/>
              <a:gd name="T12" fmla="*/ 2147483646 w 480"/>
              <a:gd name="T13" fmla="*/ 2147483646 h 535"/>
              <a:gd name="T14" fmla="*/ 2147483646 w 480"/>
              <a:gd name="T15" fmla="*/ 2147483646 h 535"/>
              <a:gd name="T16" fmla="*/ 2147483646 w 480"/>
              <a:gd name="T17" fmla="*/ 2147483646 h 535"/>
              <a:gd name="T18" fmla="*/ 2147483646 w 480"/>
              <a:gd name="T19" fmla="*/ 2147483646 h 535"/>
              <a:gd name="T20" fmla="*/ 2147483646 w 480"/>
              <a:gd name="T21" fmla="*/ 2147483646 h 535"/>
              <a:gd name="T22" fmla="*/ 2147483646 w 480"/>
              <a:gd name="T23" fmla="*/ 2147483646 h 535"/>
              <a:gd name="T24" fmla="*/ 0 w 480"/>
              <a:gd name="T25" fmla="*/ 2147483646 h 535"/>
              <a:gd name="T26" fmla="*/ 0 w 480"/>
              <a:gd name="T27" fmla="*/ 2147483646 h 535"/>
              <a:gd name="T28" fmla="*/ 2147483646 w 480"/>
              <a:gd name="T29" fmla="*/ 2147483646 h 535"/>
              <a:gd name="T30" fmla="*/ 2147483646 w 480"/>
              <a:gd name="T31" fmla="*/ 2147483646 h 535"/>
              <a:gd name="T32" fmla="*/ 2147483646 w 480"/>
              <a:gd name="T33" fmla="*/ 2147483646 h 535"/>
              <a:gd name="T34" fmla="*/ 2147483646 w 480"/>
              <a:gd name="T35" fmla="*/ 2147483646 h 535"/>
              <a:gd name="T36" fmla="*/ 2147483646 w 480"/>
              <a:gd name="T37" fmla="*/ 2147483646 h 535"/>
              <a:gd name="T38" fmla="*/ 2147483646 w 480"/>
              <a:gd name="T39" fmla="*/ 2147483646 h 535"/>
              <a:gd name="T40" fmla="*/ 2147483646 w 480"/>
              <a:gd name="T41" fmla="*/ 2147483646 h 535"/>
              <a:gd name="T42" fmla="*/ 2147483646 w 480"/>
              <a:gd name="T43" fmla="*/ 2147483646 h 535"/>
              <a:gd name="T44" fmla="*/ 2147483646 w 480"/>
              <a:gd name="T45" fmla="*/ 2147483646 h 535"/>
              <a:gd name="T46" fmla="*/ 2147483646 w 480"/>
              <a:gd name="T47" fmla="*/ 2147483646 h 535"/>
              <a:gd name="T48" fmla="*/ 2147483646 w 480"/>
              <a:gd name="T49" fmla="*/ 2147483646 h 535"/>
              <a:gd name="T50" fmla="*/ 2147483646 w 480"/>
              <a:gd name="T51" fmla="*/ 2147483646 h 535"/>
              <a:gd name="T52" fmla="*/ 2147483646 w 480"/>
              <a:gd name="T53" fmla="*/ 2147483646 h 535"/>
              <a:gd name="T54" fmla="*/ 2147483646 w 480"/>
              <a:gd name="T55" fmla="*/ 2147483646 h 535"/>
              <a:gd name="T56" fmla="*/ 2147483646 w 480"/>
              <a:gd name="T57" fmla="*/ 2147483646 h 535"/>
              <a:gd name="T58" fmla="*/ 2147483646 w 480"/>
              <a:gd name="T59" fmla="*/ 2147483646 h 535"/>
              <a:gd name="T60" fmla="*/ 2147483646 w 480"/>
              <a:gd name="T61" fmla="*/ 2147483646 h 535"/>
              <a:gd name="T62" fmla="*/ 2147483646 w 480"/>
              <a:gd name="T63" fmla="*/ 2147483646 h 535"/>
              <a:gd name="T64" fmla="*/ 2147483646 w 480"/>
              <a:gd name="T65" fmla="*/ 2147483646 h 535"/>
              <a:gd name="T66" fmla="*/ 2147483646 w 480"/>
              <a:gd name="T67" fmla="*/ 2147483646 h 535"/>
              <a:gd name="T68" fmla="*/ 2147483646 w 480"/>
              <a:gd name="T69" fmla="*/ 2147483646 h 535"/>
              <a:gd name="T70" fmla="*/ 2147483646 w 480"/>
              <a:gd name="T71" fmla="*/ 2147483646 h 535"/>
              <a:gd name="T72" fmla="*/ 2147483646 w 480"/>
              <a:gd name="T73" fmla="*/ 2147483646 h 535"/>
              <a:gd name="T74" fmla="*/ 2147483646 w 480"/>
              <a:gd name="T75" fmla="*/ 2147483646 h 535"/>
              <a:gd name="T76" fmla="*/ 2147483646 w 480"/>
              <a:gd name="T77" fmla="*/ 2147483646 h 535"/>
              <a:gd name="T78" fmla="*/ 2147483646 w 480"/>
              <a:gd name="T79" fmla="*/ 2147483646 h 535"/>
              <a:gd name="T80" fmla="*/ 2147483646 w 480"/>
              <a:gd name="T81" fmla="*/ 2147483646 h 535"/>
              <a:gd name="T82" fmla="*/ 2147483646 w 480"/>
              <a:gd name="T83" fmla="*/ 2147483646 h 535"/>
              <a:gd name="T84" fmla="*/ 2147483646 w 480"/>
              <a:gd name="T85" fmla="*/ 2147483646 h 535"/>
              <a:gd name="T86" fmla="*/ 2147483646 w 480"/>
              <a:gd name="T87" fmla="*/ 2147483646 h 535"/>
              <a:gd name="T88" fmla="*/ 2147483646 w 480"/>
              <a:gd name="T89" fmla="*/ 2147483646 h 535"/>
              <a:gd name="T90" fmla="*/ 2147483646 w 480"/>
              <a:gd name="T91" fmla="*/ 2147483646 h 535"/>
              <a:gd name="T92" fmla="*/ 2147483646 w 480"/>
              <a:gd name="T93" fmla="*/ 2147483646 h 535"/>
              <a:gd name="T94" fmla="*/ 2147483646 w 480"/>
              <a:gd name="T95" fmla="*/ 2147483646 h 535"/>
              <a:gd name="T96" fmla="*/ 2147483646 w 480"/>
              <a:gd name="T97" fmla="*/ 2147483646 h 535"/>
              <a:gd name="T98" fmla="*/ 2147483646 w 480"/>
              <a:gd name="T99" fmla="*/ 2147483646 h 535"/>
              <a:gd name="T100" fmla="*/ 2147483646 w 480"/>
              <a:gd name="T101" fmla="*/ 2147483646 h 535"/>
              <a:gd name="T102" fmla="*/ 2147483646 w 480"/>
              <a:gd name="T103" fmla="*/ 2147483646 h 53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480"/>
              <a:gd name="T157" fmla="*/ 0 h 535"/>
              <a:gd name="T158" fmla="*/ 480 w 480"/>
              <a:gd name="T159" fmla="*/ 535 h 535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480" h="535">
                <a:moveTo>
                  <a:pt x="249" y="535"/>
                </a:moveTo>
                <a:lnTo>
                  <a:pt x="241" y="534"/>
                </a:lnTo>
                <a:lnTo>
                  <a:pt x="232" y="534"/>
                </a:lnTo>
                <a:lnTo>
                  <a:pt x="221" y="532"/>
                </a:lnTo>
                <a:lnTo>
                  <a:pt x="209" y="529"/>
                </a:lnTo>
                <a:lnTo>
                  <a:pt x="197" y="526"/>
                </a:lnTo>
                <a:lnTo>
                  <a:pt x="186" y="521"/>
                </a:lnTo>
                <a:lnTo>
                  <a:pt x="173" y="516"/>
                </a:lnTo>
                <a:lnTo>
                  <a:pt x="159" y="508"/>
                </a:lnTo>
                <a:lnTo>
                  <a:pt x="146" y="501"/>
                </a:lnTo>
                <a:lnTo>
                  <a:pt x="133" y="491"/>
                </a:lnTo>
                <a:lnTo>
                  <a:pt x="119" y="480"/>
                </a:lnTo>
                <a:lnTo>
                  <a:pt x="106" y="468"/>
                </a:lnTo>
                <a:lnTo>
                  <a:pt x="94" y="455"/>
                </a:lnTo>
                <a:lnTo>
                  <a:pt x="81" y="440"/>
                </a:lnTo>
                <a:lnTo>
                  <a:pt x="70" y="423"/>
                </a:lnTo>
                <a:lnTo>
                  <a:pt x="59" y="405"/>
                </a:lnTo>
                <a:lnTo>
                  <a:pt x="49" y="387"/>
                </a:lnTo>
                <a:lnTo>
                  <a:pt x="42" y="369"/>
                </a:lnTo>
                <a:lnTo>
                  <a:pt x="34" y="353"/>
                </a:lnTo>
                <a:lnTo>
                  <a:pt x="28" y="337"/>
                </a:lnTo>
                <a:lnTo>
                  <a:pt x="17" y="306"/>
                </a:lnTo>
                <a:lnTo>
                  <a:pt x="9" y="278"/>
                </a:lnTo>
                <a:lnTo>
                  <a:pt x="5" y="253"/>
                </a:lnTo>
                <a:lnTo>
                  <a:pt x="2" y="232"/>
                </a:lnTo>
                <a:lnTo>
                  <a:pt x="0" y="213"/>
                </a:lnTo>
                <a:lnTo>
                  <a:pt x="0" y="199"/>
                </a:lnTo>
                <a:lnTo>
                  <a:pt x="0" y="188"/>
                </a:lnTo>
                <a:lnTo>
                  <a:pt x="1" y="178"/>
                </a:lnTo>
                <a:lnTo>
                  <a:pt x="3" y="168"/>
                </a:lnTo>
                <a:lnTo>
                  <a:pt x="5" y="159"/>
                </a:lnTo>
                <a:lnTo>
                  <a:pt x="8" y="152"/>
                </a:lnTo>
                <a:lnTo>
                  <a:pt x="13" y="144"/>
                </a:lnTo>
                <a:lnTo>
                  <a:pt x="17" y="138"/>
                </a:lnTo>
                <a:lnTo>
                  <a:pt x="22" y="132"/>
                </a:lnTo>
                <a:lnTo>
                  <a:pt x="29" y="127"/>
                </a:lnTo>
                <a:lnTo>
                  <a:pt x="35" y="122"/>
                </a:lnTo>
                <a:lnTo>
                  <a:pt x="42" y="117"/>
                </a:lnTo>
                <a:lnTo>
                  <a:pt x="49" y="114"/>
                </a:lnTo>
                <a:lnTo>
                  <a:pt x="67" y="107"/>
                </a:lnTo>
                <a:lnTo>
                  <a:pt x="86" y="101"/>
                </a:lnTo>
                <a:lnTo>
                  <a:pt x="88" y="100"/>
                </a:lnTo>
                <a:lnTo>
                  <a:pt x="89" y="100"/>
                </a:lnTo>
                <a:lnTo>
                  <a:pt x="96" y="99"/>
                </a:lnTo>
                <a:lnTo>
                  <a:pt x="113" y="95"/>
                </a:lnTo>
                <a:lnTo>
                  <a:pt x="138" y="88"/>
                </a:lnTo>
                <a:lnTo>
                  <a:pt x="169" y="80"/>
                </a:lnTo>
                <a:lnTo>
                  <a:pt x="205" y="68"/>
                </a:lnTo>
                <a:lnTo>
                  <a:pt x="243" y="54"/>
                </a:lnTo>
                <a:lnTo>
                  <a:pt x="261" y="46"/>
                </a:lnTo>
                <a:lnTo>
                  <a:pt x="281" y="37"/>
                </a:lnTo>
                <a:lnTo>
                  <a:pt x="298" y="29"/>
                </a:lnTo>
                <a:lnTo>
                  <a:pt x="315" y="19"/>
                </a:lnTo>
                <a:lnTo>
                  <a:pt x="327" y="13"/>
                </a:lnTo>
                <a:lnTo>
                  <a:pt x="342" y="6"/>
                </a:lnTo>
                <a:lnTo>
                  <a:pt x="351" y="4"/>
                </a:lnTo>
                <a:lnTo>
                  <a:pt x="359" y="2"/>
                </a:lnTo>
                <a:lnTo>
                  <a:pt x="369" y="1"/>
                </a:lnTo>
                <a:lnTo>
                  <a:pt x="378" y="0"/>
                </a:lnTo>
                <a:lnTo>
                  <a:pt x="387" y="1"/>
                </a:lnTo>
                <a:lnTo>
                  <a:pt x="399" y="3"/>
                </a:lnTo>
                <a:lnTo>
                  <a:pt x="406" y="5"/>
                </a:lnTo>
                <a:lnTo>
                  <a:pt x="412" y="7"/>
                </a:lnTo>
                <a:lnTo>
                  <a:pt x="420" y="10"/>
                </a:lnTo>
                <a:lnTo>
                  <a:pt x="427" y="16"/>
                </a:lnTo>
                <a:lnTo>
                  <a:pt x="435" y="21"/>
                </a:lnTo>
                <a:lnTo>
                  <a:pt x="441" y="28"/>
                </a:lnTo>
                <a:lnTo>
                  <a:pt x="448" y="36"/>
                </a:lnTo>
                <a:lnTo>
                  <a:pt x="454" y="46"/>
                </a:lnTo>
                <a:lnTo>
                  <a:pt x="460" y="58"/>
                </a:lnTo>
                <a:lnTo>
                  <a:pt x="464" y="71"/>
                </a:lnTo>
                <a:lnTo>
                  <a:pt x="468" y="86"/>
                </a:lnTo>
                <a:lnTo>
                  <a:pt x="471" y="102"/>
                </a:lnTo>
                <a:lnTo>
                  <a:pt x="473" y="118"/>
                </a:lnTo>
                <a:lnTo>
                  <a:pt x="476" y="148"/>
                </a:lnTo>
                <a:lnTo>
                  <a:pt x="479" y="182"/>
                </a:lnTo>
                <a:lnTo>
                  <a:pt x="480" y="199"/>
                </a:lnTo>
                <a:lnTo>
                  <a:pt x="480" y="219"/>
                </a:lnTo>
                <a:lnTo>
                  <a:pt x="480" y="237"/>
                </a:lnTo>
                <a:lnTo>
                  <a:pt x="480" y="258"/>
                </a:lnTo>
                <a:lnTo>
                  <a:pt x="478" y="278"/>
                </a:lnTo>
                <a:lnTo>
                  <a:pt x="476" y="299"/>
                </a:lnTo>
                <a:lnTo>
                  <a:pt x="472" y="319"/>
                </a:lnTo>
                <a:lnTo>
                  <a:pt x="467" y="341"/>
                </a:lnTo>
                <a:lnTo>
                  <a:pt x="461" y="363"/>
                </a:lnTo>
                <a:lnTo>
                  <a:pt x="453" y="384"/>
                </a:lnTo>
                <a:lnTo>
                  <a:pt x="444" y="406"/>
                </a:lnTo>
                <a:lnTo>
                  <a:pt x="433" y="426"/>
                </a:lnTo>
                <a:lnTo>
                  <a:pt x="425" y="438"/>
                </a:lnTo>
                <a:lnTo>
                  <a:pt x="417" y="450"/>
                </a:lnTo>
                <a:lnTo>
                  <a:pt x="407" y="461"/>
                </a:lnTo>
                <a:lnTo>
                  <a:pt x="397" y="471"/>
                </a:lnTo>
                <a:lnTo>
                  <a:pt x="385" y="480"/>
                </a:lnTo>
                <a:lnTo>
                  <a:pt x="375" y="489"/>
                </a:lnTo>
                <a:lnTo>
                  <a:pt x="362" y="498"/>
                </a:lnTo>
                <a:lnTo>
                  <a:pt x="350" y="505"/>
                </a:lnTo>
                <a:lnTo>
                  <a:pt x="337" y="512"/>
                </a:lnTo>
                <a:lnTo>
                  <a:pt x="324" y="518"/>
                </a:lnTo>
                <a:lnTo>
                  <a:pt x="311" y="524"/>
                </a:lnTo>
                <a:lnTo>
                  <a:pt x="298" y="528"/>
                </a:lnTo>
                <a:lnTo>
                  <a:pt x="285" y="531"/>
                </a:lnTo>
                <a:lnTo>
                  <a:pt x="273" y="533"/>
                </a:lnTo>
                <a:lnTo>
                  <a:pt x="261" y="534"/>
                </a:lnTo>
                <a:lnTo>
                  <a:pt x="249" y="53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53" name="Freeform 9"/>
          <p:cNvSpPr>
            <a:spLocks/>
          </p:cNvSpPr>
          <p:nvPr/>
        </p:nvSpPr>
        <p:spPr bwMode="auto">
          <a:xfrm>
            <a:off x="8495109" y="319598"/>
            <a:ext cx="216694" cy="235744"/>
          </a:xfrm>
          <a:custGeom>
            <a:avLst/>
            <a:gdLst>
              <a:gd name="T0" fmla="*/ 2147483646 w 545"/>
              <a:gd name="T1" fmla="*/ 2147483646 h 594"/>
              <a:gd name="T2" fmla="*/ 2147483646 w 545"/>
              <a:gd name="T3" fmla="*/ 2147483646 h 594"/>
              <a:gd name="T4" fmla="*/ 0 w 545"/>
              <a:gd name="T5" fmla="*/ 2147483646 h 594"/>
              <a:gd name="T6" fmla="*/ 2147483646 w 545"/>
              <a:gd name="T7" fmla="*/ 2147483646 h 594"/>
              <a:gd name="T8" fmla="*/ 2147483646 w 545"/>
              <a:gd name="T9" fmla="*/ 2147483646 h 594"/>
              <a:gd name="T10" fmla="*/ 2147483646 w 545"/>
              <a:gd name="T11" fmla="*/ 2147483646 h 594"/>
              <a:gd name="T12" fmla="*/ 2147483646 w 545"/>
              <a:gd name="T13" fmla="*/ 2147483646 h 594"/>
              <a:gd name="T14" fmla="*/ 2147483646 w 545"/>
              <a:gd name="T15" fmla="*/ 2147483646 h 594"/>
              <a:gd name="T16" fmla="*/ 2147483646 w 545"/>
              <a:gd name="T17" fmla="*/ 2147483646 h 594"/>
              <a:gd name="T18" fmla="*/ 2147483646 w 545"/>
              <a:gd name="T19" fmla="*/ 2147483646 h 594"/>
              <a:gd name="T20" fmla="*/ 2147483646 w 545"/>
              <a:gd name="T21" fmla="*/ 2147483646 h 594"/>
              <a:gd name="T22" fmla="*/ 2147483646 w 545"/>
              <a:gd name="T23" fmla="*/ 2147483646 h 594"/>
              <a:gd name="T24" fmla="*/ 2147483646 w 545"/>
              <a:gd name="T25" fmla="*/ 2147483646 h 594"/>
              <a:gd name="T26" fmla="*/ 2147483646 w 545"/>
              <a:gd name="T27" fmla="*/ 2147483646 h 594"/>
              <a:gd name="T28" fmla="*/ 2147483646 w 545"/>
              <a:gd name="T29" fmla="*/ 2147483646 h 594"/>
              <a:gd name="T30" fmla="*/ 2147483646 w 545"/>
              <a:gd name="T31" fmla="*/ 2147483646 h 594"/>
              <a:gd name="T32" fmla="*/ 2147483646 w 545"/>
              <a:gd name="T33" fmla="*/ 2147483646 h 594"/>
              <a:gd name="T34" fmla="*/ 2147483646 w 545"/>
              <a:gd name="T35" fmla="*/ 2147483646 h 594"/>
              <a:gd name="T36" fmla="*/ 2147483646 w 545"/>
              <a:gd name="T37" fmla="*/ 2147483646 h 594"/>
              <a:gd name="T38" fmla="*/ 2147483646 w 545"/>
              <a:gd name="T39" fmla="*/ 2147483646 h 594"/>
              <a:gd name="T40" fmla="*/ 2147483646 w 545"/>
              <a:gd name="T41" fmla="*/ 2147483646 h 594"/>
              <a:gd name="T42" fmla="*/ 2147483646 w 545"/>
              <a:gd name="T43" fmla="*/ 2147483646 h 594"/>
              <a:gd name="T44" fmla="*/ 2147483646 w 545"/>
              <a:gd name="T45" fmla="*/ 2147483646 h 594"/>
              <a:gd name="T46" fmla="*/ 2147483646 w 545"/>
              <a:gd name="T47" fmla="*/ 2147483646 h 594"/>
              <a:gd name="T48" fmla="*/ 2147483646 w 545"/>
              <a:gd name="T49" fmla="*/ 2147483646 h 594"/>
              <a:gd name="T50" fmla="*/ 2147483646 w 545"/>
              <a:gd name="T51" fmla="*/ 2147483646 h 594"/>
              <a:gd name="T52" fmla="*/ 2147483646 w 545"/>
              <a:gd name="T53" fmla="*/ 2147483646 h 594"/>
              <a:gd name="T54" fmla="*/ 2147483646 w 545"/>
              <a:gd name="T55" fmla="*/ 2147483646 h 594"/>
              <a:gd name="T56" fmla="*/ 2147483646 w 545"/>
              <a:gd name="T57" fmla="*/ 2147483646 h 594"/>
              <a:gd name="T58" fmla="*/ 2147483646 w 545"/>
              <a:gd name="T59" fmla="*/ 2147483646 h 594"/>
              <a:gd name="T60" fmla="*/ 2147483646 w 545"/>
              <a:gd name="T61" fmla="*/ 2147483646 h 594"/>
              <a:gd name="T62" fmla="*/ 2147483646 w 545"/>
              <a:gd name="T63" fmla="*/ 2147483646 h 594"/>
              <a:gd name="T64" fmla="*/ 2147483646 w 545"/>
              <a:gd name="T65" fmla="*/ 2147483646 h 594"/>
              <a:gd name="T66" fmla="*/ 2147483646 w 545"/>
              <a:gd name="T67" fmla="*/ 2147483646 h 594"/>
              <a:gd name="T68" fmla="*/ 2147483646 w 545"/>
              <a:gd name="T69" fmla="*/ 2147483646 h 594"/>
              <a:gd name="T70" fmla="*/ 2147483646 w 545"/>
              <a:gd name="T71" fmla="*/ 2147483646 h 594"/>
              <a:gd name="T72" fmla="*/ 2147483646 w 545"/>
              <a:gd name="T73" fmla="*/ 2147483646 h 594"/>
              <a:gd name="T74" fmla="*/ 2147483646 w 545"/>
              <a:gd name="T75" fmla="*/ 2147483646 h 594"/>
              <a:gd name="T76" fmla="*/ 2147483646 w 545"/>
              <a:gd name="T77" fmla="*/ 2147483646 h 594"/>
              <a:gd name="T78" fmla="*/ 2147483646 w 545"/>
              <a:gd name="T79" fmla="*/ 2147483646 h 594"/>
              <a:gd name="T80" fmla="*/ 2147483646 w 545"/>
              <a:gd name="T81" fmla="*/ 2147483646 h 594"/>
              <a:gd name="T82" fmla="*/ 2147483646 w 545"/>
              <a:gd name="T83" fmla="*/ 2147483646 h 594"/>
              <a:gd name="T84" fmla="*/ 2147483646 w 545"/>
              <a:gd name="T85" fmla="*/ 2147483646 h 594"/>
              <a:gd name="T86" fmla="*/ 2147483646 w 545"/>
              <a:gd name="T87" fmla="*/ 2147483646 h 594"/>
              <a:gd name="T88" fmla="*/ 2147483646 w 545"/>
              <a:gd name="T89" fmla="*/ 2147483646 h 594"/>
              <a:gd name="T90" fmla="*/ 2147483646 w 545"/>
              <a:gd name="T91" fmla="*/ 2147483646 h 594"/>
              <a:gd name="T92" fmla="*/ 2147483646 w 545"/>
              <a:gd name="T93" fmla="*/ 2147483646 h 594"/>
              <a:gd name="T94" fmla="*/ 2147483646 w 545"/>
              <a:gd name="T95" fmla="*/ 2147483646 h 594"/>
              <a:gd name="T96" fmla="*/ 2147483646 w 545"/>
              <a:gd name="T97" fmla="*/ 2147483646 h 594"/>
              <a:gd name="T98" fmla="*/ 2147483646 w 545"/>
              <a:gd name="T99" fmla="*/ 2147483646 h 594"/>
              <a:gd name="T100" fmla="*/ 2147483646 w 545"/>
              <a:gd name="T101" fmla="*/ 2147483646 h 594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545"/>
              <a:gd name="T154" fmla="*/ 0 h 594"/>
              <a:gd name="T155" fmla="*/ 545 w 545"/>
              <a:gd name="T156" fmla="*/ 594 h 594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545" h="594">
                <a:moveTo>
                  <a:pt x="56" y="594"/>
                </a:moveTo>
                <a:lnTo>
                  <a:pt x="43" y="593"/>
                </a:lnTo>
                <a:lnTo>
                  <a:pt x="32" y="591"/>
                </a:lnTo>
                <a:lnTo>
                  <a:pt x="23" y="587"/>
                </a:lnTo>
                <a:lnTo>
                  <a:pt x="16" y="581"/>
                </a:lnTo>
                <a:lnTo>
                  <a:pt x="11" y="576"/>
                </a:lnTo>
                <a:lnTo>
                  <a:pt x="7" y="570"/>
                </a:lnTo>
                <a:lnTo>
                  <a:pt x="5" y="565"/>
                </a:lnTo>
                <a:lnTo>
                  <a:pt x="3" y="561"/>
                </a:lnTo>
                <a:lnTo>
                  <a:pt x="2" y="554"/>
                </a:lnTo>
                <a:lnTo>
                  <a:pt x="0" y="549"/>
                </a:lnTo>
                <a:lnTo>
                  <a:pt x="0" y="542"/>
                </a:lnTo>
                <a:lnTo>
                  <a:pt x="2" y="537"/>
                </a:lnTo>
                <a:lnTo>
                  <a:pt x="4" y="531"/>
                </a:lnTo>
                <a:lnTo>
                  <a:pt x="6" y="525"/>
                </a:lnTo>
                <a:lnTo>
                  <a:pt x="9" y="520"/>
                </a:lnTo>
                <a:lnTo>
                  <a:pt x="13" y="514"/>
                </a:lnTo>
                <a:lnTo>
                  <a:pt x="22" y="505"/>
                </a:lnTo>
                <a:lnTo>
                  <a:pt x="33" y="495"/>
                </a:lnTo>
                <a:lnTo>
                  <a:pt x="44" y="485"/>
                </a:lnTo>
                <a:lnTo>
                  <a:pt x="56" y="477"/>
                </a:lnTo>
                <a:lnTo>
                  <a:pt x="66" y="470"/>
                </a:lnTo>
                <a:lnTo>
                  <a:pt x="77" y="465"/>
                </a:lnTo>
                <a:lnTo>
                  <a:pt x="90" y="459"/>
                </a:lnTo>
                <a:lnTo>
                  <a:pt x="104" y="454"/>
                </a:lnTo>
                <a:lnTo>
                  <a:pt x="134" y="443"/>
                </a:lnTo>
                <a:lnTo>
                  <a:pt x="167" y="433"/>
                </a:lnTo>
                <a:lnTo>
                  <a:pt x="178" y="430"/>
                </a:lnTo>
                <a:lnTo>
                  <a:pt x="186" y="427"/>
                </a:lnTo>
                <a:lnTo>
                  <a:pt x="188" y="417"/>
                </a:lnTo>
                <a:lnTo>
                  <a:pt x="191" y="401"/>
                </a:lnTo>
                <a:lnTo>
                  <a:pt x="192" y="375"/>
                </a:lnTo>
                <a:lnTo>
                  <a:pt x="192" y="338"/>
                </a:lnTo>
                <a:lnTo>
                  <a:pt x="185" y="326"/>
                </a:lnTo>
                <a:lnTo>
                  <a:pt x="173" y="310"/>
                </a:lnTo>
                <a:lnTo>
                  <a:pt x="159" y="291"/>
                </a:lnTo>
                <a:lnTo>
                  <a:pt x="145" y="271"/>
                </a:lnTo>
                <a:lnTo>
                  <a:pt x="123" y="241"/>
                </a:lnTo>
                <a:lnTo>
                  <a:pt x="99" y="209"/>
                </a:lnTo>
                <a:lnTo>
                  <a:pt x="88" y="191"/>
                </a:lnTo>
                <a:lnTo>
                  <a:pt x="76" y="173"/>
                </a:lnTo>
                <a:lnTo>
                  <a:pt x="65" y="156"/>
                </a:lnTo>
                <a:lnTo>
                  <a:pt x="56" y="137"/>
                </a:lnTo>
                <a:lnTo>
                  <a:pt x="54" y="135"/>
                </a:lnTo>
                <a:lnTo>
                  <a:pt x="46" y="119"/>
                </a:lnTo>
                <a:lnTo>
                  <a:pt x="38" y="99"/>
                </a:lnTo>
                <a:lnTo>
                  <a:pt x="34" y="90"/>
                </a:lnTo>
                <a:lnTo>
                  <a:pt x="32" y="79"/>
                </a:lnTo>
                <a:lnTo>
                  <a:pt x="31" y="68"/>
                </a:lnTo>
                <a:lnTo>
                  <a:pt x="31" y="57"/>
                </a:lnTo>
                <a:lnTo>
                  <a:pt x="32" y="44"/>
                </a:lnTo>
                <a:lnTo>
                  <a:pt x="36" y="34"/>
                </a:lnTo>
                <a:lnTo>
                  <a:pt x="42" y="24"/>
                </a:lnTo>
                <a:lnTo>
                  <a:pt x="48" y="16"/>
                </a:lnTo>
                <a:lnTo>
                  <a:pt x="57" y="9"/>
                </a:lnTo>
                <a:lnTo>
                  <a:pt x="66" y="4"/>
                </a:lnTo>
                <a:lnTo>
                  <a:pt x="77" y="1"/>
                </a:lnTo>
                <a:lnTo>
                  <a:pt x="89" y="0"/>
                </a:lnTo>
                <a:lnTo>
                  <a:pt x="97" y="0"/>
                </a:lnTo>
                <a:lnTo>
                  <a:pt x="104" y="1"/>
                </a:lnTo>
                <a:lnTo>
                  <a:pt x="112" y="3"/>
                </a:lnTo>
                <a:lnTo>
                  <a:pt x="120" y="7"/>
                </a:lnTo>
                <a:lnTo>
                  <a:pt x="139" y="14"/>
                </a:lnTo>
                <a:lnTo>
                  <a:pt x="159" y="26"/>
                </a:lnTo>
                <a:lnTo>
                  <a:pt x="185" y="43"/>
                </a:lnTo>
                <a:lnTo>
                  <a:pt x="207" y="61"/>
                </a:lnTo>
                <a:lnTo>
                  <a:pt x="224" y="75"/>
                </a:lnTo>
                <a:lnTo>
                  <a:pt x="234" y="83"/>
                </a:lnTo>
                <a:lnTo>
                  <a:pt x="242" y="92"/>
                </a:lnTo>
                <a:lnTo>
                  <a:pt x="249" y="101"/>
                </a:lnTo>
                <a:lnTo>
                  <a:pt x="255" y="110"/>
                </a:lnTo>
                <a:lnTo>
                  <a:pt x="261" y="120"/>
                </a:lnTo>
                <a:lnTo>
                  <a:pt x="265" y="131"/>
                </a:lnTo>
                <a:lnTo>
                  <a:pt x="268" y="141"/>
                </a:lnTo>
                <a:lnTo>
                  <a:pt x="270" y="150"/>
                </a:lnTo>
                <a:lnTo>
                  <a:pt x="273" y="161"/>
                </a:lnTo>
                <a:lnTo>
                  <a:pt x="281" y="143"/>
                </a:lnTo>
                <a:lnTo>
                  <a:pt x="291" y="127"/>
                </a:lnTo>
                <a:lnTo>
                  <a:pt x="300" y="112"/>
                </a:lnTo>
                <a:lnTo>
                  <a:pt x="309" y="99"/>
                </a:lnTo>
                <a:lnTo>
                  <a:pt x="319" y="88"/>
                </a:lnTo>
                <a:lnTo>
                  <a:pt x="329" y="78"/>
                </a:lnTo>
                <a:lnTo>
                  <a:pt x="340" y="69"/>
                </a:lnTo>
                <a:lnTo>
                  <a:pt x="349" y="62"/>
                </a:lnTo>
                <a:lnTo>
                  <a:pt x="359" y="55"/>
                </a:lnTo>
                <a:lnTo>
                  <a:pt x="369" y="50"/>
                </a:lnTo>
                <a:lnTo>
                  <a:pt x="380" y="45"/>
                </a:lnTo>
                <a:lnTo>
                  <a:pt x="389" y="42"/>
                </a:lnTo>
                <a:lnTo>
                  <a:pt x="398" y="40"/>
                </a:lnTo>
                <a:lnTo>
                  <a:pt x="408" y="39"/>
                </a:lnTo>
                <a:lnTo>
                  <a:pt x="416" y="38"/>
                </a:lnTo>
                <a:lnTo>
                  <a:pt x="425" y="38"/>
                </a:lnTo>
                <a:lnTo>
                  <a:pt x="429" y="38"/>
                </a:lnTo>
                <a:lnTo>
                  <a:pt x="431" y="38"/>
                </a:lnTo>
                <a:lnTo>
                  <a:pt x="435" y="38"/>
                </a:lnTo>
                <a:lnTo>
                  <a:pt x="438" y="37"/>
                </a:lnTo>
                <a:lnTo>
                  <a:pt x="445" y="38"/>
                </a:lnTo>
                <a:lnTo>
                  <a:pt x="453" y="39"/>
                </a:lnTo>
                <a:lnTo>
                  <a:pt x="459" y="40"/>
                </a:lnTo>
                <a:lnTo>
                  <a:pt x="466" y="42"/>
                </a:lnTo>
                <a:lnTo>
                  <a:pt x="471" y="44"/>
                </a:lnTo>
                <a:lnTo>
                  <a:pt x="478" y="48"/>
                </a:lnTo>
                <a:lnTo>
                  <a:pt x="482" y="52"/>
                </a:lnTo>
                <a:lnTo>
                  <a:pt x="488" y="56"/>
                </a:lnTo>
                <a:lnTo>
                  <a:pt x="494" y="65"/>
                </a:lnTo>
                <a:lnTo>
                  <a:pt x="499" y="76"/>
                </a:lnTo>
                <a:lnTo>
                  <a:pt x="502" y="83"/>
                </a:lnTo>
                <a:lnTo>
                  <a:pt x="503" y="91"/>
                </a:lnTo>
                <a:lnTo>
                  <a:pt x="504" y="99"/>
                </a:lnTo>
                <a:lnTo>
                  <a:pt x="504" y="108"/>
                </a:lnTo>
                <a:lnTo>
                  <a:pt x="502" y="121"/>
                </a:lnTo>
                <a:lnTo>
                  <a:pt x="498" y="133"/>
                </a:lnTo>
                <a:lnTo>
                  <a:pt x="493" y="147"/>
                </a:lnTo>
                <a:lnTo>
                  <a:pt x="485" y="161"/>
                </a:lnTo>
                <a:lnTo>
                  <a:pt x="476" y="176"/>
                </a:lnTo>
                <a:lnTo>
                  <a:pt x="465" y="191"/>
                </a:lnTo>
                <a:lnTo>
                  <a:pt x="453" y="209"/>
                </a:lnTo>
                <a:lnTo>
                  <a:pt x="439" y="227"/>
                </a:lnTo>
                <a:lnTo>
                  <a:pt x="430" y="240"/>
                </a:lnTo>
                <a:lnTo>
                  <a:pt x="421" y="252"/>
                </a:lnTo>
                <a:lnTo>
                  <a:pt x="413" y="263"/>
                </a:lnTo>
                <a:lnTo>
                  <a:pt x="408" y="272"/>
                </a:lnTo>
                <a:lnTo>
                  <a:pt x="398" y="286"/>
                </a:lnTo>
                <a:lnTo>
                  <a:pt x="389" y="298"/>
                </a:lnTo>
                <a:lnTo>
                  <a:pt x="381" y="307"/>
                </a:lnTo>
                <a:lnTo>
                  <a:pt x="372" y="314"/>
                </a:lnTo>
                <a:lnTo>
                  <a:pt x="363" y="321"/>
                </a:lnTo>
                <a:lnTo>
                  <a:pt x="354" y="326"/>
                </a:lnTo>
                <a:lnTo>
                  <a:pt x="344" y="332"/>
                </a:lnTo>
                <a:lnTo>
                  <a:pt x="332" y="336"/>
                </a:lnTo>
                <a:lnTo>
                  <a:pt x="323" y="340"/>
                </a:lnTo>
                <a:lnTo>
                  <a:pt x="313" y="345"/>
                </a:lnTo>
                <a:lnTo>
                  <a:pt x="309" y="347"/>
                </a:lnTo>
                <a:lnTo>
                  <a:pt x="307" y="349"/>
                </a:lnTo>
                <a:lnTo>
                  <a:pt x="306" y="351"/>
                </a:lnTo>
                <a:lnTo>
                  <a:pt x="304" y="354"/>
                </a:lnTo>
                <a:lnTo>
                  <a:pt x="302" y="362"/>
                </a:lnTo>
                <a:lnTo>
                  <a:pt x="301" y="372"/>
                </a:lnTo>
                <a:lnTo>
                  <a:pt x="300" y="390"/>
                </a:lnTo>
                <a:lnTo>
                  <a:pt x="301" y="407"/>
                </a:lnTo>
                <a:lnTo>
                  <a:pt x="301" y="414"/>
                </a:lnTo>
                <a:lnTo>
                  <a:pt x="301" y="418"/>
                </a:lnTo>
                <a:lnTo>
                  <a:pt x="308" y="421"/>
                </a:lnTo>
                <a:lnTo>
                  <a:pt x="316" y="422"/>
                </a:lnTo>
                <a:lnTo>
                  <a:pt x="328" y="424"/>
                </a:lnTo>
                <a:lnTo>
                  <a:pt x="347" y="425"/>
                </a:lnTo>
                <a:lnTo>
                  <a:pt x="391" y="428"/>
                </a:lnTo>
                <a:lnTo>
                  <a:pt x="432" y="433"/>
                </a:lnTo>
                <a:lnTo>
                  <a:pt x="452" y="437"/>
                </a:lnTo>
                <a:lnTo>
                  <a:pt x="469" y="441"/>
                </a:lnTo>
                <a:lnTo>
                  <a:pt x="485" y="446"/>
                </a:lnTo>
                <a:lnTo>
                  <a:pt x="501" y="453"/>
                </a:lnTo>
                <a:lnTo>
                  <a:pt x="513" y="461"/>
                </a:lnTo>
                <a:lnTo>
                  <a:pt x="524" y="471"/>
                </a:lnTo>
                <a:lnTo>
                  <a:pt x="530" y="477"/>
                </a:lnTo>
                <a:lnTo>
                  <a:pt x="533" y="481"/>
                </a:lnTo>
                <a:lnTo>
                  <a:pt x="537" y="486"/>
                </a:lnTo>
                <a:lnTo>
                  <a:pt x="539" y="492"/>
                </a:lnTo>
                <a:lnTo>
                  <a:pt x="542" y="497"/>
                </a:lnTo>
                <a:lnTo>
                  <a:pt x="544" y="504"/>
                </a:lnTo>
                <a:lnTo>
                  <a:pt x="545" y="509"/>
                </a:lnTo>
                <a:lnTo>
                  <a:pt x="545" y="514"/>
                </a:lnTo>
                <a:lnTo>
                  <a:pt x="545" y="520"/>
                </a:lnTo>
                <a:lnTo>
                  <a:pt x="544" y="525"/>
                </a:lnTo>
                <a:lnTo>
                  <a:pt x="542" y="531"/>
                </a:lnTo>
                <a:lnTo>
                  <a:pt x="539" y="536"/>
                </a:lnTo>
                <a:lnTo>
                  <a:pt x="537" y="541"/>
                </a:lnTo>
                <a:lnTo>
                  <a:pt x="533" y="546"/>
                </a:lnTo>
                <a:lnTo>
                  <a:pt x="529" y="550"/>
                </a:lnTo>
                <a:lnTo>
                  <a:pt x="524" y="553"/>
                </a:lnTo>
                <a:lnTo>
                  <a:pt x="518" y="556"/>
                </a:lnTo>
                <a:lnTo>
                  <a:pt x="510" y="560"/>
                </a:lnTo>
                <a:lnTo>
                  <a:pt x="501" y="561"/>
                </a:lnTo>
                <a:lnTo>
                  <a:pt x="491" y="562"/>
                </a:lnTo>
                <a:lnTo>
                  <a:pt x="481" y="562"/>
                </a:lnTo>
                <a:lnTo>
                  <a:pt x="471" y="561"/>
                </a:lnTo>
                <a:lnTo>
                  <a:pt x="463" y="560"/>
                </a:lnTo>
                <a:lnTo>
                  <a:pt x="456" y="559"/>
                </a:lnTo>
                <a:lnTo>
                  <a:pt x="453" y="558"/>
                </a:lnTo>
                <a:lnTo>
                  <a:pt x="417" y="552"/>
                </a:lnTo>
                <a:lnTo>
                  <a:pt x="389" y="549"/>
                </a:lnTo>
                <a:lnTo>
                  <a:pt x="366" y="547"/>
                </a:lnTo>
                <a:lnTo>
                  <a:pt x="343" y="545"/>
                </a:lnTo>
                <a:lnTo>
                  <a:pt x="340" y="543"/>
                </a:lnTo>
                <a:lnTo>
                  <a:pt x="328" y="542"/>
                </a:lnTo>
                <a:lnTo>
                  <a:pt x="316" y="542"/>
                </a:lnTo>
                <a:lnTo>
                  <a:pt x="305" y="541"/>
                </a:lnTo>
                <a:lnTo>
                  <a:pt x="295" y="541"/>
                </a:lnTo>
                <a:lnTo>
                  <a:pt x="273" y="542"/>
                </a:lnTo>
                <a:lnTo>
                  <a:pt x="253" y="546"/>
                </a:lnTo>
                <a:lnTo>
                  <a:pt x="233" y="550"/>
                </a:lnTo>
                <a:lnTo>
                  <a:pt x="211" y="556"/>
                </a:lnTo>
                <a:lnTo>
                  <a:pt x="202" y="559"/>
                </a:lnTo>
                <a:lnTo>
                  <a:pt x="193" y="561"/>
                </a:lnTo>
                <a:lnTo>
                  <a:pt x="183" y="564"/>
                </a:lnTo>
                <a:lnTo>
                  <a:pt x="173" y="566"/>
                </a:lnTo>
                <a:lnTo>
                  <a:pt x="158" y="570"/>
                </a:lnTo>
                <a:lnTo>
                  <a:pt x="142" y="576"/>
                </a:lnTo>
                <a:lnTo>
                  <a:pt x="124" y="582"/>
                </a:lnTo>
                <a:lnTo>
                  <a:pt x="104" y="588"/>
                </a:lnTo>
                <a:lnTo>
                  <a:pt x="93" y="590"/>
                </a:lnTo>
                <a:lnTo>
                  <a:pt x="83" y="592"/>
                </a:lnTo>
                <a:lnTo>
                  <a:pt x="72" y="593"/>
                </a:lnTo>
                <a:lnTo>
                  <a:pt x="60" y="594"/>
                </a:lnTo>
                <a:lnTo>
                  <a:pt x="58" y="594"/>
                </a:lnTo>
                <a:lnTo>
                  <a:pt x="56" y="59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55" name="Freeform 11"/>
          <p:cNvSpPr>
            <a:spLocks/>
          </p:cNvSpPr>
          <p:nvPr/>
        </p:nvSpPr>
        <p:spPr bwMode="auto">
          <a:xfrm>
            <a:off x="8739188" y="343409"/>
            <a:ext cx="240506" cy="190500"/>
          </a:xfrm>
          <a:custGeom>
            <a:avLst/>
            <a:gdLst>
              <a:gd name="T0" fmla="*/ 2147483646 w 606"/>
              <a:gd name="T1" fmla="*/ 2147483646 h 479"/>
              <a:gd name="T2" fmla="*/ 2147483646 w 606"/>
              <a:gd name="T3" fmla="*/ 2147483646 h 479"/>
              <a:gd name="T4" fmla="*/ 2147483646 w 606"/>
              <a:gd name="T5" fmla="*/ 2147483646 h 479"/>
              <a:gd name="T6" fmla="*/ 2147483646 w 606"/>
              <a:gd name="T7" fmla="*/ 2147483646 h 479"/>
              <a:gd name="T8" fmla="*/ 2147483646 w 606"/>
              <a:gd name="T9" fmla="*/ 2147483646 h 479"/>
              <a:gd name="T10" fmla="*/ 2147483646 w 606"/>
              <a:gd name="T11" fmla="*/ 2147483646 h 479"/>
              <a:gd name="T12" fmla="*/ 2147483646 w 606"/>
              <a:gd name="T13" fmla="*/ 2147483646 h 479"/>
              <a:gd name="T14" fmla="*/ 2147483646 w 606"/>
              <a:gd name="T15" fmla="*/ 2147483646 h 479"/>
              <a:gd name="T16" fmla="*/ 2147483646 w 606"/>
              <a:gd name="T17" fmla="*/ 2147483646 h 479"/>
              <a:gd name="T18" fmla="*/ 2147483646 w 606"/>
              <a:gd name="T19" fmla="*/ 2147483646 h 479"/>
              <a:gd name="T20" fmla="*/ 2147483646 w 606"/>
              <a:gd name="T21" fmla="*/ 2147483646 h 479"/>
              <a:gd name="T22" fmla="*/ 2147483646 w 606"/>
              <a:gd name="T23" fmla="*/ 2147483646 h 479"/>
              <a:gd name="T24" fmla="*/ 2147483646 w 606"/>
              <a:gd name="T25" fmla="*/ 2147483646 h 479"/>
              <a:gd name="T26" fmla="*/ 2147483646 w 606"/>
              <a:gd name="T27" fmla="*/ 2147483646 h 479"/>
              <a:gd name="T28" fmla="*/ 2147483646 w 606"/>
              <a:gd name="T29" fmla="*/ 2147483646 h 479"/>
              <a:gd name="T30" fmla="*/ 2147483646 w 606"/>
              <a:gd name="T31" fmla="*/ 2147483646 h 479"/>
              <a:gd name="T32" fmla="*/ 2147483646 w 606"/>
              <a:gd name="T33" fmla="*/ 2147483646 h 479"/>
              <a:gd name="T34" fmla="*/ 2147483646 w 606"/>
              <a:gd name="T35" fmla="*/ 2147483646 h 479"/>
              <a:gd name="T36" fmla="*/ 2147483646 w 606"/>
              <a:gd name="T37" fmla="*/ 2147483646 h 479"/>
              <a:gd name="T38" fmla="*/ 2147483646 w 606"/>
              <a:gd name="T39" fmla="*/ 2147483646 h 479"/>
              <a:gd name="T40" fmla="*/ 2147483646 w 606"/>
              <a:gd name="T41" fmla="*/ 2147483646 h 479"/>
              <a:gd name="T42" fmla="*/ 2147483646 w 606"/>
              <a:gd name="T43" fmla="*/ 2147483646 h 479"/>
              <a:gd name="T44" fmla="*/ 2147483646 w 606"/>
              <a:gd name="T45" fmla="*/ 2147483646 h 479"/>
              <a:gd name="T46" fmla="*/ 2147483646 w 606"/>
              <a:gd name="T47" fmla="*/ 2147483646 h 479"/>
              <a:gd name="T48" fmla="*/ 2147483646 w 606"/>
              <a:gd name="T49" fmla="*/ 2147483646 h 479"/>
              <a:gd name="T50" fmla="*/ 2147483646 w 606"/>
              <a:gd name="T51" fmla="*/ 2147483646 h 479"/>
              <a:gd name="T52" fmla="*/ 2147483646 w 606"/>
              <a:gd name="T53" fmla="*/ 2147483646 h 479"/>
              <a:gd name="T54" fmla="*/ 2147483646 w 606"/>
              <a:gd name="T55" fmla="*/ 2147483646 h 479"/>
              <a:gd name="T56" fmla="*/ 2147483646 w 606"/>
              <a:gd name="T57" fmla="*/ 2147483646 h 479"/>
              <a:gd name="T58" fmla="*/ 2147483646 w 606"/>
              <a:gd name="T59" fmla="*/ 2147483646 h 479"/>
              <a:gd name="T60" fmla="*/ 2147483646 w 606"/>
              <a:gd name="T61" fmla="*/ 2147483646 h 479"/>
              <a:gd name="T62" fmla="*/ 2147483646 w 606"/>
              <a:gd name="T63" fmla="*/ 2147483646 h 479"/>
              <a:gd name="T64" fmla="*/ 2147483646 w 606"/>
              <a:gd name="T65" fmla="*/ 2147483646 h 479"/>
              <a:gd name="T66" fmla="*/ 2147483646 w 606"/>
              <a:gd name="T67" fmla="*/ 2147483646 h 479"/>
              <a:gd name="T68" fmla="*/ 2147483646 w 606"/>
              <a:gd name="T69" fmla="*/ 2147483646 h 479"/>
              <a:gd name="T70" fmla="*/ 2147483646 w 606"/>
              <a:gd name="T71" fmla="*/ 2147483646 h 479"/>
              <a:gd name="T72" fmla="*/ 2147483646 w 606"/>
              <a:gd name="T73" fmla="*/ 2147483646 h 479"/>
              <a:gd name="T74" fmla="*/ 2147483646 w 606"/>
              <a:gd name="T75" fmla="*/ 2147483646 h 479"/>
              <a:gd name="T76" fmla="*/ 2147483646 w 606"/>
              <a:gd name="T77" fmla="*/ 2147483646 h 479"/>
              <a:gd name="T78" fmla="*/ 2147483646 w 606"/>
              <a:gd name="T79" fmla="*/ 2147483646 h 479"/>
              <a:gd name="T80" fmla="*/ 2147483646 w 606"/>
              <a:gd name="T81" fmla="*/ 2147483646 h 479"/>
              <a:gd name="T82" fmla="*/ 2147483646 w 606"/>
              <a:gd name="T83" fmla="*/ 2147483646 h 479"/>
              <a:gd name="T84" fmla="*/ 2147483646 w 606"/>
              <a:gd name="T85" fmla="*/ 2147483646 h 479"/>
              <a:gd name="T86" fmla="*/ 2147483646 w 606"/>
              <a:gd name="T87" fmla="*/ 2147483646 h 479"/>
              <a:gd name="T88" fmla="*/ 2147483646 w 606"/>
              <a:gd name="T89" fmla="*/ 2147483646 h 479"/>
              <a:gd name="T90" fmla="*/ 2147483646 w 606"/>
              <a:gd name="T91" fmla="*/ 2147483646 h 479"/>
              <a:gd name="T92" fmla="*/ 2147483646 w 606"/>
              <a:gd name="T93" fmla="*/ 2147483646 h 479"/>
              <a:gd name="T94" fmla="*/ 2147483646 w 606"/>
              <a:gd name="T95" fmla="*/ 2147483646 h 479"/>
              <a:gd name="T96" fmla="*/ 2147483646 w 606"/>
              <a:gd name="T97" fmla="*/ 2147483646 h 479"/>
              <a:gd name="T98" fmla="*/ 2147483646 w 606"/>
              <a:gd name="T99" fmla="*/ 2147483646 h 479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606"/>
              <a:gd name="T151" fmla="*/ 0 h 479"/>
              <a:gd name="T152" fmla="*/ 606 w 606"/>
              <a:gd name="T153" fmla="*/ 479 h 479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606" h="479">
                <a:moveTo>
                  <a:pt x="169" y="479"/>
                </a:moveTo>
                <a:lnTo>
                  <a:pt x="159" y="478"/>
                </a:lnTo>
                <a:lnTo>
                  <a:pt x="150" y="477"/>
                </a:lnTo>
                <a:lnTo>
                  <a:pt x="144" y="475"/>
                </a:lnTo>
                <a:lnTo>
                  <a:pt x="137" y="472"/>
                </a:lnTo>
                <a:lnTo>
                  <a:pt x="132" y="468"/>
                </a:lnTo>
                <a:lnTo>
                  <a:pt x="126" y="465"/>
                </a:lnTo>
                <a:lnTo>
                  <a:pt x="123" y="461"/>
                </a:lnTo>
                <a:lnTo>
                  <a:pt x="120" y="458"/>
                </a:lnTo>
                <a:lnTo>
                  <a:pt x="116" y="449"/>
                </a:lnTo>
                <a:lnTo>
                  <a:pt x="111" y="438"/>
                </a:lnTo>
                <a:lnTo>
                  <a:pt x="110" y="432"/>
                </a:lnTo>
                <a:lnTo>
                  <a:pt x="110" y="424"/>
                </a:lnTo>
                <a:lnTo>
                  <a:pt x="111" y="417"/>
                </a:lnTo>
                <a:lnTo>
                  <a:pt x="113" y="408"/>
                </a:lnTo>
                <a:lnTo>
                  <a:pt x="116" y="401"/>
                </a:lnTo>
                <a:lnTo>
                  <a:pt x="119" y="397"/>
                </a:lnTo>
                <a:lnTo>
                  <a:pt x="122" y="392"/>
                </a:lnTo>
                <a:lnTo>
                  <a:pt x="125" y="387"/>
                </a:lnTo>
                <a:lnTo>
                  <a:pt x="130" y="384"/>
                </a:lnTo>
                <a:lnTo>
                  <a:pt x="135" y="381"/>
                </a:lnTo>
                <a:lnTo>
                  <a:pt x="140" y="378"/>
                </a:lnTo>
                <a:lnTo>
                  <a:pt x="147" y="374"/>
                </a:lnTo>
                <a:lnTo>
                  <a:pt x="137" y="369"/>
                </a:lnTo>
                <a:lnTo>
                  <a:pt x="129" y="362"/>
                </a:lnTo>
                <a:lnTo>
                  <a:pt x="120" y="355"/>
                </a:lnTo>
                <a:lnTo>
                  <a:pt x="112" y="348"/>
                </a:lnTo>
                <a:lnTo>
                  <a:pt x="107" y="344"/>
                </a:lnTo>
                <a:lnTo>
                  <a:pt x="102" y="338"/>
                </a:lnTo>
                <a:lnTo>
                  <a:pt x="95" y="331"/>
                </a:lnTo>
                <a:lnTo>
                  <a:pt x="91" y="325"/>
                </a:lnTo>
                <a:lnTo>
                  <a:pt x="86" y="318"/>
                </a:lnTo>
                <a:lnTo>
                  <a:pt x="80" y="305"/>
                </a:lnTo>
                <a:lnTo>
                  <a:pt x="75" y="291"/>
                </a:lnTo>
                <a:lnTo>
                  <a:pt x="71" y="277"/>
                </a:lnTo>
                <a:lnTo>
                  <a:pt x="69" y="264"/>
                </a:lnTo>
                <a:lnTo>
                  <a:pt x="68" y="251"/>
                </a:lnTo>
                <a:lnTo>
                  <a:pt x="68" y="239"/>
                </a:lnTo>
                <a:lnTo>
                  <a:pt x="67" y="225"/>
                </a:lnTo>
                <a:lnTo>
                  <a:pt x="65" y="212"/>
                </a:lnTo>
                <a:lnTo>
                  <a:pt x="64" y="200"/>
                </a:lnTo>
                <a:lnTo>
                  <a:pt x="63" y="189"/>
                </a:lnTo>
                <a:lnTo>
                  <a:pt x="61" y="173"/>
                </a:lnTo>
                <a:lnTo>
                  <a:pt x="58" y="159"/>
                </a:lnTo>
                <a:lnTo>
                  <a:pt x="57" y="153"/>
                </a:lnTo>
                <a:lnTo>
                  <a:pt x="55" y="148"/>
                </a:lnTo>
                <a:lnTo>
                  <a:pt x="53" y="142"/>
                </a:lnTo>
                <a:lnTo>
                  <a:pt x="50" y="139"/>
                </a:lnTo>
                <a:lnTo>
                  <a:pt x="41" y="133"/>
                </a:lnTo>
                <a:lnTo>
                  <a:pt x="34" y="130"/>
                </a:lnTo>
                <a:lnTo>
                  <a:pt x="25" y="126"/>
                </a:lnTo>
                <a:lnTo>
                  <a:pt x="17" y="121"/>
                </a:lnTo>
                <a:lnTo>
                  <a:pt x="11" y="115"/>
                </a:lnTo>
                <a:lnTo>
                  <a:pt x="7" y="110"/>
                </a:lnTo>
                <a:lnTo>
                  <a:pt x="3" y="104"/>
                </a:lnTo>
                <a:lnTo>
                  <a:pt x="2" y="98"/>
                </a:lnTo>
                <a:lnTo>
                  <a:pt x="1" y="92"/>
                </a:lnTo>
                <a:lnTo>
                  <a:pt x="0" y="87"/>
                </a:lnTo>
                <a:lnTo>
                  <a:pt x="1" y="77"/>
                </a:lnTo>
                <a:lnTo>
                  <a:pt x="4" y="68"/>
                </a:lnTo>
                <a:lnTo>
                  <a:pt x="10" y="58"/>
                </a:lnTo>
                <a:lnTo>
                  <a:pt x="16" y="48"/>
                </a:lnTo>
                <a:lnTo>
                  <a:pt x="26" y="39"/>
                </a:lnTo>
                <a:lnTo>
                  <a:pt x="37" y="31"/>
                </a:lnTo>
                <a:lnTo>
                  <a:pt x="50" y="22"/>
                </a:lnTo>
                <a:lnTo>
                  <a:pt x="65" y="14"/>
                </a:lnTo>
                <a:lnTo>
                  <a:pt x="80" y="7"/>
                </a:lnTo>
                <a:lnTo>
                  <a:pt x="95" y="3"/>
                </a:lnTo>
                <a:lnTo>
                  <a:pt x="110" y="1"/>
                </a:lnTo>
                <a:lnTo>
                  <a:pt x="125" y="0"/>
                </a:lnTo>
                <a:lnTo>
                  <a:pt x="137" y="0"/>
                </a:lnTo>
                <a:lnTo>
                  <a:pt x="150" y="2"/>
                </a:lnTo>
                <a:lnTo>
                  <a:pt x="158" y="4"/>
                </a:lnTo>
                <a:lnTo>
                  <a:pt x="165" y="6"/>
                </a:lnTo>
                <a:lnTo>
                  <a:pt x="172" y="9"/>
                </a:lnTo>
                <a:lnTo>
                  <a:pt x="178" y="12"/>
                </a:lnTo>
                <a:lnTo>
                  <a:pt x="185" y="16"/>
                </a:lnTo>
                <a:lnTo>
                  <a:pt x="189" y="20"/>
                </a:lnTo>
                <a:lnTo>
                  <a:pt x="194" y="24"/>
                </a:lnTo>
                <a:lnTo>
                  <a:pt x="199" y="30"/>
                </a:lnTo>
                <a:lnTo>
                  <a:pt x="206" y="39"/>
                </a:lnTo>
                <a:lnTo>
                  <a:pt x="214" y="51"/>
                </a:lnTo>
                <a:lnTo>
                  <a:pt x="220" y="64"/>
                </a:lnTo>
                <a:lnTo>
                  <a:pt x="228" y="78"/>
                </a:lnTo>
                <a:lnTo>
                  <a:pt x="233" y="90"/>
                </a:lnTo>
                <a:lnTo>
                  <a:pt x="240" y="103"/>
                </a:lnTo>
                <a:lnTo>
                  <a:pt x="247" y="118"/>
                </a:lnTo>
                <a:lnTo>
                  <a:pt x="256" y="135"/>
                </a:lnTo>
                <a:lnTo>
                  <a:pt x="265" y="150"/>
                </a:lnTo>
                <a:lnTo>
                  <a:pt x="270" y="160"/>
                </a:lnTo>
                <a:lnTo>
                  <a:pt x="275" y="168"/>
                </a:lnTo>
                <a:lnTo>
                  <a:pt x="281" y="173"/>
                </a:lnTo>
                <a:lnTo>
                  <a:pt x="285" y="177"/>
                </a:lnTo>
                <a:lnTo>
                  <a:pt x="292" y="179"/>
                </a:lnTo>
                <a:lnTo>
                  <a:pt x="298" y="179"/>
                </a:lnTo>
                <a:lnTo>
                  <a:pt x="307" y="179"/>
                </a:lnTo>
                <a:lnTo>
                  <a:pt x="314" y="179"/>
                </a:lnTo>
                <a:lnTo>
                  <a:pt x="322" y="179"/>
                </a:lnTo>
                <a:lnTo>
                  <a:pt x="328" y="178"/>
                </a:lnTo>
                <a:lnTo>
                  <a:pt x="334" y="177"/>
                </a:lnTo>
                <a:lnTo>
                  <a:pt x="338" y="176"/>
                </a:lnTo>
                <a:lnTo>
                  <a:pt x="348" y="170"/>
                </a:lnTo>
                <a:lnTo>
                  <a:pt x="359" y="162"/>
                </a:lnTo>
                <a:lnTo>
                  <a:pt x="371" y="152"/>
                </a:lnTo>
                <a:lnTo>
                  <a:pt x="385" y="141"/>
                </a:lnTo>
                <a:lnTo>
                  <a:pt x="391" y="137"/>
                </a:lnTo>
                <a:lnTo>
                  <a:pt x="396" y="132"/>
                </a:lnTo>
                <a:lnTo>
                  <a:pt x="408" y="124"/>
                </a:lnTo>
                <a:lnTo>
                  <a:pt x="420" y="115"/>
                </a:lnTo>
                <a:lnTo>
                  <a:pt x="432" y="108"/>
                </a:lnTo>
                <a:lnTo>
                  <a:pt x="445" y="101"/>
                </a:lnTo>
                <a:lnTo>
                  <a:pt x="455" y="97"/>
                </a:lnTo>
                <a:lnTo>
                  <a:pt x="466" y="96"/>
                </a:lnTo>
                <a:lnTo>
                  <a:pt x="474" y="87"/>
                </a:lnTo>
                <a:lnTo>
                  <a:pt x="485" y="79"/>
                </a:lnTo>
                <a:lnTo>
                  <a:pt x="487" y="78"/>
                </a:lnTo>
                <a:lnTo>
                  <a:pt x="488" y="77"/>
                </a:lnTo>
                <a:lnTo>
                  <a:pt x="496" y="72"/>
                </a:lnTo>
                <a:lnTo>
                  <a:pt x="506" y="67"/>
                </a:lnTo>
                <a:lnTo>
                  <a:pt x="510" y="63"/>
                </a:lnTo>
                <a:lnTo>
                  <a:pt x="515" y="61"/>
                </a:lnTo>
                <a:lnTo>
                  <a:pt x="522" y="60"/>
                </a:lnTo>
                <a:lnTo>
                  <a:pt x="527" y="59"/>
                </a:lnTo>
                <a:lnTo>
                  <a:pt x="530" y="59"/>
                </a:lnTo>
                <a:lnTo>
                  <a:pt x="533" y="59"/>
                </a:lnTo>
                <a:lnTo>
                  <a:pt x="538" y="59"/>
                </a:lnTo>
                <a:lnTo>
                  <a:pt x="544" y="60"/>
                </a:lnTo>
                <a:lnTo>
                  <a:pt x="551" y="62"/>
                </a:lnTo>
                <a:lnTo>
                  <a:pt x="558" y="65"/>
                </a:lnTo>
                <a:lnTo>
                  <a:pt x="565" y="71"/>
                </a:lnTo>
                <a:lnTo>
                  <a:pt x="572" y="77"/>
                </a:lnTo>
                <a:lnTo>
                  <a:pt x="578" y="87"/>
                </a:lnTo>
                <a:lnTo>
                  <a:pt x="582" y="98"/>
                </a:lnTo>
                <a:lnTo>
                  <a:pt x="589" y="103"/>
                </a:lnTo>
                <a:lnTo>
                  <a:pt x="594" y="109"/>
                </a:lnTo>
                <a:lnTo>
                  <a:pt x="598" y="115"/>
                </a:lnTo>
                <a:lnTo>
                  <a:pt x="602" y="121"/>
                </a:lnTo>
                <a:lnTo>
                  <a:pt x="605" y="131"/>
                </a:lnTo>
                <a:lnTo>
                  <a:pt x="606" y="140"/>
                </a:lnTo>
                <a:lnTo>
                  <a:pt x="606" y="145"/>
                </a:lnTo>
                <a:lnTo>
                  <a:pt x="606" y="151"/>
                </a:lnTo>
                <a:lnTo>
                  <a:pt x="605" y="155"/>
                </a:lnTo>
                <a:lnTo>
                  <a:pt x="603" y="159"/>
                </a:lnTo>
                <a:lnTo>
                  <a:pt x="598" y="168"/>
                </a:lnTo>
                <a:lnTo>
                  <a:pt x="593" y="176"/>
                </a:lnTo>
                <a:lnTo>
                  <a:pt x="587" y="182"/>
                </a:lnTo>
                <a:lnTo>
                  <a:pt x="579" y="187"/>
                </a:lnTo>
                <a:lnTo>
                  <a:pt x="572" y="193"/>
                </a:lnTo>
                <a:lnTo>
                  <a:pt x="566" y="196"/>
                </a:lnTo>
                <a:lnTo>
                  <a:pt x="564" y="198"/>
                </a:lnTo>
                <a:lnTo>
                  <a:pt x="548" y="210"/>
                </a:lnTo>
                <a:lnTo>
                  <a:pt x="533" y="222"/>
                </a:lnTo>
                <a:lnTo>
                  <a:pt x="518" y="234"/>
                </a:lnTo>
                <a:lnTo>
                  <a:pt x="504" y="246"/>
                </a:lnTo>
                <a:lnTo>
                  <a:pt x="491" y="260"/>
                </a:lnTo>
                <a:lnTo>
                  <a:pt x="479" y="277"/>
                </a:lnTo>
                <a:lnTo>
                  <a:pt x="472" y="286"/>
                </a:lnTo>
                <a:lnTo>
                  <a:pt x="464" y="294"/>
                </a:lnTo>
                <a:lnTo>
                  <a:pt x="460" y="301"/>
                </a:lnTo>
                <a:lnTo>
                  <a:pt x="455" y="310"/>
                </a:lnTo>
                <a:lnTo>
                  <a:pt x="442" y="329"/>
                </a:lnTo>
                <a:lnTo>
                  <a:pt x="427" y="350"/>
                </a:lnTo>
                <a:lnTo>
                  <a:pt x="419" y="359"/>
                </a:lnTo>
                <a:lnTo>
                  <a:pt x="409" y="368"/>
                </a:lnTo>
                <a:lnTo>
                  <a:pt x="401" y="375"/>
                </a:lnTo>
                <a:lnTo>
                  <a:pt x="390" y="382"/>
                </a:lnTo>
                <a:lnTo>
                  <a:pt x="396" y="389"/>
                </a:lnTo>
                <a:lnTo>
                  <a:pt x="401" y="398"/>
                </a:lnTo>
                <a:lnTo>
                  <a:pt x="405" y="407"/>
                </a:lnTo>
                <a:lnTo>
                  <a:pt x="407" y="417"/>
                </a:lnTo>
                <a:lnTo>
                  <a:pt x="407" y="422"/>
                </a:lnTo>
                <a:lnTo>
                  <a:pt x="407" y="428"/>
                </a:lnTo>
                <a:lnTo>
                  <a:pt x="406" y="434"/>
                </a:lnTo>
                <a:lnTo>
                  <a:pt x="404" y="439"/>
                </a:lnTo>
                <a:lnTo>
                  <a:pt x="402" y="445"/>
                </a:lnTo>
                <a:lnTo>
                  <a:pt x="400" y="450"/>
                </a:lnTo>
                <a:lnTo>
                  <a:pt x="396" y="455"/>
                </a:lnTo>
                <a:lnTo>
                  <a:pt x="392" y="460"/>
                </a:lnTo>
                <a:lnTo>
                  <a:pt x="386" y="465"/>
                </a:lnTo>
                <a:lnTo>
                  <a:pt x="377" y="471"/>
                </a:lnTo>
                <a:lnTo>
                  <a:pt x="372" y="473"/>
                </a:lnTo>
                <a:lnTo>
                  <a:pt x="365" y="475"/>
                </a:lnTo>
                <a:lnTo>
                  <a:pt x="358" y="476"/>
                </a:lnTo>
                <a:lnTo>
                  <a:pt x="350" y="476"/>
                </a:lnTo>
                <a:lnTo>
                  <a:pt x="334" y="475"/>
                </a:lnTo>
                <a:lnTo>
                  <a:pt x="319" y="472"/>
                </a:lnTo>
                <a:lnTo>
                  <a:pt x="314" y="472"/>
                </a:lnTo>
                <a:lnTo>
                  <a:pt x="311" y="471"/>
                </a:lnTo>
                <a:lnTo>
                  <a:pt x="302" y="469"/>
                </a:lnTo>
                <a:lnTo>
                  <a:pt x="292" y="468"/>
                </a:lnTo>
                <a:lnTo>
                  <a:pt x="278" y="468"/>
                </a:lnTo>
                <a:lnTo>
                  <a:pt x="261" y="467"/>
                </a:lnTo>
                <a:lnTo>
                  <a:pt x="245" y="468"/>
                </a:lnTo>
                <a:lnTo>
                  <a:pt x="230" y="469"/>
                </a:lnTo>
                <a:lnTo>
                  <a:pt x="216" y="471"/>
                </a:lnTo>
                <a:lnTo>
                  <a:pt x="205" y="474"/>
                </a:lnTo>
                <a:lnTo>
                  <a:pt x="196" y="476"/>
                </a:lnTo>
                <a:lnTo>
                  <a:pt x="186" y="478"/>
                </a:lnTo>
                <a:lnTo>
                  <a:pt x="177" y="478"/>
                </a:lnTo>
                <a:lnTo>
                  <a:pt x="169" y="4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57" name="Freeform 13"/>
          <p:cNvSpPr>
            <a:spLocks noEditPoints="1"/>
          </p:cNvSpPr>
          <p:nvPr/>
        </p:nvSpPr>
        <p:spPr bwMode="auto">
          <a:xfrm>
            <a:off x="9826228" y="351745"/>
            <a:ext cx="246460" cy="183356"/>
          </a:xfrm>
          <a:custGeom>
            <a:avLst/>
            <a:gdLst>
              <a:gd name="T0" fmla="*/ 2147483646 w 621"/>
              <a:gd name="T1" fmla="*/ 2147483646 h 460"/>
              <a:gd name="T2" fmla="*/ 2147483646 w 621"/>
              <a:gd name="T3" fmla="*/ 2147483646 h 460"/>
              <a:gd name="T4" fmla="*/ 2147483646 w 621"/>
              <a:gd name="T5" fmla="*/ 2147483646 h 460"/>
              <a:gd name="T6" fmla="*/ 2147483646 w 621"/>
              <a:gd name="T7" fmla="*/ 2147483646 h 460"/>
              <a:gd name="T8" fmla="*/ 2147483646 w 621"/>
              <a:gd name="T9" fmla="*/ 2147483646 h 460"/>
              <a:gd name="T10" fmla="*/ 2147483646 w 621"/>
              <a:gd name="T11" fmla="*/ 2147483646 h 460"/>
              <a:gd name="T12" fmla="*/ 2147483646 w 621"/>
              <a:gd name="T13" fmla="*/ 2147483646 h 460"/>
              <a:gd name="T14" fmla="*/ 2147483646 w 621"/>
              <a:gd name="T15" fmla="*/ 2147483646 h 460"/>
              <a:gd name="T16" fmla="*/ 2147483646 w 621"/>
              <a:gd name="T17" fmla="*/ 2147483646 h 460"/>
              <a:gd name="T18" fmla="*/ 2147483646 w 621"/>
              <a:gd name="T19" fmla="*/ 2147483646 h 460"/>
              <a:gd name="T20" fmla="*/ 2147483646 w 621"/>
              <a:gd name="T21" fmla="*/ 2147483646 h 460"/>
              <a:gd name="T22" fmla="*/ 2147483646 w 621"/>
              <a:gd name="T23" fmla="*/ 2147483646 h 460"/>
              <a:gd name="T24" fmla="*/ 2147483646 w 621"/>
              <a:gd name="T25" fmla="*/ 2147483646 h 460"/>
              <a:gd name="T26" fmla="*/ 2147483646 w 621"/>
              <a:gd name="T27" fmla="*/ 2147483646 h 460"/>
              <a:gd name="T28" fmla="*/ 2147483646 w 621"/>
              <a:gd name="T29" fmla="*/ 2147483646 h 460"/>
              <a:gd name="T30" fmla="*/ 2147483646 w 621"/>
              <a:gd name="T31" fmla="*/ 2147483646 h 460"/>
              <a:gd name="T32" fmla="*/ 2147483646 w 621"/>
              <a:gd name="T33" fmla="*/ 2147483646 h 460"/>
              <a:gd name="T34" fmla="*/ 2147483646 w 621"/>
              <a:gd name="T35" fmla="*/ 2147483646 h 460"/>
              <a:gd name="T36" fmla="*/ 2147483646 w 621"/>
              <a:gd name="T37" fmla="*/ 2147483646 h 460"/>
              <a:gd name="T38" fmla="*/ 2147483646 w 621"/>
              <a:gd name="T39" fmla="*/ 0 h 460"/>
              <a:gd name="T40" fmla="*/ 2147483646 w 621"/>
              <a:gd name="T41" fmla="*/ 2147483646 h 460"/>
              <a:gd name="T42" fmla="*/ 2147483646 w 621"/>
              <a:gd name="T43" fmla="*/ 2147483646 h 460"/>
              <a:gd name="T44" fmla="*/ 2147483646 w 621"/>
              <a:gd name="T45" fmla="*/ 2147483646 h 460"/>
              <a:gd name="T46" fmla="*/ 2147483646 w 621"/>
              <a:gd name="T47" fmla="*/ 2147483646 h 460"/>
              <a:gd name="T48" fmla="*/ 2147483646 w 621"/>
              <a:gd name="T49" fmla="*/ 2147483646 h 460"/>
              <a:gd name="T50" fmla="*/ 2147483646 w 621"/>
              <a:gd name="T51" fmla="*/ 2147483646 h 460"/>
              <a:gd name="T52" fmla="*/ 2147483646 w 621"/>
              <a:gd name="T53" fmla="*/ 2147483646 h 460"/>
              <a:gd name="T54" fmla="*/ 2147483646 w 621"/>
              <a:gd name="T55" fmla="*/ 2147483646 h 460"/>
              <a:gd name="T56" fmla="*/ 2147483646 w 621"/>
              <a:gd name="T57" fmla="*/ 2147483646 h 460"/>
              <a:gd name="T58" fmla="*/ 2147483646 w 621"/>
              <a:gd name="T59" fmla="*/ 2147483646 h 460"/>
              <a:gd name="T60" fmla="*/ 2147483646 w 621"/>
              <a:gd name="T61" fmla="*/ 2147483646 h 460"/>
              <a:gd name="T62" fmla="*/ 2147483646 w 621"/>
              <a:gd name="T63" fmla="*/ 2147483646 h 460"/>
              <a:gd name="T64" fmla="*/ 2147483646 w 621"/>
              <a:gd name="T65" fmla="*/ 2147483646 h 460"/>
              <a:gd name="T66" fmla="*/ 2147483646 w 621"/>
              <a:gd name="T67" fmla="*/ 2147483646 h 460"/>
              <a:gd name="T68" fmla="*/ 2147483646 w 621"/>
              <a:gd name="T69" fmla="*/ 2147483646 h 460"/>
              <a:gd name="T70" fmla="*/ 2147483646 w 621"/>
              <a:gd name="T71" fmla="*/ 2147483646 h 460"/>
              <a:gd name="T72" fmla="*/ 2147483646 w 621"/>
              <a:gd name="T73" fmla="*/ 2147483646 h 460"/>
              <a:gd name="T74" fmla="*/ 2147483646 w 621"/>
              <a:gd name="T75" fmla="*/ 2147483646 h 460"/>
              <a:gd name="T76" fmla="*/ 2147483646 w 621"/>
              <a:gd name="T77" fmla="*/ 2147483646 h 460"/>
              <a:gd name="T78" fmla="*/ 2147483646 w 621"/>
              <a:gd name="T79" fmla="*/ 2147483646 h 460"/>
              <a:gd name="T80" fmla="*/ 2147483646 w 621"/>
              <a:gd name="T81" fmla="*/ 2147483646 h 460"/>
              <a:gd name="T82" fmla="*/ 2147483646 w 621"/>
              <a:gd name="T83" fmla="*/ 2147483646 h 460"/>
              <a:gd name="T84" fmla="*/ 2147483646 w 621"/>
              <a:gd name="T85" fmla="*/ 2147483646 h 460"/>
              <a:gd name="T86" fmla="*/ 2147483646 w 621"/>
              <a:gd name="T87" fmla="*/ 2147483646 h 460"/>
              <a:gd name="T88" fmla="*/ 2147483646 w 621"/>
              <a:gd name="T89" fmla="*/ 2147483646 h 460"/>
              <a:gd name="T90" fmla="*/ 2147483646 w 621"/>
              <a:gd name="T91" fmla="*/ 2147483646 h 460"/>
              <a:gd name="T92" fmla="*/ 2147483646 w 621"/>
              <a:gd name="T93" fmla="*/ 2147483646 h 460"/>
              <a:gd name="T94" fmla="*/ 2147483646 w 621"/>
              <a:gd name="T95" fmla="*/ 2147483646 h 460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621"/>
              <a:gd name="T145" fmla="*/ 0 h 460"/>
              <a:gd name="T146" fmla="*/ 621 w 621"/>
              <a:gd name="T147" fmla="*/ 460 h 460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621" h="460">
                <a:moveTo>
                  <a:pt x="330" y="460"/>
                </a:moveTo>
                <a:lnTo>
                  <a:pt x="319" y="460"/>
                </a:lnTo>
                <a:lnTo>
                  <a:pt x="307" y="458"/>
                </a:lnTo>
                <a:lnTo>
                  <a:pt x="297" y="456"/>
                </a:lnTo>
                <a:lnTo>
                  <a:pt x="286" y="453"/>
                </a:lnTo>
                <a:lnTo>
                  <a:pt x="276" y="448"/>
                </a:lnTo>
                <a:lnTo>
                  <a:pt x="268" y="443"/>
                </a:lnTo>
                <a:lnTo>
                  <a:pt x="260" y="438"/>
                </a:lnTo>
                <a:lnTo>
                  <a:pt x="253" y="431"/>
                </a:lnTo>
                <a:lnTo>
                  <a:pt x="246" y="424"/>
                </a:lnTo>
                <a:lnTo>
                  <a:pt x="240" y="415"/>
                </a:lnTo>
                <a:lnTo>
                  <a:pt x="235" y="406"/>
                </a:lnTo>
                <a:lnTo>
                  <a:pt x="231" y="398"/>
                </a:lnTo>
                <a:lnTo>
                  <a:pt x="225" y="407"/>
                </a:lnTo>
                <a:lnTo>
                  <a:pt x="217" y="416"/>
                </a:lnTo>
                <a:lnTo>
                  <a:pt x="209" y="424"/>
                </a:lnTo>
                <a:lnTo>
                  <a:pt x="202" y="430"/>
                </a:lnTo>
                <a:lnTo>
                  <a:pt x="192" y="437"/>
                </a:lnTo>
                <a:lnTo>
                  <a:pt x="182" y="442"/>
                </a:lnTo>
                <a:lnTo>
                  <a:pt x="173" y="446"/>
                </a:lnTo>
                <a:lnTo>
                  <a:pt x="161" y="450"/>
                </a:lnTo>
                <a:lnTo>
                  <a:pt x="150" y="452"/>
                </a:lnTo>
                <a:lnTo>
                  <a:pt x="139" y="454"/>
                </a:lnTo>
                <a:lnTo>
                  <a:pt x="128" y="455"/>
                </a:lnTo>
                <a:lnTo>
                  <a:pt x="118" y="455"/>
                </a:lnTo>
                <a:lnTo>
                  <a:pt x="106" y="455"/>
                </a:lnTo>
                <a:lnTo>
                  <a:pt x="93" y="453"/>
                </a:lnTo>
                <a:lnTo>
                  <a:pt x="81" y="451"/>
                </a:lnTo>
                <a:lnTo>
                  <a:pt x="70" y="447"/>
                </a:lnTo>
                <a:lnTo>
                  <a:pt x="58" y="443"/>
                </a:lnTo>
                <a:lnTo>
                  <a:pt x="47" y="437"/>
                </a:lnTo>
                <a:lnTo>
                  <a:pt x="38" y="429"/>
                </a:lnTo>
                <a:lnTo>
                  <a:pt x="28" y="420"/>
                </a:lnTo>
                <a:lnTo>
                  <a:pt x="20" y="411"/>
                </a:lnTo>
                <a:lnTo>
                  <a:pt x="14" y="400"/>
                </a:lnTo>
                <a:lnTo>
                  <a:pt x="9" y="388"/>
                </a:lnTo>
                <a:lnTo>
                  <a:pt x="4" y="376"/>
                </a:lnTo>
                <a:lnTo>
                  <a:pt x="1" y="362"/>
                </a:lnTo>
                <a:lnTo>
                  <a:pt x="0" y="348"/>
                </a:lnTo>
                <a:lnTo>
                  <a:pt x="1" y="333"/>
                </a:lnTo>
                <a:lnTo>
                  <a:pt x="3" y="319"/>
                </a:lnTo>
                <a:lnTo>
                  <a:pt x="8" y="305"/>
                </a:lnTo>
                <a:lnTo>
                  <a:pt x="14" y="292"/>
                </a:lnTo>
                <a:lnTo>
                  <a:pt x="22" y="278"/>
                </a:lnTo>
                <a:lnTo>
                  <a:pt x="31" y="265"/>
                </a:lnTo>
                <a:lnTo>
                  <a:pt x="38" y="257"/>
                </a:lnTo>
                <a:lnTo>
                  <a:pt x="46" y="251"/>
                </a:lnTo>
                <a:lnTo>
                  <a:pt x="55" y="244"/>
                </a:lnTo>
                <a:lnTo>
                  <a:pt x="64" y="240"/>
                </a:lnTo>
                <a:lnTo>
                  <a:pt x="73" y="236"/>
                </a:lnTo>
                <a:lnTo>
                  <a:pt x="84" y="233"/>
                </a:lnTo>
                <a:lnTo>
                  <a:pt x="95" y="231"/>
                </a:lnTo>
                <a:lnTo>
                  <a:pt x="106" y="231"/>
                </a:lnTo>
                <a:lnTo>
                  <a:pt x="118" y="231"/>
                </a:lnTo>
                <a:lnTo>
                  <a:pt x="128" y="233"/>
                </a:lnTo>
                <a:lnTo>
                  <a:pt x="139" y="237"/>
                </a:lnTo>
                <a:lnTo>
                  <a:pt x="150" y="241"/>
                </a:lnTo>
                <a:lnTo>
                  <a:pt x="150" y="237"/>
                </a:lnTo>
                <a:lnTo>
                  <a:pt x="151" y="232"/>
                </a:lnTo>
                <a:lnTo>
                  <a:pt x="153" y="202"/>
                </a:lnTo>
                <a:lnTo>
                  <a:pt x="155" y="174"/>
                </a:lnTo>
                <a:lnTo>
                  <a:pt x="158" y="148"/>
                </a:lnTo>
                <a:lnTo>
                  <a:pt x="160" y="125"/>
                </a:lnTo>
                <a:lnTo>
                  <a:pt x="163" y="105"/>
                </a:lnTo>
                <a:lnTo>
                  <a:pt x="166" y="88"/>
                </a:lnTo>
                <a:lnTo>
                  <a:pt x="170" y="74"/>
                </a:lnTo>
                <a:lnTo>
                  <a:pt x="175" y="62"/>
                </a:lnTo>
                <a:lnTo>
                  <a:pt x="178" y="54"/>
                </a:lnTo>
                <a:lnTo>
                  <a:pt x="184" y="47"/>
                </a:lnTo>
                <a:lnTo>
                  <a:pt x="189" y="39"/>
                </a:lnTo>
                <a:lnTo>
                  <a:pt x="194" y="34"/>
                </a:lnTo>
                <a:lnTo>
                  <a:pt x="205" y="23"/>
                </a:lnTo>
                <a:lnTo>
                  <a:pt x="216" y="15"/>
                </a:lnTo>
                <a:lnTo>
                  <a:pt x="227" y="10"/>
                </a:lnTo>
                <a:lnTo>
                  <a:pt x="236" y="6"/>
                </a:lnTo>
                <a:lnTo>
                  <a:pt x="244" y="3"/>
                </a:lnTo>
                <a:lnTo>
                  <a:pt x="249" y="2"/>
                </a:lnTo>
                <a:lnTo>
                  <a:pt x="260" y="1"/>
                </a:lnTo>
                <a:lnTo>
                  <a:pt x="271" y="0"/>
                </a:lnTo>
                <a:lnTo>
                  <a:pt x="279" y="0"/>
                </a:lnTo>
                <a:lnTo>
                  <a:pt x="286" y="1"/>
                </a:lnTo>
                <a:lnTo>
                  <a:pt x="295" y="3"/>
                </a:lnTo>
                <a:lnTo>
                  <a:pt x="301" y="4"/>
                </a:lnTo>
                <a:lnTo>
                  <a:pt x="316" y="10"/>
                </a:lnTo>
                <a:lnTo>
                  <a:pt x="329" y="16"/>
                </a:lnTo>
                <a:lnTo>
                  <a:pt x="342" y="24"/>
                </a:lnTo>
                <a:lnTo>
                  <a:pt x="354" y="33"/>
                </a:lnTo>
                <a:lnTo>
                  <a:pt x="365" y="40"/>
                </a:lnTo>
                <a:lnTo>
                  <a:pt x="375" y="49"/>
                </a:lnTo>
                <a:lnTo>
                  <a:pt x="381" y="53"/>
                </a:lnTo>
                <a:lnTo>
                  <a:pt x="388" y="58"/>
                </a:lnTo>
                <a:lnTo>
                  <a:pt x="393" y="60"/>
                </a:lnTo>
                <a:lnTo>
                  <a:pt x="403" y="61"/>
                </a:lnTo>
                <a:lnTo>
                  <a:pt x="413" y="61"/>
                </a:lnTo>
                <a:lnTo>
                  <a:pt x="422" y="58"/>
                </a:lnTo>
                <a:lnTo>
                  <a:pt x="434" y="56"/>
                </a:lnTo>
                <a:lnTo>
                  <a:pt x="445" y="53"/>
                </a:lnTo>
                <a:lnTo>
                  <a:pt x="458" y="49"/>
                </a:lnTo>
                <a:lnTo>
                  <a:pt x="470" y="43"/>
                </a:lnTo>
                <a:lnTo>
                  <a:pt x="483" y="37"/>
                </a:lnTo>
                <a:lnTo>
                  <a:pt x="497" y="30"/>
                </a:lnTo>
                <a:lnTo>
                  <a:pt x="505" y="26"/>
                </a:lnTo>
                <a:lnTo>
                  <a:pt x="515" y="23"/>
                </a:lnTo>
                <a:lnTo>
                  <a:pt x="526" y="21"/>
                </a:lnTo>
                <a:lnTo>
                  <a:pt x="537" y="20"/>
                </a:lnTo>
                <a:lnTo>
                  <a:pt x="546" y="21"/>
                </a:lnTo>
                <a:lnTo>
                  <a:pt x="555" y="22"/>
                </a:lnTo>
                <a:lnTo>
                  <a:pt x="564" y="24"/>
                </a:lnTo>
                <a:lnTo>
                  <a:pt x="572" y="27"/>
                </a:lnTo>
                <a:lnTo>
                  <a:pt x="580" y="31"/>
                </a:lnTo>
                <a:lnTo>
                  <a:pt x="587" y="36"/>
                </a:lnTo>
                <a:lnTo>
                  <a:pt x="594" y="42"/>
                </a:lnTo>
                <a:lnTo>
                  <a:pt x="600" y="48"/>
                </a:lnTo>
                <a:lnTo>
                  <a:pt x="608" y="58"/>
                </a:lnTo>
                <a:lnTo>
                  <a:pt x="613" y="69"/>
                </a:lnTo>
                <a:lnTo>
                  <a:pt x="618" y="80"/>
                </a:lnTo>
                <a:lnTo>
                  <a:pt x="620" y="92"/>
                </a:lnTo>
                <a:lnTo>
                  <a:pt x="621" y="103"/>
                </a:lnTo>
                <a:lnTo>
                  <a:pt x="620" y="115"/>
                </a:lnTo>
                <a:lnTo>
                  <a:pt x="618" y="125"/>
                </a:lnTo>
                <a:lnTo>
                  <a:pt x="614" y="137"/>
                </a:lnTo>
                <a:lnTo>
                  <a:pt x="610" y="148"/>
                </a:lnTo>
                <a:lnTo>
                  <a:pt x="606" y="159"/>
                </a:lnTo>
                <a:lnTo>
                  <a:pt x="599" y="170"/>
                </a:lnTo>
                <a:lnTo>
                  <a:pt x="592" y="181"/>
                </a:lnTo>
                <a:lnTo>
                  <a:pt x="584" y="191"/>
                </a:lnTo>
                <a:lnTo>
                  <a:pt x="576" y="200"/>
                </a:lnTo>
                <a:lnTo>
                  <a:pt x="567" y="210"/>
                </a:lnTo>
                <a:lnTo>
                  <a:pt x="557" y="218"/>
                </a:lnTo>
                <a:lnTo>
                  <a:pt x="552" y="223"/>
                </a:lnTo>
                <a:lnTo>
                  <a:pt x="541" y="232"/>
                </a:lnTo>
                <a:lnTo>
                  <a:pt x="529" y="241"/>
                </a:lnTo>
                <a:lnTo>
                  <a:pt x="517" y="251"/>
                </a:lnTo>
                <a:lnTo>
                  <a:pt x="505" y="259"/>
                </a:lnTo>
                <a:lnTo>
                  <a:pt x="495" y="269"/>
                </a:lnTo>
                <a:lnTo>
                  <a:pt x="484" y="282"/>
                </a:lnTo>
                <a:lnTo>
                  <a:pt x="473" y="297"/>
                </a:lnTo>
                <a:lnTo>
                  <a:pt x="462" y="314"/>
                </a:lnTo>
                <a:lnTo>
                  <a:pt x="452" y="332"/>
                </a:lnTo>
                <a:lnTo>
                  <a:pt x="444" y="350"/>
                </a:lnTo>
                <a:lnTo>
                  <a:pt x="435" y="366"/>
                </a:lnTo>
                <a:lnTo>
                  <a:pt x="430" y="381"/>
                </a:lnTo>
                <a:lnTo>
                  <a:pt x="425" y="390"/>
                </a:lnTo>
                <a:lnTo>
                  <a:pt x="420" y="402"/>
                </a:lnTo>
                <a:lnTo>
                  <a:pt x="411" y="415"/>
                </a:lnTo>
                <a:lnTo>
                  <a:pt x="402" y="428"/>
                </a:lnTo>
                <a:lnTo>
                  <a:pt x="395" y="434"/>
                </a:lnTo>
                <a:lnTo>
                  <a:pt x="389" y="441"/>
                </a:lnTo>
                <a:lnTo>
                  <a:pt x="381" y="446"/>
                </a:lnTo>
                <a:lnTo>
                  <a:pt x="373" y="451"/>
                </a:lnTo>
                <a:lnTo>
                  <a:pt x="363" y="455"/>
                </a:lnTo>
                <a:lnTo>
                  <a:pt x="353" y="458"/>
                </a:lnTo>
                <a:lnTo>
                  <a:pt x="342" y="460"/>
                </a:lnTo>
                <a:lnTo>
                  <a:pt x="330" y="460"/>
                </a:lnTo>
                <a:close/>
                <a:moveTo>
                  <a:pt x="263" y="198"/>
                </a:moveTo>
                <a:lnTo>
                  <a:pt x="261" y="210"/>
                </a:lnTo>
                <a:lnTo>
                  <a:pt x="259" y="228"/>
                </a:lnTo>
                <a:lnTo>
                  <a:pt x="258" y="250"/>
                </a:lnTo>
                <a:lnTo>
                  <a:pt x="257" y="269"/>
                </a:lnTo>
                <a:lnTo>
                  <a:pt x="262" y="264"/>
                </a:lnTo>
                <a:lnTo>
                  <a:pt x="269" y="259"/>
                </a:lnTo>
                <a:lnTo>
                  <a:pt x="276" y="256"/>
                </a:lnTo>
                <a:lnTo>
                  <a:pt x="283" y="253"/>
                </a:lnTo>
                <a:lnTo>
                  <a:pt x="290" y="250"/>
                </a:lnTo>
                <a:lnTo>
                  <a:pt x="299" y="249"/>
                </a:lnTo>
                <a:lnTo>
                  <a:pt x="307" y="248"/>
                </a:lnTo>
                <a:lnTo>
                  <a:pt x="315" y="246"/>
                </a:lnTo>
                <a:lnTo>
                  <a:pt x="324" y="248"/>
                </a:lnTo>
                <a:lnTo>
                  <a:pt x="334" y="249"/>
                </a:lnTo>
                <a:lnTo>
                  <a:pt x="342" y="251"/>
                </a:lnTo>
                <a:lnTo>
                  <a:pt x="351" y="253"/>
                </a:lnTo>
                <a:lnTo>
                  <a:pt x="359" y="256"/>
                </a:lnTo>
                <a:lnTo>
                  <a:pt x="365" y="259"/>
                </a:lnTo>
                <a:lnTo>
                  <a:pt x="374" y="246"/>
                </a:lnTo>
                <a:lnTo>
                  <a:pt x="382" y="233"/>
                </a:lnTo>
                <a:lnTo>
                  <a:pt x="392" y="222"/>
                </a:lnTo>
                <a:lnTo>
                  <a:pt x="402" y="210"/>
                </a:lnTo>
                <a:lnTo>
                  <a:pt x="400" y="210"/>
                </a:lnTo>
                <a:lnTo>
                  <a:pt x="397" y="210"/>
                </a:lnTo>
                <a:lnTo>
                  <a:pt x="380" y="209"/>
                </a:lnTo>
                <a:lnTo>
                  <a:pt x="363" y="205"/>
                </a:lnTo>
                <a:lnTo>
                  <a:pt x="347" y="200"/>
                </a:lnTo>
                <a:lnTo>
                  <a:pt x="332" y="196"/>
                </a:lnTo>
                <a:lnTo>
                  <a:pt x="323" y="192"/>
                </a:lnTo>
                <a:lnTo>
                  <a:pt x="315" y="189"/>
                </a:lnTo>
                <a:lnTo>
                  <a:pt x="307" y="187"/>
                </a:lnTo>
                <a:lnTo>
                  <a:pt x="299" y="186"/>
                </a:lnTo>
                <a:lnTo>
                  <a:pt x="296" y="185"/>
                </a:lnTo>
                <a:lnTo>
                  <a:pt x="293" y="185"/>
                </a:lnTo>
                <a:lnTo>
                  <a:pt x="287" y="186"/>
                </a:lnTo>
                <a:lnTo>
                  <a:pt x="282" y="187"/>
                </a:lnTo>
                <a:lnTo>
                  <a:pt x="278" y="188"/>
                </a:lnTo>
                <a:lnTo>
                  <a:pt x="273" y="190"/>
                </a:lnTo>
                <a:lnTo>
                  <a:pt x="267" y="195"/>
                </a:lnTo>
                <a:lnTo>
                  <a:pt x="263" y="19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59" name="Freeform 15"/>
          <p:cNvSpPr>
            <a:spLocks/>
          </p:cNvSpPr>
          <p:nvPr/>
        </p:nvSpPr>
        <p:spPr bwMode="auto">
          <a:xfrm>
            <a:off x="9001126" y="338649"/>
            <a:ext cx="310753" cy="192881"/>
          </a:xfrm>
          <a:custGeom>
            <a:avLst/>
            <a:gdLst>
              <a:gd name="T0" fmla="*/ 2147483646 w 784"/>
              <a:gd name="T1" fmla="*/ 2147483646 h 485"/>
              <a:gd name="T2" fmla="*/ 2147483646 w 784"/>
              <a:gd name="T3" fmla="*/ 2147483646 h 485"/>
              <a:gd name="T4" fmla="*/ 2147483646 w 784"/>
              <a:gd name="T5" fmla="*/ 2147483646 h 485"/>
              <a:gd name="T6" fmla="*/ 2147483646 w 784"/>
              <a:gd name="T7" fmla="*/ 2147483646 h 485"/>
              <a:gd name="T8" fmla="*/ 2147483646 w 784"/>
              <a:gd name="T9" fmla="*/ 2147483646 h 485"/>
              <a:gd name="T10" fmla="*/ 2147483646 w 784"/>
              <a:gd name="T11" fmla="*/ 2147483646 h 485"/>
              <a:gd name="T12" fmla="*/ 2147483646 w 784"/>
              <a:gd name="T13" fmla="*/ 2147483646 h 485"/>
              <a:gd name="T14" fmla="*/ 2147483646 w 784"/>
              <a:gd name="T15" fmla="*/ 2147483646 h 485"/>
              <a:gd name="T16" fmla="*/ 2147483646 w 784"/>
              <a:gd name="T17" fmla="*/ 2147483646 h 485"/>
              <a:gd name="T18" fmla="*/ 2147483646 w 784"/>
              <a:gd name="T19" fmla="*/ 2147483646 h 485"/>
              <a:gd name="T20" fmla="*/ 2147483646 w 784"/>
              <a:gd name="T21" fmla="*/ 2147483646 h 485"/>
              <a:gd name="T22" fmla="*/ 2147483646 w 784"/>
              <a:gd name="T23" fmla="*/ 2147483646 h 485"/>
              <a:gd name="T24" fmla="*/ 2147483646 w 784"/>
              <a:gd name="T25" fmla="*/ 2147483646 h 485"/>
              <a:gd name="T26" fmla="*/ 2147483646 w 784"/>
              <a:gd name="T27" fmla="*/ 2147483646 h 485"/>
              <a:gd name="T28" fmla="*/ 2147483646 w 784"/>
              <a:gd name="T29" fmla="*/ 2147483646 h 485"/>
              <a:gd name="T30" fmla="*/ 2147483646 w 784"/>
              <a:gd name="T31" fmla="*/ 2147483646 h 485"/>
              <a:gd name="T32" fmla="*/ 2147483646 w 784"/>
              <a:gd name="T33" fmla="*/ 2147483646 h 485"/>
              <a:gd name="T34" fmla="*/ 2147483646 w 784"/>
              <a:gd name="T35" fmla="*/ 2147483646 h 485"/>
              <a:gd name="T36" fmla="*/ 0 w 784"/>
              <a:gd name="T37" fmla="*/ 2147483646 h 485"/>
              <a:gd name="T38" fmla="*/ 2147483646 w 784"/>
              <a:gd name="T39" fmla="*/ 2147483646 h 485"/>
              <a:gd name="T40" fmla="*/ 2147483646 w 784"/>
              <a:gd name="T41" fmla="*/ 2147483646 h 485"/>
              <a:gd name="T42" fmla="*/ 2147483646 w 784"/>
              <a:gd name="T43" fmla="*/ 2147483646 h 485"/>
              <a:gd name="T44" fmla="*/ 2147483646 w 784"/>
              <a:gd name="T45" fmla="*/ 2147483646 h 485"/>
              <a:gd name="T46" fmla="*/ 2147483646 w 784"/>
              <a:gd name="T47" fmla="*/ 2147483646 h 485"/>
              <a:gd name="T48" fmla="*/ 2147483646 w 784"/>
              <a:gd name="T49" fmla="*/ 2147483646 h 485"/>
              <a:gd name="T50" fmla="*/ 2147483646 w 784"/>
              <a:gd name="T51" fmla="*/ 2147483646 h 485"/>
              <a:gd name="T52" fmla="*/ 2147483646 w 784"/>
              <a:gd name="T53" fmla="*/ 0 h 485"/>
              <a:gd name="T54" fmla="*/ 2147483646 w 784"/>
              <a:gd name="T55" fmla="*/ 2147483646 h 485"/>
              <a:gd name="T56" fmla="*/ 2147483646 w 784"/>
              <a:gd name="T57" fmla="*/ 2147483646 h 485"/>
              <a:gd name="T58" fmla="*/ 2147483646 w 784"/>
              <a:gd name="T59" fmla="*/ 2147483646 h 485"/>
              <a:gd name="T60" fmla="*/ 2147483646 w 784"/>
              <a:gd name="T61" fmla="*/ 2147483646 h 485"/>
              <a:gd name="T62" fmla="*/ 2147483646 w 784"/>
              <a:gd name="T63" fmla="*/ 2147483646 h 485"/>
              <a:gd name="T64" fmla="*/ 2147483646 w 784"/>
              <a:gd name="T65" fmla="*/ 2147483646 h 485"/>
              <a:gd name="T66" fmla="*/ 2147483646 w 784"/>
              <a:gd name="T67" fmla="*/ 2147483646 h 485"/>
              <a:gd name="T68" fmla="*/ 2147483646 w 784"/>
              <a:gd name="T69" fmla="*/ 2147483646 h 485"/>
              <a:gd name="T70" fmla="*/ 2147483646 w 784"/>
              <a:gd name="T71" fmla="*/ 2147483646 h 485"/>
              <a:gd name="T72" fmla="*/ 2147483646 w 784"/>
              <a:gd name="T73" fmla="*/ 2147483646 h 485"/>
              <a:gd name="T74" fmla="*/ 2147483646 w 784"/>
              <a:gd name="T75" fmla="*/ 2147483646 h 485"/>
              <a:gd name="T76" fmla="*/ 2147483646 w 784"/>
              <a:gd name="T77" fmla="*/ 2147483646 h 485"/>
              <a:gd name="T78" fmla="*/ 2147483646 w 784"/>
              <a:gd name="T79" fmla="*/ 2147483646 h 485"/>
              <a:gd name="T80" fmla="*/ 2147483646 w 784"/>
              <a:gd name="T81" fmla="*/ 2147483646 h 485"/>
              <a:gd name="T82" fmla="*/ 2147483646 w 784"/>
              <a:gd name="T83" fmla="*/ 2147483646 h 485"/>
              <a:gd name="T84" fmla="*/ 2147483646 w 784"/>
              <a:gd name="T85" fmla="*/ 2147483646 h 485"/>
              <a:gd name="T86" fmla="*/ 2147483646 w 784"/>
              <a:gd name="T87" fmla="*/ 2147483646 h 485"/>
              <a:gd name="T88" fmla="*/ 2147483646 w 784"/>
              <a:gd name="T89" fmla="*/ 2147483646 h 485"/>
              <a:gd name="T90" fmla="*/ 2147483646 w 784"/>
              <a:gd name="T91" fmla="*/ 2147483646 h 485"/>
              <a:gd name="T92" fmla="*/ 2147483646 w 784"/>
              <a:gd name="T93" fmla="*/ 2147483646 h 485"/>
              <a:gd name="T94" fmla="*/ 2147483646 w 784"/>
              <a:gd name="T95" fmla="*/ 2147483646 h 485"/>
              <a:gd name="T96" fmla="*/ 2147483646 w 784"/>
              <a:gd name="T97" fmla="*/ 2147483646 h 485"/>
              <a:gd name="T98" fmla="*/ 2147483646 w 784"/>
              <a:gd name="T99" fmla="*/ 2147483646 h 485"/>
              <a:gd name="T100" fmla="*/ 2147483646 w 784"/>
              <a:gd name="T101" fmla="*/ 2147483646 h 485"/>
              <a:gd name="T102" fmla="*/ 2147483646 w 784"/>
              <a:gd name="T103" fmla="*/ 2147483646 h 48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84"/>
              <a:gd name="T157" fmla="*/ 0 h 485"/>
              <a:gd name="T158" fmla="*/ 784 w 784"/>
              <a:gd name="T159" fmla="*/ 485 h 485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84" h="485">
                <a:moveTo>
                  <a:pt x="638" y="485"/>
                </a:moveTo>
                <a:lnTo>
                  <a:pt x="629" y="485"/>
                </a:lnTo>
                <a:lnTo>
                  <a:pt x="620" y="482"/>
                </a:lnTo>
                <a:lnTo>
                  <a:pt x="611" y="480"/>
                </a:lnTo>
                <a:lnTo>
                  <a:pt x="601" y="477"/>
                </a:lnTo>
                <a:lnTo>
                  <a:pt x="594" y="474"/>
                </a:lnTo>
                <a:lnTo>
                  <a:pt x="585" y="468"/>
                </a:lnTo>
                <a:lnTo>
                  <a:pt x="578" y="463"/>
                </a:lnTo>
                <a:lnTo>
                  <a:pt x="571" y="458"/>
                </a:lnTo>
                <a:lnTo>
                  <a:pt x="552" y="455"/>
                </a:lnTo>
                <a:lnTo>
                  <a:pt x="532" y="452"/>
                </a:lnTo>
                <a:lnTo>
                  <a:pt x="512" y="449"/>
                </a:lnTo>
                <a:lnTo>
                  <a:pt x="491" y="446"/>
                </a:lnTo>
                <a:lnTo>
                  <a:pt x="488" y="449"/>
                </a:lnTo>
                <a:lnTo>
                  <a:pt x="484" y="452"/>
                </a:lnTo>
                <a:lnTo>
                  <a:pt x="480" y="455"/>
                </a:lnTo>
                <a:lnTo>
                  <a:pt x="476" y="458"/>
                </a:lnTo>
                <a:lnTo>
                  <a:pt x="457" y="465"/>
                </a:lnTo>
                <a:lnTo>
                  <a:pt x="437" y="472"/>
                </a:lnTo>
                <a:lnTo>
                  <a:pt x="417" y="476"/>
                </a:lnTo>
                <a:lnTo>
                  <a:pt x="396" y="478"/>
                </a:lnTo>
                <a:lnTo>
                  <a:pt x="388" y="479"/>
                </a:lnTo>
                <a:lnTo>
                  <a:pt x="378" y="479"/>
                </a:lnTo>
                <a:lnTo>
                  <a:pt x="359" y="478"/>
                </a:lnTo>
                <a:lnTo>
                  <a:pt x="341" y="476"/>
                </a:lnTo>
                <a:lnTo>
                  <a:pt x="323" y="473"/>
                </a:lnTo>
                <a:lnTo>
                  <a:pt x="305" y="467"/>
                </a:lnTo>
                <a:lnTo>
                  <a:pt x="288" y="461"/>
                </a:lnTo>
                <a:lnTo>
                  <a:pt x="272" y="453"/>
                </a:lnTo>
                <a:lnTo>
                  <a:pt x="257" y="445"/>
                </a:lnTo>
                <a:lnTo>
                  <a:pt x="242" y="434"/>
                </a:lnTo>
                <a:lnTo>
                  <a:pt x="228" y="423"/>
                </a:lnTo>
                <a:lnTo>
                  <a:pt x="215" y="410"/>
                </a:lnTo>
                <a:lnTo>
                  <a:pt x="203" y="397"/>
                </a:lnTo>
                <a:lnTo>
                  <a:pt x="192" y="383"/>
                </a:lnTo>
                <a:lnTo>
                  <a:pt x="182" y="367"/>
                </a:lnTo>
                <a:lnTo>
                  <a:pt x="174" y="351"/>
                </a:lnTo>
                <a:lnTo>
                  <a:pt x="166" y="334"/>
                </a:lnTo>
                <a:lnTo>
                  <a:pt x="161" y="316"/>
                </a:lnTo>
                <a:lnTo>
                  <a:pt x="143" y="305"/>
                </a:lnTo>
                <a:lnTo>
                  <a:pt x="128" y="296"/>
                </a:lnTo>
                <a:lnTo>
                  <a:pt x="113" y="285"/>
                </a:lnTo>
                <a:lnTo>
                  <a:pt x="99" y="274"/>
                </a:lnTo>
                <a:lnTo>
                  <a:pt x="86" y="262"/>
                </a:lnTo>
                <a:lnTo>
                  <a:pt x="73" y="251"/>
                </a:lnTo>
                <a:lnTo>
                  <a:pt x="61" y="240"/>
                </a:lnTo>
                <a:lnTo>
                  <a:pt x="52" y="230"/>
                </a:lnTo>
                <a:lnTo>
                  <a:pt x="42" y="219"/>
                </a:lnTo>
                <a:lnTo>
                  <a:pt x="33" y="208"/>
                </a:lnTo>
                <a:lnTo>
                  <a:pt x="26" y="197"/>
                </a:lnTo>
                <a:lnTo>
                  <a:pt x="18" y="186"/>
                </a:lnTo>
                <a:lnTo>
                  <a:pt x="13" y="176"/>
                </a:lnTo>
                <a:lnTo>
                  <a:pt x="8" y="165"/>
                </a:lnTo>
                <a:lnTo>
                  <a:pt x="4" y="154"/>
                </a:lnTo>
                <a:lnTo>
                  <a:pt x="2" y="144"/>
                </a:lnTo>
                <a:lnTo>
                  <a:pt x="0" y="135"/>
                </a:lnTo>
                <a:lnTo>
                  <a:pt x="0" y="125"/>
                </a:lnTo>
                <a:lnTo>
                  <a:pt x="0" y="115"/>
                </a:lnTo>
                <a:lnTo>
                  <a:pt x="1" y="105"/>
                </a:lnTo>
                <a:lnTo>
                  <a:pt x="3" y="97"/>
                </a:lnTo>
                <a:lnTo>
                  <a:pt x="6" y="88"/>
                </a:lnTo>
                <a:lnTo>
                  <a:pt x="11" y="80"/>
                </a:lnTo>
                <a:lnTo>
                  <a:pt x="16" y="72"/>
                </a:lnTo>
                <a:lnTo>
                  <a:pt x="21" y="65"/>
                </a:lnTo>
                <a:lnTo>
                  <a:pt x="27" y="60"/>
                </a:lnTo>
                <a:lnTo>
                  <a:pt x="33" y="54"/>
                </a:lnTo>
                <a:lnTo>
                  <a:pt x="40" y="48"/>
                </a:lnTo>
                <a:lnTo>
                  <a:pt x="48" y="44"/>
                </a:lnTo>
                <a:lnTo>
                  <a:pt x="56" y="40"/>
                </a:lnTo>
                <a:lnTo>
                  <a:pt x="65" y="35"/>
                </a:lnTo>
                <a:lnTo>
                  <a:pt x="74" y="32"/>
                </a:lnTo>
                <a:lnTo>
                  <a:pt x="80" y="25"/>
                </a:lnTo>
                <a:lnTo>
                  <a:pt x="85" y="19"/>
                </a:lnTo>
                <a:lnTo>
                  <a:pt x="92" y="15"/>
                </a:lnTo>
                <a:lnTo>
                  <a:pt x="98" y="10"/>
                </a:lnTo>
                <a:lnTo>
                  <a:pt x="106" y="6"/>
                </a:lnTo>
                <a:lnTo>
                  <a:pt x="113" y="4"/>
                </a:lnTo>
                <a:lnTo>
                  <a:pt x="121" y="2"/>
                </a:lnTo>
                <a:lnTo>
                  <a:pt x="129" y="1"/>
                </a:lnTo>
                <a:lnTo>
                  <a:pt x="133" y="0"/>
                </a:lnTo>
                <a:lnTo>
                  <a:pt x="136" y="0"/>
                </a:lnTo>
                <a:lnTo>
                  <a:pt x="142" y="1"/>
                </a:lnTo>
                <a:lnTo>
                  <a:pt x="149" y="2"/>
                </a:lnTo>
                <a:lnTo>
                  <a:pt x="155" y="3"/>
                </a:lnTo>
                <a:lnTo>
                  <a:pt x="162" y="5"/>
                </a:lnTo>
                <a:lnTo>
                  <a:pt x="168" y="7"/>
                </a:lnTo>
                <a:lnTo>
                  <a:pt x="174" y="10"/>
                </a:lnTo>
                <a:lnTo>
                  <a:pt x="179" y="15"/>
                </a:lnTo>
                <a:lnTo>
                  <a:pt x="184" y="18"/>
                </a:lnTo>
                <a:lnTo>
                  <a:pt x="215" y="20"/>
                </a:lnTo>
                <a:lnTo>
                  <a:pt x="246" y="23"/>
                </a:lnTo>
                <a:lnTo>
                  <a:pt x="278" y="29"/>
                </a:lnTo>
                <a:lnTo>
                  <a:pt x="313" y="35"/>
                </a:lnTo>
                <a:lnTo>
                  <a:pt x="324" y="32"/>
                </a:lnTo>
                <a:lnTo>
                  <a:pt x="336" y="30"/>
                </a:lnTo>
                <a:lnTo>
                  <a:pt x="349" y="28"/>
                </a:lnTo>
                <a:lnTo>
                  <a:pt x="361" y="25"/>
                </a:lnTo>
                <a:lnTo>
                  <a:pt x="369" y="25"/>
                </a:lnTo>
                <a:lnTo>
                  <a:pt x="379" y="25"/>
                </a:lnTo>
                <a:lnTo>
                  <a:pt x="393" y="25"/>
                </a:lnTo>
                <a:lnTo>
                  <a:pt x="407" y="27"/>
                </a:lnTo>
                <a:lnTo>
                  <a:pt x="421" y="29"/>
                </a:lnTo>
                <a:lnTo>
                  <a:pt x="435" y="32"/>
                </a:lnTo>
                <a:lnTo>
                  <a:pt x="448" y="36"/>
                </a:lnTo>
                <a:lnTo>
                  <a:pt x="461" y="41"/>
                </a:lnTo>
                <a:lnTo>
                  <a:pt x="474" y="46"/>
                </a:lnTo>
                <a:lnTo>
                  <a:pt x="487" y="52"/>
                </a:lnTo>
                <a:lnTo>
                  <a:pt x="499" y="60"/>
                </a:lnTo>
                <a:lnTo>
                  <a:pt x="510" y="68"/>
                </a:lnTo>
                <a:lnTo>
                  <a:pt x="521" y="76"/>
                </a:lnTo>
                <a:lnTo>
                  <a:pt x="531" y="85"/>
                </a:lnTo>
                <a:lnTo>
                  <a:pt x="542" y="95"/>
                </a:lnTo>
                <a:lnTo>
                  <a:pt x="552" y="105"/>
                </a:lnTo>
                <a:lnTo>
                  <a:pt x="560" y="116"/>
                </a:lnTo>
                <a:lnTo>
                  <a:pt x="568" y="128"/>
                </a:lnTo>
                <a:lnTo>
                  <a:pt x="594" y="142"/>
                </a:lnTo>
                <a:lnTo>
                  <a:pt x="623" y="159"/>
                </a:lnTo>
                <a:lnTo>
                  <a:pt x="638" y="169"/>
                </a:lnTo>
                <a:lnTo>
                  <a:pt x="654" y="180"/>
                </a:lnTo>
                <a:lnTo>
                  <a:pt x="670" y="191"/>
                </a:lnTo>
                <a:lnTo>
                  <a:pt x="686" y="203"/>
                </a:lnTo>
                <a:lnTo>
                  <a:pt x="702" y="216"/>
                </a:lnTo>
                <a:lnTo>
                  <a:pt x="717" y="230"/>
                </a:lnTo>
                <a:lnTo>
                  <a:pt x="731" y="243"/>
                </a:lnTo>
                <a:lnTo>
                  <a:pt x="744" y="258"/>
                </a:lnTo>
                <a:lnTo>
                  <a:pt x="755" y="272"/>
                </a:lnTo>
                <a:lnTo>
                  <a:pt x="766" y="287"/>
                </a:lnTo>
                <a:lnTo>
                  <a:pt x="773" y="303"/>
                </a:lnTo>
                <a:lnTo>
                  <a:pt x="780" y="318"/>
                </a:lnTo>
                <a:lnTo>
                  <a:pt x="782" y="329"/>
                </a:lnTo>
                <a:lnTo>
                  <a:pt x="784" y="339"/>
                </a:lnTo>
                <a:lnTo>
                  <a:pt x="784" y="348"/>
                </a:lnTo>
                <a:lnTo>
                  <a:pt x="784" y="358"/>
                </a:lnTo>
                <a:lnTo>
                  <a:pt x="783" y="367"/>
                </a:lnTo>
                <a:lnTo>
                  <a:pt x="781" y="377"/>
                </a:lnTo>
                <a:lnTo>
                  <a:pt x="777" y="385"/>
                </a:lnTo>
                <a:lnTo>
                  <a:pt x="774" y="394"/>
                </a:lnTo>
                <a:lnTo>
                  <a:pt x="769" y="401"/>
                </a:lnTo>
                <a:lnTo>
                  <a:pt x="764" y="408"/>
                </a:lnTo>
                <a:lnTo>
                  <a:pt x="758" y="414"/>
                </a:lnTo>
                <a:lnTo>
                  <a:pt x="751" y="421"/>
                </a:lnTo>
                <a:lnTo>
                  <a:pt x="745" y="426"/>
                </a:lnTo>
                <a:lnTo>
                  <a:pt x="737" y="432"/>
                </a:lnTo>
                <a:lnTo>
                  <a:pt x="729" y="437"/>
                </a:lnTo>
                <a:lnTo>
                  <a:pt x="719" y="441"/>
                </a:lnTo>
                <a:lnTo>
                  <a:pt x="713" y="450"/>
                </a:lnTo>
                <a:lnTo>
                  <a:pt x="705" y="458"/>
                </a:lnTo>
                <a:lnTo>
                  <a:pt x="697" y="465"/>
                </a:lnTo>
                <a:lnTo>
                  <a:pt x="688" y="471"/>
                </a:lnTo>
                <a:lnTo>
                  <a:pt x="678" y="476"/>
                </a:lnTo>
                <a:lnTo>
                  <a:pt x="668" y="480"/>
                </a:lnTo>
                <a:lnTo>
                  <a:pt x="658" y="482"/>
                </a:lnTo>
                <a:lnTo>
                  <a:pt x="647" y="485"/>
                </a:lnTo>
                <a:lnTo>
                  <a:pt x="642" y="485"/>
                </a:lnTo>
                <a:lnTo>
                  <a:pt x="638" y="48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61" name="Freeform 17"/>
          <p:cNvSpPr>
            <a:spLocks/>
          </p:cNvSpPr>
          <p:nvPr/>
        </p:nvSpPr>
        <p:spPr bwMode="auto">
          <a:xfrm>
            <a:off x="10096499" y="308883"/>
            <a:ext cx="236934" cy="257175"/>
          </a:xfrm>
          <a:custGeom>
            <a:avLst/>
            <a:gdLst>
              <a:gd name="T0" fmla="*/ 2147483646 w 598"/>
              <a:gd name="T1" fmla="*/ 2147483646 h 650"/>
              <a:gd name="T2" fmla="*/ 2147483646 w 598"/>
              <a:gd name="T3" fmla="*/ 2147483646 h 650"/>
              <a:gd name="T4" fmla="*/ 2147483646 w 598"/>
              <a:gd name="T5" fmla="*/ 2147483646 h 650"/>
              <a:gd name="T6" fmla="*/ 2147483646 w 598"/>
              <a:gd name="T7" fmla="*/ 2147483646 h 650"/>
              <a:gd name="T8" fmla="*/ 2147483646 w 598"/>
              <a:gd name="T9" fmla="*/ 2147483646 h 650"/>
              <a:gd name="T10" fmla="*/ 2147483646 w 598"/>
              <a:gd name="T11" fmla="*/ 2147483646 h 650"/>
              <a:gd name="T12" fmla="*/ 2147483646 w 598"/>
              <a:gd name="T13" fmla="*/ 2147483646 h 650"/>
              <a:gd name="T14" fmla="*/ 2147483646 w 598"/>
              <a:gd name="T15" fmla="*/ 2147483646 h 650"/>
              <a:gd name="T16" fmla="*/ 2147483646 w 598"/>
              <a:gd name="T17" fmla="*/ 2147483646 h 650"/>
              <a:gd name="T18" fmla="*/ 2147483646 w 598"/>
              <a:gd name="T19" fmla="*/ 2147483646 h 650"/>
              <a:gd name="T20" fmla="*/ 2147483646 w 598"/>
              <a:gd name="T21" fmla="*/ 2147483646 h 650"/>
              <a:gd name="T22" fmla="*/ 2147483646 w 598"/>
              <a:gd name="T23" fmla="*/ 2147483646 h 650"/>
              <a:gd name="T24" fmla="*/ 2147483646 w 598"/>
              <a:gd name="T25" fmla="*/ 2147483646 h 650"/>
              <a:gd name="T26" fmla="*/ 2147483646 w 598"/>
              <a:gd name="T27" fmla="*/ 2147483646 h 650"/>
              <a:gd name="T28" fmla="*/ 2147483646 w 598"/>
              <a:gd name="T29" fmla="*/ 2147483646 h 650"/>
              <a:gd name="T30" fmla="*/ 2147483646 w 598"/>
              <a:gd name="T31" fmla="*/ 2147483646 h 650"/>
              <a:gd name="T32" fmla="*/ 2147483646 w 598"/>
              <a:gd name="T33" fmla="*/ 2147483646 h 650"/>
              <a:gd name="T34" fmla="*/ 2147483646 w 598"/>
              <a:gd name="T35" fmla="*/ 0 h 650"/>
              <a:gd name="T36" fmla="*/ 2147483646 w 598"/>
              <a:gd name="T37" fmla="*/ 2147483646 h 650"/>
              <a:gd name="T38" fmla="*/ 2147483646 w 598"/>
              <a:gd name="T39" fmla="*/ 2147483646 h 650"/>
              <a:gd name="T40" fmla="*/ 2147483646 w 598"/>
              <a:gd name="T41" fmla="*/ 2147483646 h 650"/>
              <a:gd name="T42" fmla="*/ 2147483646 w 598"/>
              <a:gd name="T43" fmla="*/ 2147483646 h 650"/>
              <a:gd name="T44" fmla="*/ 2147483646 w 598"/>
              <a:gd name="T45" fmla="*/ 2147483646 h 650"/>
              <a:gd name="T46" fmla="*/ 2147483646 w 598"/>
              <a:gd name="T47" fmla="*/ 2147483646 h 650"/>
              <a:gd name="T48" fmla="*/ 2147483646 w 598"/>
              <a:gd name="T49" fmla="*/ 2147483646 h 650"/>
              <a:gd name="T50" fmla="*/ 2147483646 w 598"/>
              <a:gd name="T51" fmla="*/ 2147483646 h 650"/>
              <a:gd name="T52" fmla="*/ 2147483646 w 598"/>
              <a:gd name="T53" fmla="*/ 2147483646 h 650"/>
              <a:gd name="T54" fmla="*/ 2147483646 w 598"/>
              <a:gd name="T55" fmla="*/ 2147483646 h 650"/>
              <a:gd name="T56" fmla="*/ 2147483646 w 598"/>
              <a:gd name="T57" fmla="*/ 2147483646 h 650"/>
              <a:gd name="T58" fmla="*/ 2147483646 w 598"/>
              <a:gd name="T59" fmla="*/ 2147483646 h 650"/>
              <a:gd name="T60" fmla="*/ 2147483646 w 598"/>
              <a:gd name="T61" fmla="*/ 2147483646 h 650"/>
              <a:gd name="T62" fmla="*/ 2147483646 w 598"/>
              <a:gd name="T63" fmla="*/ 2147483646 h 650"/>
              <a:gd name="T64" fmla="*/ 2147483646 w 598"/>
              <a:gd name="T65" fmla="*/ 2147483646 h 650"/>
              <a:gd name="T66" fmla="*/ 2147483646 w 598"/>
              <a:gd name="T67" fmla="*/ 2147483646 h 650"/>
              <a:gd name="T68" fmla="*/ 2147483646 w 598"/>
              <a:gd name="T69" fmla="*/ 2147483646 h 650"/>
              <a:gd name="T70" fmla="*/ 2147483646 w 598"/>
              <a:gd name="T71" fmla="*/ 2147483646 h 650"/>
              <a:gd name="T72" fmla="*/ 2147483646 w 598"/>
              <a:gd name="T73" fmla="*/ 2147483646 h 650"/>
              <a:gd name="T74" fmla="*/ 2147483646 w 598"/>
              <a:gd name="T75" fmla="*/ 2147483646 h 650"/>
              <a:gd name="T76" fmla="*/ 2147483646 w 598"/>
              <a:gd name="T77" fmla="*/ 2147483646 h 650"/>
              <a:gd name="T78" fmla="*/ 2147483646 w 598"/>
              <a:gd name="T79" fmla="*/ 2147483646 h 650"/>
              <a:gd name="T80" fmla="*/ 2147483646 w 598"/>
              <a:gd name="T81" fmla="*/ 2147483646 h 650"/>
              <a:gd name="T82" fmla="*/ 2147483646 w 598"/>
              <a:gd name="T83" fmla="*/ 2147483646 h 650"/>
              <a:gd name="T84" fmla="*/ 2147483646 w 598"/>
              <a:gd name="T85" fmla="*/ 2147483646 h 650"/>
              <a:gd name="T86" fmla="*/ 2147483646 w 598"/>
              <a:gd name="T87" fmla="*/ 2147483646 h 650"/>
              <a:gd name="T88" fmla="*/ 2147483646 w 598"/>
              <a:gd name="T89" fmla="*/ 2147483646 h 650"/>
              <a:gd name="T90" fmla="*/ 2147483646 w 598"/>
              <a:gd name="T91" fmla="*/ 2147483646 h 650"/>
              <a:gd name="T92" fmla="*/ 2147483646 w 598"/>
              <a:gd name="T93" fmla="*/ 2147483646 h 650"/>
              <a:gd name="T94" fmla="*/ 2147483646 w 598"/>
              <a:gd name="T95" fmla="*/ 2147483646 h 650"/>
              <a:gd name="T96" fmla="*/ 2147483646 w 598"/>
              <a:gd name="T97" fmla="*/ 2147483646 h 650"/>
              <a:gd name="T98" fmla="*/ 2147483646 w 598"/>
              <a:gd name="T99" fmla="*/ 2147483646 h 650"/>
              <a:gd name="T100" fmla="*/ 2147483646 w 598"/>
              <a:gd name="T101" fmla="*/ 2147483646 h 650"/>
              <a:gd name="T102" fmla="*/ 2147483646 w 598"/>
              <a:gd name="T103" fmla="*/ 2147483646 h 650"/>
              <a:gd name="T104" fmla="*/ 2147483646 w 598"/>
              <a:gd name="T105" fmla="*/ 2147483646 h 650"/>
              <a:gd name="T106" fmla="*/ 2147483646 w 598"/>
              <a:gd name="T107" fmla="*/ 2147483646 h 650"/>
              <a:gd name="T108" fmla="*/ 2147483646 w 598"/>
              <a:gd name="T109" fmla="*/ 2147483646 h 650"/>
              <a:gd name="T110" fmla="*/ 2147483646 w 598"/>
              <a:gd name="T111" fmla="*/ 2147483646 h 650"/>
              <a:gd name="T112" fmla="*/ 2147483646 w 598"/>
              <a:gd name="T113" fmla="*/ 2147483646 h 650"/>
              <a:gd name="T114" fmla="*/ 2147483646 w 598"/>
              <a:gd name="T115" fmla="*/ 2147483646 h 650"/>
              <a:gd name="T116" fmla="*/ 2147483646 w 598"/>
              <a:gd name="T117" fmla="*/ 2147483646 h 650"/>
              <a:gd name="T118" fmla="*/ 2147483646 w 598"/>
              <a:gd name="T119" fmla="*/ 2147483646 h 650"/>
              <a:gd name="T120" fmla="*/ 2147483646 w 598"/>
              <a:gd name="T121" fmla="*/ 2147483646 h 650"/>
              <a:gd name="T122" fmla="*/ 2147483646 w 598"/>
              <a:gd name="T123" fmla="*/ 2147483646 h 650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598"/>
              <a:gd name="T187" fmla="*/ 0 h 650"/>
              <a:gd name="T188" fmla="*/ 598 w 598"/>
              <a:gd name="T189" fmla="*/ 650 h 650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598" h="650">
                <a:moveTo>
                  <a:pt x="202" y="650"/>
                </a:moveTo>
                <a:lnTo>
                  <a:pt x="195" y="650"/>
                </a:lnTo>
                <a:lnTo>
                  <a:pt x="187" y="648"/>
                </a:lnTo>
                <a:lnTo>
                  <a:pt x="180" y="646"/>
                </a:lnTo>
                <a:lnTo>
                  <a:pt x="173" y="643"/>
                </a:lnTo>
                <a:lnTo>
                  <a:pt x="167" y="638"/>
                </a:lnTo>
                <a:lnTo>
                  <a:pt x="160" y="634"/>
                </a:lnTo>
                <a:lnTo>
                  <a:pt x="155" y="628"/>
                </a:lnTo>
                <a:lnTo>
                  <a:pt x="148" y="621"/>
                </a:lnTo>
                <a:lnTo>
                  <a:pt x="142" y="610"/>
                </a:lnTo>
                <a:lnTo>
                  <a:pt x="136" y="601"/>
                </a:lnTo>
                <a:lnTo>
                  <a:pt x="133" y="591"/>
                </a:lnTo>
                <a:lnTo>
                  <a:pt x="130" y="582"/>
                </a:lnTo>
                <a:lnTo>
                  <a:pt x="127" y="571"/>
                </a:lnTo>
                <a:lnTo>
                  <a:pt x="123" y="567"/>
                </a:lnTo>
                <a:lnTo>
                  <a:pt x="117" y="562"/>
                </a:lnTo>
                <a:lnTo>
                  <a:pt x="109" y="557"/>
                </a:lnTo>
                <a:lnTo>
                  <a:pt x="102" y="553"/>
                </a:lnTo>
                <a:lnTo>
                  <a:pt x="92" y="548"/>
                </a:lnTo>
                <a:lnTo>
                  <a:pt x="90" y="547"/>
                </a:lnTo>
                <a:lnTo>
                  <a:pt x="83" y="543"/>
                </a:lnTo>
                <a:lnTo>
                  <a:pt x="77" y="539"/>
                </a:lnTo>
                <a:lnTo>
                  <a:pt x="69" y="533"/>
                </a:lnTo>
                <a:lnTo>
                  <a:pt x="61" y="525"/>
                </a:lnTo>
                <a:lnTo>
                  <a:pt x="56" y="520"/>
                </a:lnTo>
                <a:lnTo>
                  <a:pt x="51" y="513"/>
                </a:lnTo>
                <a:lnTo>
                  <a:pt x="48" y="507"/>
                </a:lnTo>
                <a:lnTo>
                  <a:pt x="45" y="499"/>
                </a:lnTo>
                <a:lnTo>
                  <a:pt x="39" y="486"/>
                </a:lnTo>
                <a:lnTo>
                  <a:pt x="36" y="472"/>
                </a:lnTo>
                <a:lnTo>
                  <a:pt x="33" y="457"/>
                </a:lnTo>
                <a:lnTo>
                  <a:pt x="32" y="443"/>
                </a:lnTo>
                <a:lnTo>
                  <a:pt x="31" y="428"/>
                </a:lnTo>
                <a:lnTo>
                  <a:pt x="31" y="413"/>
                </a:lnTo>
                <a:lnTo>
                  <a:pt x="25" y="409"/>
                </a:lnTo>
                <a:lnTo>
                  <a:pt x="21" y="404"/>
                </a:lnTo>
                <a:lnTo>
                  <a:pt x="14" y="399"/>
                </a:lnTo>
                <a:lnTo>
                  <a:pt x="10" y="391"/>
                </a:lnTo>
                <a:lnTo>
                  <a:pt x="6" y="383"/>
                </a:lnTo>
                <a:lnTo>
                  <a:pt x="2" y="376"/>
                </a:lnTo>
                <a:lnTo>
                  <a:pt x="1" y="367"/>
                </a:lnTo>
                <a:lnTo>
                  <a:pt x="0" y="359"/>
                </a:lnTo>
                <a:lnTo>
                  <a:pt x="0" y="350"/>
                </a:lnTo>
                <a:lnTo>
                  <a:pt x="0" y="341"/>
                </a:lnTo>
                <a:lnTo>
                  <a:pt x="2" y="332"/>
                </a:lnTo>
                <a:lnTo>
                  <a:pt x="6" y="322"/>
                </a:lnTo>
                <a:lnTo>
                  <a:pt x="9" y="311"/>
                </a:lnTo>
                <a:lnTo>
                  <a:pt x="13" y="301"/>
                </a:lnTo>
                <a:lnTo>
                  <a:pt x="19" y="291"/>
                </a:lnTo>
                <a:lnTo>
                  <a:pt x="25" y="280"/>
                </a:lnTo>
                <a:lnTo>
                  <a:pt x="33" y="269"/>
                </a:lnTo>
                <a:lnTo>
                  <a:pt x="41" y="258"/>
                </a:lnTo>
                <a:lnTo>
                  <a:pt x="47" y="252"/>
                </a:lnTo>
                <a:lnTo>
                  <a:pt x="51" y="246"/>
                </a:lnTo>
                <a:lnTo>
                  <a:pt x="56" y="241"/>
                </a:lnTo>
                <a:lnTo>
                  <a:pt x="58" y="239"/>
                </a:lnTo>
                <a:lnTo>
                  <a:pt x="62" y="225"/>
                </a:lnTo>
                <a:lnTo>
                  <a:pt x="67" y="213"/>
                </a:lnTo>
                <a:lnTo>
                  <a:pt x="69" y="206"/>
                </a:lnTo>
                <a:lnTo>
                  <a:pt x="72" y="201"/>
                </a:lnTo>
                <a:lnTo>
                  <a:pt x="70" y="195"/>
                </a:lnTo>
                <a:lnTo>
                  <a:pt x="69" y="188"/>
                </a:lnTo>
                <a:lnTo>
                  <a:pt x="67" y="180"/>
                </a:lnTo>
                <a:lnTo>
                  <a:pt x="64" y="173"/>
                </a:lnTo>
                <a:lnTo>
                  <a:pt x="61" y="163"/>
                </a:lnTo>
                <a:lnTo>
                  <a:pt x="58" y="152"/>
                </a:lnTo>
                <a:lnTo>
                  <a:pt x="54" y="141"/>
                </a:lnTo>
                <a:lnTo>
                  <a:pt x="53" y="128"/>
                </a:lnTo>
                <a:lnTo>
                  <a:pt x="52" y="117"/>
                </a:lnTo>
                <a:lnTo>
                  <a:pt x="53" y="106"/>
                </a:lnTo>
                <a:lnTo>
                  <a:pt x="54" y="95"/>
                </a:lnTo>
                <a:lnTo>
                  <a:pt x="56" y="84"/>
                </a:lnTo>
                <a:lnTo>
                  <a:pt x="61" y="74"/>
                </a:lnTo>
                <a:lnTo>
                  <a:pt x="65" y="65"/>
                </a:lnTo>
                <a:lnTo>
                  <a:pt x="70" y="56"/>
                </a:lnTo>
                <a:lnTo>
                  <a:pt x="78" y="47"/>
                </a:lnTo>
                <a:lnTo>
                  <a:pt x="85" y="40"/>
                </a:lnTo>
                <a:lnTo>
                  <a:pt x="92" y="33"/>
                </a:lnTo>
                <a:lnTo>
                  <a:pt x="101" y="28"/>
                </a:lnTo>
                <a:lnTo>
                  <a:pt x="109" y="23"/>
                </a:lnTo>
                <a:lnTo>
                  <a:pt x="118" y="18"/>
                </a:lnTo>
                <a:lnTo>
                  <a:pt x="127" y="15"/>
                </a:lnTo>
                <a:lnTo>
                  <a:pt x="135" y="12"/>
                </a:lnTo>
                <a:lnTo>
                  <a:pt x="144" y="9"/>
                </a:lnTo>
                <a:lnTo>
                  <a:pt x="161" y="4"/>
                </a:lnTo>
                <a:lnTo>
                  <a:pt x="176" y="2"/>
                </a:lnTo>
                <a:lnTo>
                  <a:pt x="190" y="1"/>
                </a:lnTo>
                <a:lnTo>
                  <a:pt x="201" y="0"/>
                </a:lnTo>
                <a:lnTo>
                  <a:pt x="215" y="0"/>
                </a:lnTo>
                <a:lnTo>
                  <a:pt x="229" y="0"/>
                </a:lnTo>
                <a:lnTo>
                  <a:pt x="261" y="1"/>
                </a:lnTo>
                <a:lnTo>
                  <a:pt x="292" y="2"/>
                </a:lnTo>
                <a:lnTo>
                  <a:pt x="308" y="4"/>
                </a:lnTo>
                <a:lnTo>
                  <a:pt x="324" y="6"/>
                </a:lnTo>
                <a:lnTo>
                  <a:pt x="339" y="9"/>
                </a:lnTo>
                <a:lnTo>
                  <a:pt x="356" y="12"/>
                </a:lnTo>
                <a:lnTo>
                  <a:pt x="371" y="16"/>
                </a:lnTo>
                <a:lnTo>
                  <a:pt x="386" y="22"/>
                </a:lnTo>
                <a:lnTo>
                  <a:pt x="401" y="27"/>
                </a:lnTo>
                <a:lnTo>
                  <a:pt x="416" y="33"/>
                </a:lnTo>
                <a:lnTo>
                  <a:pt x="430" y="42"/>
                </a:lnTo>
                <a:lnTo>
                  <a:pt x="443" y="51"/>
                </a:lnTo>
                <a:lnTo>
                  <a:pt x="457" y="60"/>
                </a:lnTo>
                <a:lnTo>
                  <a:pt x="469" y="71"/>
                </a:lnTo>
                <a:lnTo>
                  <a:pt x="482" y="84"/>
                </a:lnTo>
                <a:lnTo>
                  <a:pt x="495" y="98"/>
                </a:lnTo>
                <a:lnTo>
                  <a:pt x="507" y="113"/>
                </a:lnTo>
                <a:lnTo>
                  <a:pt x="520" y="130"/>
                </a:lnTo>
                <a:lnTo>
                  <a:pt x="531" y="147"/>
                </a:lnTo>
                <a:lnTo>
                  <a:pt x="542" y="165"/>
                </a:lnTo>
                <a:lnTo>
                  <a:pt x="552" y="184"/>
                </a:lnTo>
                <a:lnTo>
                  <a:pt x="562" y="202"/>
                </a:lnTo>
                <a:lnTo>
                  <a:pt x="571" y="221"/>
                </a:lnTo>
                <a:lnTo>
                  <a:pt x="578" y="242"/>
                </a:lnTo>
                <a:lnTo>
                  <a:pt x="585" y="261"/>
                </a:lnTo>
                <a:lnTo>
                  <a:pt x="590" y="282"/>
                </a:lnTo>
                <a:lnTo>
                  <a:pt x="594" y="302"/>
                </a:lnTo>
                <a:lnTo>
                  <a:pt x="596" y="323"/>
                </a:lnTo>
                <a:lnTo>
                  <a:pt x="598" y="343"/>
                </a:lnTo>
                <a:lnTo>
                  <a:pt x="596" y="364"/>
                </a:lnTo>
                <a:lnTo>
                  <a:pt x="594" y="379"/>
                </a:lnTo>
                <a:lnTo>
                  <a:pt x="592" y="394"/>
                </a:lnTo>
                <a:lnTo>
                  <a:pt x="589" y="409"/>
                </a:lnTo>
                <a:lnTo>
                  <a:pt x="586" y="423"/>
                </a:lnTo>
                <a:lnTo>
                  <a:pt x="581" y="437"/>
                </a:lnTo>
                <a:lnTo>
                  <a:pt x="577" y="450"/>
                </a:lnTo>
                <a:lnTo>
                  <a:pt x="572" y="462"/>
                </a:lnTo>
                <a:lnTo>
                  <a:pt x="565" y="475"/>
                </a:lnTo>
                <a:lnTo>
                  <a:pt x="559" y="486"/>
                </a:lnTo>
                <a:lnTo>
                  <a:pt x="552" y="497"/>
                </a:lnTo>
                <a:lnTo>
                  <a:pt x="545" y="508"/>
                </a:lnTo>
                <a:lnTo>
                  <a:pt x="536" y="517"/>
                </a:lnTo>
                <a:lnTo>
                  <a:pt x="527" y="526"/>
                </a:lnTo>
                <a:lnTo>
                  <a:pt x="519" y="535"/>
                </a:lnTo>
                <a:lnTo>
                  <a:pt x="509" y="542"/>
                </a:lnTo>
                <a:lnTo>
                  <a:pt x="499" y="550"/>
                </a:lnTo>
                <a:lnTo>
                  <a:pt x="490" y="555"/>
                </a:lnTo>
                <a:lnTo>
                  <a:pt x="480" y="560"/>
                </a:lnTo>
                <a:lnTo>
                  <a:pt x="469" y="564"/>
                </a:lnTo>
                <a:lnTo>
                  <a:pt x="458" y="567"/>
                </a:lnTo>
                <a:lnTo>
                  <a:pt x="446" y="570"/>
                </a:lnTo>
                <a:lnTo>
                  <a:pt x="434" y="571"/>
                </a:lnTo>
                <a:lnTo>
                  <a:pt x="423" y="572"/>
                </a:lnTo>
                <a:lnTo>
                  <a:pt x="410" y="574"/>
                </a:lnTo>
                <a:lnTo>
                  <a:pt x="396" y="572"/>
                </a:lnTo>
                <a:lnTo>
                  <a:pt x="382" y="571"/>
                </a:lnTo>
                <a:lnTo>
                  <a:pt x="367" y="569"/>
                </a:lnTo>
                <a:lnTo>
                  <a:pt x="355" y="565"/>
                </a:lnTo>
                <a:lnTo>
                  <a:pt x="343" y="561"/>
                </a:lnTo>
                <a:lnTo>
                  <a:pt x="331" y="556"/>
                </a:lnTo>
                <a:lnTo>
                  <a:pt x="320" y="550"/>
                </a:lnTo>
                <a:lnTo>
                  <a:pt x="309" y="543"/>
                </a:lnTo>
                <a:lnTo>
                  <a:pt x="304" y="538"/>
                </a:lnTo>
                <a:lnTo>
                  <a:pt x="297" y="531"/>
                </a:lnTo>
                <a:lnTo>
                  <a:pt x="291" y="524"/>
                </a:lnTo>
                <a:lnTo>
                  <a:pt x="285" y="515"/>
                </a:lnTo>
                <a:lnTo>
                  <a:pt x="280" y="506"/>
                </a:lnTo>
                <a:lnTo>
                  <a:pt x="276" y="496"/>
                </a:lnTo>
                <a:lnTo>
                  <a:pt x="274" y="485"/>
                </a:lnTo>
                <a:lnTo>
                  <a:pt x="274" y="473"/>
                </a:lnTo>
                <a:lnTo>
                  <a:pt x="275" y="467"/>
                </a:lnTo>
                <a:lnTo>
                  <a:pt x="277" y="459"/>
                </a:lnTo>
                <a:lnTo>
                  <a:pt x="279" y="454"/>
                </a:lnTo>
                <a:lnTo>
                  <a:pt x="282" y="447"/>
                </a:lnTo>
                <a:lnTo>
                  <a:pt x="286" y="442"/>
                </a:lnTo>
                <a:lnTo>
                  <a:pt x="292" y="437"/>
                </a:lnTo>
                <a:lnTo>
                  <a:pt x="297" y="433"/>
                </a:lnTo>
                <a:lnTo>
                  <a:pt x="303" y="429"/>
                </a:lnTo>
                <a:lnTo>
                  <a:pt x="309" y="427"/>
                </a:lnTo>
                <a:lnTo>
                  <a:pt x="316" y="424"/>
                </a:lnTo>
                <a:lnTo>
                  <a:pt x="322" y="423"/>
                </a:lnTo>
                <a:lnTo>
                  <a:pt x="329" y="422"/>
                </a:lnTo>
                <a:lnTo>
                  <a:pt x="337" y="423"/>
                </a:lnTo>
                <a:lnTo>
                  <a:pt x="347" y="426"/>
                </a:lnTo>
                <a:lnTo>
                  <a:pt x="356" y="430"/>
                </a:lnTo>
                <a:lnTo>
                  <a:pt x="363" y="434"/>
                </a:lnTo>
                <a:lnTo>
                  <a:pt x="369" y="440"/>
                </a:lnTo>
                <a:lnTo>
                  <a:pt x="375" y="444"/>
                </a:lnTo>
                <a:lnTo>
                  <a:pt x="377" y="446"/>
                </a:lnTo>
                <a:lnTo>
                  <a:pt x="380" y="447"/>
                </a:lnTo>
                <a:lnTo>
                  <a:pt x="384" y="448"/>
                </a:lnTo>
                <a:lnTo>
                  <a:pt x="388" y="448"/>
                </a:lnTo>
                <a:lnTo>
                  <a:pt x="396" y="447"/>
                </a:lnTo>
                <a:lnTo>
                  <a:pt x="402" y="444"/>
                </a:lnTo>
                <a:lnTo>
                  <a:pt x="409" y="440"/>
                </a:lnTo>
                <a:lnTo>
                  <a:pt x="414" y="435"/>
                </a:lnTo>
                <a:lnTo>
                  <a:pt x="420" y="429"/>
                </a:lnTo>
                <a:lnTo>
                  <a:pt x="427" y="421"/>
                </a:lnTo>
                <a:lnTo>
                  <a:pt x="432" y="413"/>
                </a:lnTo>
                <a:lnTo>
                  <a:pt x="438" y="404"/>
                </a:lnTo>
                <a:lnTo>
                  <a:pt x="441" y="395"/>
                </a:lnTo>
                <a:lnTo>
                  <a:pt x="445" y="387"/>
                </a:lnTo>
                <a:lnTo>
                  <a:pt x="447" y="377"/>
                </a:lnTo>
                <a:lnTo>
                  <a:pt x="450" y="368"/>
                </a:lnTo>
                <a:lnTo>
                  <a:pt x="453" y="351"/>
                </a:lnTo>
                <a:lnTo>
                  <a:pt x="454" y="335"/>
                </a:lnTo>
                <a:lnTo>
                  <a:pt x="453" y="319"/>
                </a:lnTo>
                <a:lnTo>
                  <a:pt x="451" y="301"/>
                </a:lnTo>
                <a:lnTo>
                  <a:pt x="447" y="285"/>
                </a:lnTo>
                <a:lnTo>
                  <a:pt x="442" y="267"/>
                </a:lnTo>
                <a:lnTo>
                  <a:pt x="436" y="249"/>
                </a:lnTo>
                <a:lnTo>
                  <a:pt x="428" y="230"/>
                </a:lnTo>
                <a:lnTo>
                  <a:pt x="421" y="219"/>
                </a:lnTo>
                <a:lnTo>
                  <a:pt x="415" y="208"/>
                </a:lnTo>
                <a:lnTo>
                  <a:pt x="409" y="198"/>
                </a:lnTo>
                <a:lnTo>
                  <a:pt x="402" y="188"/>
                </a:lnTo>
                <a:lnTo>
                  <a:pt x="394" y="178"/>
                </a:lnTo>
                <a:lnTo>
                  <a:pt x="387" y="168"/>
                </a:lnTo>
                <a:lnTo>
                  <a:pt x="378" y="160"/>
                </a:lnTo>
                <a:lnTo>
                  <a:pt x="370" y="151"/>
                </a:lnTo>
                <a:lnTo>
                  <a:pt x="361" y="145"/>
                </a:lnTo>
                <a:lnTo>
                  <a:pt x="352" y="139"/>
                </a:lnTo>
                <a:lnTo>
                  <a:pt x="342" y="135"/>
                </a:lnTo>
                <a:lnTo>
                  <a:pt x="332" y="132"/>
                </a:lnTo>
                <a:lnTo>
                  <a:pt x="309" y="127"/>
                </a:lnTo>
                <a:lnTo>
                  <a:pt x="289" y="125"/>
                </a:lnTo>
                <a:lnTo>
                  <a:pt x="267" y="124"/>
                </a:lnTo>
                <a:lnTo>
                  <a:pt x="244" y="123"/>
                </a:lnTo>
                <a:lnTo>
                  <a:pt x="223" y="122"/>
                </a:lnTo>
                <a:lnTo>
                  <a:pt x="201" y="122"/>
                </a:lnTo>
                <a:lnTo>
                  <a:pt x="199" y="122"/>
                </a:lnTo>
                <a:lnTo>
                  <a:pt x="194" y="121"/>
                </a:lnTo>
                <a:lnTo>
                  <a:pt x="188" y="121"/>
                </a:lnTo>
                <a:lnTo>
                  <a:pt x="183" y="122"/>
                </a:lnTo>
                <a:lnTo>
                  <a:pt x="178" y="123"/>
                </a:lnTo>
                <a:lnTo>
                  <a:pt x="176" y="125"/>
                </a:lnTo>
                <a:lnTo>
                  <a:pt x="175" y="126"/>
                </a:lnTo>
                <a:lnTo>
                  <a:pt x="174" y="128"/>
                </a:lnTo>
                <a:lnTo>
                  <a:pt x="173" y="131"/>
                </a:lnTo>
                <a:lnTo>
                  <a:pt x="173" y="136"/>
                </a:lnTo>
                <a:lnTo>
                  <a:pt x="174" y="141"/>
                </a:lnTo>
                <a:lnTo>
                  <a:pt x="178" y="152"/>
                </a:lnTo>
                <a:lnTo>
                  <a:pt x="183" y="161"/>
                </a:lnTo>
                <a:lnTo>
                  <a:pt x="189" y="173"/>
                </a:lnTo>
                <a:lnTo>
                  <a:pt x="195" y="186"/>
                </a:lnTo>
                <a:lnTo>
                  <a:pt x="197" y="191"/>
                </a:lnTo>
                <a:lnTo>
                  <a:pt x="198" y="199"/>
                </a:lnTo>
                <a:lnTo>
                  <a:pt x="197" y="205"/>
                </a:lnTo>
                <a:lnTo>
                  <a:pt x="195" y="213"/>
                </a:lnTo>
                <a:lnTo>
                  <a:pt x="194" y="217"/>
                </a:lnTo>
                <a:lnTo>
                  <a:pt x="189" y="228"/>
                </a:lnTo>
                <a:lnTo>
                  <a:pt x="185" y="238"/>
                </a:lnTo>
                <a:lnTo>
                  <a:pt x="181" y="248"/>
                </a:lnTo>
                <a:lnTo>
                  <a:pt x="176" y="259"/>
                </a:lnTo>
                <a:lnTo>
                  <a:pt x="176" y="260"/>
                </a:lnTo>
                <a:lnTo>
                  <a:pt x="176" y="262"/>
                </a:lnTo>
                <a:lnTo>
                  <a:pt x="176" y="270"/>
                </a:lnTo>
                <a:lnTo>
                  <a:pt x="175" y="280"/>
                </a:lnTo>
                <a:lnTo>
                  <a:pt x="173" y="285"/>
                </a:lnTo>
                <a:lnTo>
                  <a:pt x="171" y="292"/>
                </a:lnTo>
                <a:lnTo>
                  <a:pt x="169" y="296"/>
                </a:lnTo>
                <a:lnTo>
                  <a:pt x="164" y="301"/>
                </a:lnTo>
                <a:lnTo>
                  <a:pt x="161" y="306"/>
                </a:lnTo>
                <a:lnTo>
                  <a:pt x="157" y="310"/>
                </a:lnTo>
                <a:lnTo>
                  <a:pt x="153" y="313"/>
                </a:lnTo>
                <a:lnTo>
                  <a:pt x="147" y="316"/>
                </a:lnTo>
                <a:lnTo>
                  <a:pt x="143" y="321"/>
                </a:lnTo>
                <a:lnTo>
                  <a:pt x="140" y="324"/>
                </a:lnTo>
                <a:lnTo>
                  <a:pt x="137" y="328"/>
                </a:lnTo>
                <a:lnTo>
                  <a:pt x="137" y="332"/>
                </a:lnTo>
                <a:lnTo>
                  <a:pt x="139" y="336"/>
                </a:lnTo>
                <a:lnTo>
                  <a:pt x="141" y="340"/>
                </a:lnTo>
                <a:lnTo>
                  <a:pt x="144" y="345"/>
                </a:lnTo>
                <a:lnTo>
                  <a:pt x="147" y="349"/>
                </a:lnTo>
                <a:lnTo>
                  <a:pt x="149" y="353"/>
                </a:lnTo>
                <a:lnTo>
                  <a:pt x="151" y="358"/>
                </a:lnTo>
                <a:lnTo>
                  <a:pt x="153" y="363"/>
                </a:lnTo>
                <a:lnTo>
                  <a:pt x="154" y="368"/>
                </a:lnTo>
                <a:lnTo>
                  <a:pt x="154" y="374"/>
                </a:lnTo>
                <a:lnTo>
                  <a:pt x="154" y="379"/>
                </a:lnTo>
                <a:lnTo>
                  <a:pt x="151" y="386"/>
                </a:lnTo>
                <a:lnTo>
                  <a:pt x="150" y="391"/>
                </a:lnTo>
                <a:lnTo>
                  <a:pt x="151" y="401"/>
                </a:lnTo>
                <a:lnTo>
                  <a:pt x="150" y="410"/>
                </a:lnTo>
                <a:lnTo>
                  <a:pt x="154" y="419"/>
                </a:lnTo>
                <a:lnTo>
                  <a:pt x="155" y="429"/>
                </a:lnTo>
                <a:lnTo>
                  <a:pt x="155" y="434"/>
                </a:lnTo>
                <a:lnTo>
                  <a:pt x="155" y="441"/>
                </a:lnTo>
                <a:lnTo>
                  <a:pt x="155" y="444"/>
                </a:lnTo>
                <a:lnTo>
                  <a:pt x="156" y="446"/>
                </a:lnTo>
                <a:lnTo>
                  <a:pt x="157" y="449"/>
                </a:lnTo>
                <a:lnTo>
                  <a:pt x="160" y="450"/>
                </a:lnTo>
                <a:lnTo>
                  <a:pt x="167" y="451"/>
                </a:lnTo>
                <a:lnTo>
                  <a:pt x="174" y="453"/>
                </a:lnTo>
                <a:lnTo>
                  <a:pt x="184" y="454"/>
                </a:lnTo>
                <a:lnTo>
                  <a:pt x="194" y="457"/>
                </a:lnTo>
                <a:lnTo>
                  <a:pt x="201" y="460"/>
                </a:lnTo>
                <a:lnTo>
                  <a:pt x="208" y="463"/>
                </a:lnTo>
                <a:lnTo>
                  <a:pt x="213" y="468"/>
                </a:lnTo>
                <a:lnTo>
                  <a:pt x="218" y="472"/>
                </a:lnTo>
                <a:lnTo>
                  <a:pt x="228" y="481"/>
                </a:lnTo>
                <a:lnTo>
                  <a:pt x="235" y="491"/>
                </a:lnTo>
                <a:lnTo>
                  <a:pt x="240" y="502"/>
                </a:lnTo>
                <a:lnTo>
                  <a:pt x="244" y="513"/>
                </a:lnTo>
                <a:lnTo>
                  <a:pt x="248" y="524"/>
                </a:lnTo>
                <a:lnTo>
                  <a:pt x="251" y="533"/>
                </a:lnTo>
                <a:lnTo>
                  <a:pt x="253" y="542"/>
                </a:lnTo>
                <a:lnTo>
                  <a:pt x="255" y="550"/>
                </a:lnTo>
                <a:lnTo>
                  <a:pt x="258" y="557"/>
                </a:lnTo>
                <a:lnTo>
                  <a:pt x="261" y="568"/>
                </a:lnTo>
                <a:lnTo>
                  <a:pt x="263" y="579"/>
                </a:lnTo>
                <a:lnTo>
                  <a:pt x="263" y="592"/>
                </a:lnTo>
                <a:lnTo>
                  <a:pt x="263" y="597"/>
                </a:lnTo>
                <a:lnTo>
                  <a:pt x="262" y="604"/>
                </a:lnTo>
                <a:lnTo>
                  <a:pt x="259" y="609"/>
                </a:lnTo>
                <a:lnTo>
                  <a:pt x="257" y="615"/>
                </a:lnTo>
                <a:lnTo>
                  <a:pt x="251" y="624"/>
                </a:lnTo>
                <a:lnTo>
                  <a:pt x="243" y="633"/>
                </a:lnTo>
                <a:lnTo>
                  <a:pt x="235" y="641"/>
                </a:lnTo>
                <a:lnTo>
                  <a:pt x="225" y="646"/>
                </a:lnTo>
                <a:lnTo>
                  <a:pt x="220" y="648"/>
                </a:lnTo>
                <a:lnTo>
                  <a:pt x="214" y="649"/>
                </a:lnTo>
                <a:lnTo>
                  <a:pt x="208" y="650"/>
                </a:lnTo>
                <a:lnTo>
                  <a:pt x="202" y="65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Prostokąt zaokrąglony 24"/>
          <p:cNvSpPr/>
          <p:nvPr/>
        </p:nvSpPr>
        <p:spPr>
          <a:xfrm>
            <a:off x="1991545" y="928391"/>
            <a:ext cx="8104954" cy="764287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7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PROW – PS WPR najistotniejsze zmiany</a:t>
            </a:r>
            <a:endParaRPr kumimoji="0" lang="pl-PL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4" name="Symbol zastępczy numeru slajdu 17">
            <a:extLst>
              <a:ext uri="{FF2B5EF4-FFF2-40B4-BE49-F238E27FC236}">
                <a16:creationId xmlns:a16="http://schemas.microsoft.com/office/drawing/2014/main" id="{EC2918EF-DB16-42F5-9A8F-1C7D4983A90C}"/>
              </a:ext>
            </a:extLst>
          </p:cNvPr>
          <p:cNvSpPr txBox="1">
            <a:spLocks/>
          </p:cNvSpPr>
          <p:nvPr/>
        </p:nvSpPr>
        <p:spPr bwMode="auto">
          <a:xfrm>
            <a:off x="6167439" y="6500814"/>
            <a:ext cx="414337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Warszawa, 2021 r.</a:t>
            </a:r>
          </a:p>
        </p:txBody>
      </p:sp>
      <p:sp>
        <p:nvSpPr>
          <p:cNvPr id="26" name="Symbol zastępczy numeru slajdu 17">
            <a:extLst>
              <a:ext uri="{FF2B5EF4-FFF2-40B4-BE49-F238E27FC236}">
                <a16:creationId xmlns:a16="http://schemas.microsoft.com/office/drawing/2014/main" id="{6EF201C5-43C7-40F4-8E63-E6AE30D10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881189" y="6500814"/>
            <a:ext cx="428625" cy="3571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B235B1B-1FCB-4948-8876-18F43D24E77F}" type="slidenum">
              <a:rPr kumimoji="0" lang="pl-PL" altLang="pl-PL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pl-PL" altLang="pl-PL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Prostokąt 26">
            <a:extLst>
              <a:ext uri="{FF2B5EF4-FFF2-40B4-BE49-F238E27FC236}">
                <a16:creationId xmlns:a16="http://schemas.microsoft.com/office/drawing/2014/main" id="{2EB296BB-116B-4588-8855-2B8993D27298}"/>
              </a:ext>
            </a:extLst>
          </p:cNvPr>
          <p:cNvSpPr/>
          <p:nvPr/>
        </p:nvSpPr>
        <p:spPr bwMode="auto">
          <a:xfrm>
            <a:off x="1524000" y="6500814"/>
            <a:ext cx="9144000" cy="357187"/>
          </a:xfrm>
          <a:prstGeom prst="rect">
            <a:avLst/>
          </a:prstGeom>
          <a:solidFill>
            <a:srgbClr val="FF000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Symbol zastępczy numeru slajdu 17">
            <a:extLst>
              <a:ext uri="{FF2B5EF4-FFF2-40B4-BE49-F238E27FC236}">
                <a16:creationId xmlns:a16="http://schemas.microsoft.com/office/drawing/2014/main" id="{12A09C59-6DD5-4166-939A-30C58F1F4D3D}"/>
              </a:ext>
            </a:extLst>
          </p:cNvPr>
          <p:cNvSpPr txBox="1">
            <a:spLocks/>
          </p:cNvSpPr>
          <p:nvPr/>
        </p:nvSpPr>
        <p:spPr bwMode="auto">
          <a:xfrm>
            <a:off x="6167407" y="6500812"/>
            <a:ext cx="414337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Warszawa, 14 grudnia 2022 r.</a:t>
            </a:r>
          </a:p>
        </p:txBody>
      </p:sp>
      <p:pic>
        <p:nvPicPr>
          <p:cNvPr id="32" name="Obraz 4" descr="logotyp(claim)_pl.gif">
            <a:extLst>
              <a:ext uri="{FF2B5EF4-FFF2-40B4-BE49-F238E27FC236}">
                <a16:creationId xmlns:a16="http://schemas.microsoft.com/office/drawing/2014/main" id="{74EC4997-5F0A-49CC-B9BC-7FA9EDB293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158" y="357188"/>
            <a:ext cx="2214578" cy="422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Obraz 6" descr="piktogramy_zestaw.gif">
            <a:extLst>
              <a:ext uri="{FF2B5EF4-FFF2-40B4-BE49-F238E27FC236}">
                <a16:creationId xmlns:a16="http://schemas.microsoft.com/office/drawing/2014/main" id="{6643D483-701F-48A5-80AE-1859BD89B7F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4826" y="357189"/>
            <a:ext cx="2286016" cy="321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9" name="Diagram 18">
            <a:extLst>
              <a:ext uri="{FF2B5EF4-FFF2-40B4-BE49-F238E27FC236}">
                <a16:creationId xmlns:a16="http://schemas.microsoft.com/office/drawing/2014/main" id="{B10D1C70-3826-45B5-BC21-EB3447BCA85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23766954"/>
              </p:ext>
            </p:extLst>
          </p:nvPr>
        </p:nvGraphicFramePr>
        <p:xfrm>
          <a:off x="775505" y="1692678"/>
          <a:ext cx="10602410" cy="4559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60413963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Freeform 5"/>
          <p:cNvSpPr>
            <a:spLocks/>
          </p:cNvSpPr>
          <p:nvPr/>
        </p:nvSpPr>
        <p:spPr bwMode="auto">
          <a:xfrm>
            <a:off x="9327357" y="335075"/>
            <a:ext cx="240506" cy="209550"/>
          </a:xfrm>
          <a:custGeom>
            <a:avLst/>
            <a:gdLst>
              <a:gd name="T0" fmla="*/ 2147483646 w 605"/>
              <a:gd name="T1" fmla="*/ 2147483646 h 528"/>
              <a:gd name="T2" fmla="*/ 2147483646 w 605"/>
              <a:gd name="T3" fmla="*/ 2147483646 h 528"/>
              <a:gd name="T4" fmla="*/ 2147483646 w 605"/>
              <a:gd name="T5" fmla="*/ 2147483646 h 528"/>
              <a:gd name="T6" fmla="*/ 2147483646 w 605"/>
              <a:gd name="T7" fmla="*/ 2147483646 h 528"/>
              <a:gd name="T8" fmla="*/ 2147483646 w 605"/>
              <a:gd name="T9" fmla="*/ 2147483646 h 528"/>
              <a:gd name="T10" fmla="*/ 2147483646 w 605"/>
              <a:gd name="T11" fmla="*/ 2147483646 h 528"/>
              <a:gd name="T12" fmla="*/ 2147483646 w 605"/>
              <a:gd name="T13" fmla="*/ 2147483646 h 528"/>
              <a:gd name="T14" fmla="*/ 2147483646 w 605"/>
              <a:gd name="T15" fmla="*/ 2147483646 h 528"/>
              <a:gd name="T16" fmla="*/ 2147483646 w 605"/>
              <a:gd name="T17" fmla="*/ 2147483646 h 528"/>
              <a:gd name="T18" fmla="*/ 2147483646 w 605"/>
              <a:gd name="T19" fmla="*/ 2147483646 h 528"/>
              <a:gd name="T20" fmla="*/ 2147483646 w 605"/>
              <a:gd name="T21" fmla="*/ 2147483646 h 528"/>
              <a:gd name="T22" fmla="*/ 2147483646 w 605"/>
              <a:gd name="T23" fmla="*/ 2147483646 h 528"/>
              <a:gd name="T24" fmla="*/ 2147483646 w 605"/>
              <a:gd name="T25" fmla="*/ 2147483646 h 528"/>
              <a:gd name="T26" fmla="*/ 2147483646 w 605"/>
              <a:gd name="T27" fmla="*/ 2147483646 h 528"/>
              <a:gd name="T28" fmla="*/ 2147483646 w 605"/>
              <a:gd name="T29" fmla="*/ 2147483646 h 528"/>
              <a:gd name="T30" fmla="*/ 2147483646 w 605"/>
              <a:gd name="T31" fmla="*/ 2147483646 h 528"/>
              <a:gd name="T32" fmla="*/ 2147483646 w 605"/>
              <a:gd name="T33" fmla="*/ 2147483646 h 528"/>
              <a:gd name="T34" fmla="*/ 2147483646 w 605"/>
              <a:gd name="T35" fmla="*/ 2147483646 h 528"/>
              <a:gd name="T36" fmla="*/ 2147483646 w 605"/>
              <a:gd name="T37" fmla="*/ 2147483646 h 528"/>
              <a:gd name="T38" fmla="*/ 2147483646 w 605"/>
              <a:gd name="T39" fmla="*/ 2147483646 h 528"/>
              <a:gd name="T40" fmla="*/ 2147483646 w 605"/>
              <a:gd name="T41" fmla="*/ 2147483646 h 528"/>
              <a:gd name="T42" fmla="*/ 2147483646 w 605"/>
              <a:gd name="T43" fmla="*/ 2147483646 h 528"/>
              <a:gd name="T44" fmla="*/ 2147483646 w 605"/>
              <a:gd name="T45" fmla="*/ 2147483646 h 528"/>
              <a:gd name="T46" fmla="*/ 2147483646 w 605"/>
              <a:gd name="T47" fmla="*/ 2147483646 h 528"/>
              <a:gd name="T48" fmla="*/ 2147483646 w 605"/>
              <a:gd name="T49" fmla="*/ 2147483646 h 528"/>
              <a:gd name="T50" fmla="*/ 2147483646 w 605"/>
              <a:gd name="T51" fmla="*/ 2147483646 h 528"/>
              <a:gd name="T52" fmla="*/ 2147483646 w 605"/>
              <a:gd name="T53" fmla="*/ 2147483646 h 528"/>
              <a:gd name="T54" fmla="*/ 2147483646 w 605"/>
              <a:gd name="T55" fmla="*/ 2147483646 h 528"/>
              <a:gd name="T56" fmla="*/ 2147483646 w 605"/>
              <a:gd name="T57" fmla="*/ 2147483646 h 528"/>
              <a:gd name="T58" fmla="*/ 2147483646 w 605"/>
              <a:gd name="T59" fmla="*/ 2147483646 h 528"/>
              <a:gd name="T60" fmla="*/ 2147483646 w 605"/>
              <a:gd name="T61" fmla="*/ 2147483646 h 528"/>
              <a:gd name="T62" fmla="*/ 2147483646 w 605"/>
              <a:gd name="T63" fmla="*/ 2147483646 h 528"/>
              <a:gd name="T64" fmla="*/ 2147483646 w 605"/>
              <a:gd name="T65" fmla="*/ 2147483646 h 528"/>
              <a:gd name="T66" fmla="*/ 2147483646 w 605"/>
              <a:gd name="T67" fmla="*/ 2147483646 h 528"/>
              <a:gd name="T68" fmla="*/ 2147483646 w 605"/>
              <a:gd name="T69" fmla="*/ 2147483646 h 528"/>
              <a:gd name="T70" fmla="*/ 2147483646 w 605"/>
              <a:gd name="T71" fmla="*/ 2147483646 h 528"/>
              <a:gd name="T72" fmla="*/ 2147483646 w 605"/>
              <a:gd name="T73" fmla="*/ 2147483646 h 528"/>
              <a:gd name="T74" fmla="*/ 2147483646 w 605"/>
              <a:gd name="T75" fmla="*/ 2147483646 h 528"/>
              <a:gd name="T76" fmla="*/ 2147483646 w 605"/>
              <a:gd name="T77" fmla="*/ 2147483646 h 528"/>
              <a:gd name="T78" fmla="*/ 2147483646 w 605"/>
              <a:gd name="T79" fmla="*/ 2147483646 h 528"/>
              <a:gd name="T80" fmla="*/ 2147483646 w 605"/>
              <a:gd name="T81" fmla="*/ 2147483646 h 528"/>
              <a:gd name="T82" fmla="*/ 2147483646 w 605"/>
              <a:gd name="T83" fmla="*/ 2147483646 h 528"/>
              <a:gd name="T84" fmla="*/ 2147483646 w 605"/>
              <a:gd name="T85" fmla="*/ 2147483646 h 528"/>
              <a:gd name="T86" fmla="*/ 2147483646 w 605"/>
              <a:gd name="T87" fmla="*/ 2147483646 h 528"/>
              <a:gd name="T88" fmla="*/ 2147483646 w 605"/>
              <a:gd name="T89" fmla="*/ 2147483646 h 528"/>
              <a:gd name="T90" fmla="*/ 2147483646 w 605"/>
              <a:gd name="T91" fmla="*/ 2147483646 h 528"/>
              <a:gd name="T92" fmla="*/ 2147483646 w 605"/>
              <a:gd name="T93" fmla="*/ 2147483646 h 528"/>
              <a:gd name="T94" fmla="*/ 2147483646 w 605"/>
              <a:gd name="T95" fmla="*/ 2147483646 h 528"/>
              <a:gd name="T96" fmla="*/ 2147483646 w 605"/>
              <a:gd name="T97" fmla="*/ 2147483646 h 528"/>
              <a:gd name="T98" fmla="*/ 2147483646 w 605"/>
              <a:gd name="T99" fmla="*/ 2147483646 h 528"/>
              <a:gd name="T100" fmla="*/ 2147483646 w 605"/>
              <a:gd name="T101" fmla="*/ 2147483646 h 528"/>
              <a:gd name="T102" fmla="*/ 2147483646 w 605"/>
              <a:gd name="T103" fmla="*/ 2147483646 h 528"/>
              <a:gd name="T104" fmla="*/ 2147483646 w 605"/>
              <a:gd name="T105" fmla="*/ 2147483646 h 528"/>
              <a:gd name="T106" fmla="*/ 2147483646 w 605"/>
              <a:gd name="T107" fmla="*/ 2147483646 h 528"/>
              <a:gd name="T108" fmla="*/ 2147483646 w 605"/>
              <a:gd name="T109" fmla="*/ 2147483646 h 528"/>
              <a:gd name="T110" fmla="*/ 2147483646 w 605"/>
              <a:gd name="T111" fmla="*/ 2147483646 h 528"/>
              <a:gd name="T112" fmla="*/ 2147483646 w 605"/>
              <a:gd name="T113" fmla="*/ 2147483646 h 528"/>
              <a:gd name="T114" fmla="*/ 2147483646 w 605"/>
              <a:gd name="T115" fmla="*/ 2147483646 h 528"/>
              <a:gd name="T116" fmla="*/ 2147483646 w 605"/>
              <a:gd name="T117" fmla="*/ 2147483646 h 528"/>
              <a:gd name="T118" fmla="*/ 2147483646 w 605"/>
              <a:gd name="T119" fmla="*/ 2147483646 h 528"/>
              <a:gd name="T120" fmla="*/ 2147483646 w 605"/>
              <a:gd name="T121" fmla="*/ 2147483646 h 528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605"/>
              <a:gd name="T184" fmla="*/ 0 h 528"/>
              <a:gd name="T185" fmla="*/ 605 w 605"/>
              <a:gd name="T186" fmla="*/ 528 h 528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605" h="528">
                <a:moveTo>
                  <a:pt x="51" y="528"/>
                </a:moveTo>
                <a:lnTo>
                  <a:pt x="41" y="528"/>
                </a:lnTo>
                <a:lnTo>
                  <a:pt x="32" y="526"/>
                </a:lnTo>
                <a:lnTo>
                  <a:pt x="24" y="523"/>
                </a:lnTo>
                <a:lnTo>
                  <a:pt x="17" y="518"/>
                </a:lnTo>
                <a:lnTo>
                  <a:pt x="12" y="513"/>
                </a:lnTo>
                <a:lnTo>
                  <a:pt x="7" y="508"/>
                </a:lnTo>
                <a:lnTo>
                  <a:pt x="4" y="501"/>
                </a:lnTo>
                <a:lnTo>
                  <a:pt x="2" y="496"/>
                </a:lnTo>
                <a:lnTo>
                  <a:pt x="0" y="485"/>
                </a:lnTo>
                <a:lnTo>
                  <a:pt x="0" y="475"/>
                </a:lnTo>
                <a:lnTo>
                  <a:pt x="1" y="467"/>
                </a:lnTo>
                <a:lnTo>
                  <a:pt x="4" y="458"/>
                </a:lnTo>
                <a:lnTo>
                  <a:pt x="8" y="449"/>
                </a:lnTo>
                <a:lnTo>
                  <a:pt x="15" y="442"/>
                </a:lnTo>
                <a:lnTo>
                  <a:pt x="21" y="434"/>
                </a:lnTo>
                <a:lnTo>
                  <a:pt x="30" y="428"/>
                </a:lnTo>
                <a:lnTo>
                  <a:pt x="47" y="415"/>
                </a:lnTo>
                <a:lnTo>
                  <a:pt x="67" y="404"/>
                </a:lnTo>
                <a:lnTo>
                  <a:pt x="86" y="394"/>
                </a:lnTo>
                <a:lnTo>
                  <a:pt x="105" y="387"/>
                </a:lnTo>
                <a:lnTo>
                  <a:pt x="107" y="386"/>
                </a:lnTo>
                <a:lnTo>
                  <a:pt x="109" y="383"/>
                </a:lnTo>
                <a:lnTo>
                  <a:pt x="110" y="380"/>
                </a:lnTo>
                <a:lnTo>
                  <a:pt x="111" y="375"/>
                </a:lnTo>
                <a:lnTo>
                  <a:pt x="112" y="368"/>
                </a:lnTo>
                <a:lnTo>
                  <a:pt x="113" y="352"/>
                </a:lnTo>
                <a:lnTo>
                  <a:pt x="112" y="330"/>
                </a:lnTo>
                <a:lnTo>
                  <a:pt x="112" y="322"/>
                </a:lnTo>
                <a:lnTo>
                  <a:pt x="112" y="313"/>
                </a:lnTo>
                <a:lnTo>
                  <a:pt x="112" y="289"/>
                </a:lnTo>
                <a:lnTo>
                  <a:pt x="111" y="265"/>
                </a:lnTo>
                <a:lnTo>
                  <a:pt x="110" y="239"/>
                </a:lnTo>
                <a:lnTo>
                  <a:pt x="109" y="212"/>
                </a:lnTo>
                <a:lnTo>
                  <a:pt x="108" y="190"/>
                </a:lnTo>
                <a:lnTo>
                  <a:pt x="107" y="170"/>
                </a:lnTo>
                <a:lnTo>
                  <a:pt x="107" y="150"/>
                </a:lnTo>
                <a:lnTo>
                  <a:pt x="106" y="133"/>
                </a:lnTo>
                <a:lnTo>
                  <a:pt x="106" y="118"/>
                </a:lnTo>
                <a:lnTo>
                  <a:pt x="105" y="105"/>
                </a:lnTo>
                <a:lnTo>
                  <a:pt x="105" y="86"/>
                </a:lnTo>
                <a:lnTo>
                  <a:pt x="106" y="69"/>
                </a:lnTo>
                <a:lnTo>
                  <a:pt x="108" y="61"/>
                </a:lnTo>
                <a:lnTo>
                  <a:pt x="110" y="53"/>
                </a:lnTo>
                <a:lnTo>
                  <a:pt x="114" y="45"/>
                </a:lnTo>
                <a:lnTo>
                  <a:pt x="120" y="37"/>
                </a:lnTo>
                <a:lnTo>
                  <a:pt x="126" y="29"/>
                </a:lnTo>
                <a:lnTo>
                  <a:pt x="134" y="23"/>
                </a:lnTo>
                <a:lnTo>
                  <a:pt x="143" y="17"/>
                </a:lnTo>
                <a:lnTo>
                  <a:pt x="154" y="12"/>
                </a:lnTo>
                <a:lnTo>
                  <a:pt x="165" y="7"/>
                </a:lnTo>
                <a:lnTo>
                  <a:pt x="177" y="4"/>
                </a:lnTo>
                <a:lnTo>
                  <a:pt x="190" y="2"/>
                </a:lnTo>
                <a:lnTo>
                  <a:pt x="204" y="1"/>
                </a:lnTo>
                <a:lnTo>
                  <a:pt x="206" y="1"/>
                </a:lnTo>
                <a:lnTo>
                  <a:pt x="208" y="0"/>
                </a:lnTo>
                <a:lnTo>
                  <a:pt x="216" y="1"/>
                </a:lnTo>
                <a:lnTo>
                  <a:pt x="222" y="2"/>
                </a:lnTo>
                <a:lnTo>
                  <a:pt x="228" y="3"/>
                </a:lnTo>
                <a:lnTo>
                  <a:pt x="234" y="5"/>
                </a:lnTo>
                <a:lnTo>
                  <a:pt x="240" y="7"/>
                </a:lnTo>
                <a:lnTo>
                  <a:pt x="245" y="11"/>
                </a:lnTo>
                <a:lnTo>
                  <a:pt x="249" y="14"/>
                </a:lnTo>
                <a:lnTo>
                  <a:pt x="254" y="18"/>
                </a:lnTo>
                <a:lnTo>
                  <a:pt x="258" y="23"/>
                </a:lnTo>
                <a:lnTo>
                  <a:pt x="262" y="28"/>
                </a:lnTo>
                <a:lnTo>
                  <a:pt x="267" y="24"/>
                </a:lnTo>
                <a:lnTo>
                  <a:pt x="272" y="19"/>
                </a:lnTo>
                <a:lnTo>
                  <a:pt x="277" y="16"/>
                </a:lnTo>
                <a:lnTo>
                  <a:pt x="284" y="13"/>
                </a:lnTo>
                <a:lnTo>
                  <a:pt x="289" y="10"/>
                </a:lnTo>
                <a:lnTo>
                  <a:pt x="297" y="9"/>
                </a:lnTo>
                <a:lnTo>
                  <a:pt x="303" y="6"/>
                </a:lnTo>
                <a:lnTo>
                  <a:pt x="311" y="6"/>
                </a:lnTo>
                <a:lnTo>
                  <a:pt x="316" y="6"/>
                </a:lnTo>
                <a:lnTo>
                  <a:pt x="321" y="6"/>
                </a:lnTo>
                <a:lnTo>
                  <a:pt x="331" y="6"/>
                </a:lnTo>
                <a:lnTo>
                  <a:pt x="342" y="7"/>
                </a:lnTo>
                <a:lnTo>
                  <a:pt x="352" y="10"/>
                </a:lnTo>
                <a:lnTo>
                  <a:pt x="360" y="12"/>
                </a:lnTo>
                <a:lnTo>
                  <a:pt x="369" y="15"/>
                </a:lnTo>
                <a:lnTo>
                  <a:pt x="377" y="19"/>
                </a:lnTo>
                <a:lnTo>
                  <a:pt x="383" y="24"/>
                </a:lnTo>
                <a:lnTo>
                  <a:pt x="390" y="29"/>
                </a:lnTo>
                <a:lnTo>
                  <a:pt x="394" y="34"/>
                </a:lnTo>
                <a:lnTo>
                  <a:pt x="397" y="40"/>
                </a:lnTo>
                <a:lnTo>
                  <a:pt x="403" y="33"/>
                </a:lnTo>
                <a:lnTo>
                  <a:pt x="409" y="28"/>
                </a:lnTo>
                <a:lnTo>
                  <a:pt x="414" y="25"/>
                </a:lnTo>
                <a:lnTo>
                  <a:pt x="420" y="22"/>
                </a:lnTo>
                <a:lnTo>
                  <a:pt x="430" y="18"/>
                </a:lnTo>
                <a:lnTo>
                  <a:pt x="437" y="17"/>
                </a:lnTo>
                <a:lnTo>
                  <a:pt x="439" y="17"/>
                </a:lnTo>
                <a:lnTo>
                  <a:pt x="446" y="17"/>
                </a:lnTo>
                <a:lnTo>
                  <a:pt x="456" y="17"/>
                </a:lnTo>
                <a:lnTo>
                  <a:pt x="467" y="17"/>
                </a:lnTo>
                <a:lnTo>
                  <a:pt x="477" y="18"/>
                </a:lnTo>
                <a:lnTo>
                  <a:pt x="487" y="20"/>
                </a:lnTo>
                <a:lnTo>
                  <a:pt x="495" y="23"/>
                </a:lnTo>
                <a:lnTo>
                  <a:pt x="503" y="25"/>
                </a:lnTo>
                <a:lnTo>
                  <a:pt x="510" y="28"/>
                </a:lnTo>
                <a:lnTo>
                  <a:pt x="515" y="31"/>
                </a:lnTo>
                <a:lnTo>
                  <a:pt x="520" y="36"/>
                </a:lnTo>
                <a:lnTo>
                  <a:pt x="529" y="44"/>
                </a:lnTo>
                <a:lnTo>
                  <a:pt x="534" y="53"/>
                </a:lnTo>
                <a:lnTo>
                  <a:pt x="538" y="61"/>
                </a:lnTo>
                <a:lnTo>
                  <a:pt x="540" y="69"/>
                </a:lnTo>
                <a:lnTo>
                  <a:pt x="542" y="87"/>
                </a:lnTo>
                <a:lnTo>
                  <a:pt x="542" y="106"/>
                </a:lnTo>
                <a:lnTo>
                  <a:pt x="542" y="123"/>
                </a:lnTo>
                <a:lnTo>
                  <a:pt x="541" y="141"/>
                </a:lnTo>
                <a:lnTo>
                  <a:pt x="538" y="176"/>
                </a:lnTo>
                <a:lnTo>
                  <a:pt x="532" y="208"/>
                </a:lnTo>
                <a:lnTo>
                  <a:pt x="530" y="225"/>
                </a:lnTo>
                <a:lnTo>
                  <a:pt x="527" y="242"/>
                </a:lnTo>
                <a:lnTo>
                  <a:pt x="526" y="256"/>
                </a:lnTo>
                <a:lnTo>
                  <a:pt x="524" y="269"/>
                </a:lnTo>
                <a:lnTo>
                  <a:pt x="522" y="281"/>
                </a:lnTo>
                <a:lnTo>
                  <a:pt x="521" y="297"/>
                </a:lnTo>
                <a:lnTo>
                  <a:pt x="519" y="314"/>
                </a:lnTo>
                <a:lnTo>
                  <a:pt x="516" y="335"/>
                </a:lnTo>
                <a:lnTo>
                  <a:pt x="512" y="359"/>
                </a:lnTo>
                <a:lnTo>
                  <a:pt x="512" y="361"/>
                </a:lnTo>
                <a:lnTo>
                  <a:pt x="511" y="366"/>
                </a:lnTo>
                <a:lnTo>
                  <a:pt x="510" y="370"/>
                </a:lnTo>
                <a:lnTo>
                  <a:pt x="517" y="375"/>
                </a:lnTo>
                <a:lnTo>
                  <a:pt x="530" y="380"/>
                </a:lnTo>
                <a:lnTo>
                  <a:pt x="533" y="381"/>
                </a:lnTo>
                <a:lnTo>
                  <a:pt x="537" y="382"/>
                </a:lnTo>
                <a:lnTo>
                  <a:pt x="545" y="387"/>
                </a:lnTo>
                <a:lnTo>
                  <a:pt x="556" y="391"/>
                </a:lnTo>
                <a:lnTo>
                  <a:pt x="568" y="399"/>
                </a:lnTo>
                <a:lnTo>
                  <a:pt x="580" y="407"/>
                </a:lnTo>
                <a:lnTo>
                  <a:pt x="585" y="411"/>
                </a:lnTo>
                <a:lnTo>
                  <a:pt x="589" y="418"/>
                </a:lnTo>
                <a:lnTo>
                  <a:pt x="595" y="424"/>
                </a:lnTo>
                <a:lnTo>
                  <a:pt x="598" y="431"/>
                </a:lnTo>
                <a:lnTo>
                  <a:pt x="601" y="439"/>
                </a:lnTo>
                <a:lnTo>
                  <a:pt x="603" y="447"/>
                </a:lnTo>
                <a:lnTo>
                  <a:pt x="605" y="457"/>
                </a:lnTo>
                <a:lnTo>
                  <a:pt x="605" y="467"/>
                </a:lnTo>
                <a:lnTo>
                  <a:pt x="603" y="476"/>
                </a:lnTo>
                <a:lnTo>
                  <a:pt x="600" y="485"/>
                </a:lnTo>
                <a:lnTo>
                  <a:pt x="596" y="495"/>
                </a:lnTo>
                <a:lnTo>
                  <a:pt x="589" y="502"/>
                </a:lnTo>
                <a:lnTo>
                  <a:pt x="585" y="505"/>
                </a:lnTo>
                <a:lnTo>
                  <a:pt x="581" y="509"/>
                </a:lnTo>
                <a:lnTo>
                  <a:pt x="575" y="512"/>
                </a:lnTo>
                <a:lnTo>
                  <a:pt x="571" y="514"/>
                </a:lnTo>
                <a:lnTo>
                  <a:pt x="565" y="516"/>
                </a:lnTo>
                <a:lnTo>
                  <a:pt x="558" y="517"/>
                </a:lnTo>
                <a:lnTo>
                  <a:pt x="552" y="518"/>
                </a:lnTo>
                <a:lnTo>
                  <a:pt x="545" y="518"/>
                </a:lnTo>
                <a:lnTo>
                  <a:pt x="531" y="517"/>
                </a:lnTo>
                <a:lnTo>
                  <a:pt x="518" y="515"/>
                </a:lnTo>
                <a:lnTo>
                  <a:pt x="505" y="511"/>
                </a:lnTo>
                <a:lnTo>
                  <a:pt x="495" y="508"/>
                </a:lnTo>
                <a:lnTo>
                  <a:pt x="473" y="498"/>
                </a:lnTo>
                <a:lnTo>
                  <a:pt x="451" y="491"/>
                </a:lnTo>
                <a:lnTo>
                  <a:pt x="429" y="485"/>
                </a:lnTo>
                <a:lnTo>
                  <a:pt x="402" y="478"/>
                </a:lnTo>
                <a:lnTo>
                  <a:pt x="397" y="477"/>
                </a:lnTo>
                <a:lnTo>
                  <a:pt x="380" y="474"/>
                </a:lnTo>
                <a:lnTo>
                  <a:pt x="364" y="472"/>
                </a:lnTo>
                <a:lnTo>
                  <a:pt x="350" y="471"/>
                </a:lnTo>
                <a:lnTo>
                  <a:pt x="337" y="471"/>
                </a:lnTo>
                <a:lnTo>
                  <a:pt x="321" y="471"/>
                </a:lnTo>
                <a:lnTo>
                  <a:pt x="304" y="471"/>
                </a:lnTo>
                <a:lnTo>
                  <a:pt x="289" y="472"/>
                </a:lnTo>
                <a:lnTo>
                  <a:pt x="273" y="473"/>
                </a:lnTo>
                <a:lnTo>
                  <a:pt x="258" y="474"/>
                </a:lnTo>
                <a:lnTo>
                  <a:pt x="244" y="475"/>
                </a:lnTo>
                <a:lnTo>
                  <a:pt x="230" y="477"/>
                </a:lnTo>
                <a:lnTo>
                  <a:pt x="205" y="483"/>
                </a:lnTo>
                <a:lnTo>
                  <a:pt x="180" y="489"/>
                </a:lnTo>
                <a:lnTo>
                  <a:pt x="171" y="491"/>
                </a:lnTo>
                <a:lnTo>
                  <a:pt x="162" y="495"/>
                </a:lnTo>
                <a:lnTo>
                  <a:pt x="150" y="499"/>
                </a:lnTo>
                <a:lnTo>
                  <a:pt x="137" y="504"/>
                </a:lnTo>
                <a:lnTo>
                  <a:pt x="111" y="514"/>
                </a:lnTo>
                <a:lnTo>
                  <a:pt x="87" y="522"/>
                </a:lnTo>
                <a:lnTo>
                  <a:pt x="78" y="525"/>
                </a:lnTo>
                <a:lnTo>
                  <a:pt x="68" y="527"/>
                </a:lnTo>
                <a:lnTo>
                  <a:pt x="59" y="528"/>
                </a:lnTo>
                <a:lnTo>
                  <a:pt x="51" y="52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685800">
              <a:defRPr/>
            </a:pPr>
            <a:endParaRPr lang="pl-PL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151" name="Freeform 7"/>
          <p:cNvSpPr>
            <a:spLocks/>
          </p:cNvSpPr>
          <p:nvPr/>
        </p:nvSpPr>
        <p:spPr bwMode="auto">
          <a:xfrm>
            <a:off x="9605962" y="333887"/>
            <a:ext cx="190500" cy="211931"/>
          </a:xfrm>
          <a:custGeom>
            <a:avLst/>
            <a:gdLst>
              <a:gd name="T0" fmla="*/ 2147483646 w 480"/>
              <a:gd name="T1" fmla="*/ 2147483646 h 535"/>
              <a:gd name="T2" fmla="*/ 2147483646 w 480"/>
              <a:gd name="T3" fmla="*/ 2147483646 h 535"/>
              <a:gd name="T4" fmla="*/ 2147483646 w 480"/>
              <a:gd name="T5" fmla="*/ 2147483646 h 535"/>
              <a:gd name="T6" fmla="*/ 2147483646 w 480"/>
              <a:gd name="T7" fmla="*/ 2147483646 h 535"/>
              <a:gd name="T8" fmla="*/ 2147483646 w 480"/>
              <a:gd name="T9" fmla="*/ 2147483646 h 535"/>
              <a:gd name="T10" fmla="*/ 2147483646 w 480"/>
              <a:gd name="T11" fmla="*/ 2147483646 h 535"/>
              <a:gd name="T12" fmla="*/ 2147483646 w 480"/>
              <a:gd name="T13" fmla="*/ 2147483646 h 535"/>
              <a:gd name="T14" fmla="*/ 2147483646 w 480"/>
              <a:gd name="T15" fmla="*/ 2147483646 h 535"/>
              <a:gd name="T16" fmla="*/ 2147483646 w 480"/>
              <a:gd name="T17" fmla="*/ 2147483646 h 535"/>
              <a:gd name="T18" fmla="*/ 2147483646 w 480"/>
              <a:gd name="T19" fmla="*/ 2147483646 h 535"/>
              <a:gd name="T20" fmla="*/ 2147483646 w 480"/>
              <a:gd name="T21" fmla="*/ 2147483646 h 535"/>
              <a:gd name="T22" fmla="*/ 2147483646 w 480"/>
              <a:gd name="T23" fmla="*/ 2147483646 h 535"/>
              <a:gd name="T24" fmla="*/ 0 w 480"/>
              <a:gd name="T25" fmla="*/ 2147483646 h 535"/>
              <a:gd name="T26" fmla="*/ 0 w 480"/>
              <a:gd name="T27" fmla="*/ 2147483646 h 535"/>
              <a:gd name="T28" fmla="*/ 2147483646 w 480"/>
              <a:gd name="T29" fmla="*/ 2147483646 h 535"/>
              <a:gd name="T30" fmla="*/ 2147483646 w 480"/>
              <a:gd name="T31" fmla="*/ 2147483646 h 535"/>
              <a:gd name="T32" fmla="*/ 2147483646 w 480"/>
              <a:gd name="T33" fmla="*/ 2147483646 h 535"/>
              <a:gd name="T34" fmla="*/ 2147483646 w 480"/>
              <a:gd name="T35" fmla="*/ 2147483646 h 535"/>
              <a:gd name="T36" fmla="*/ 2147483646 w 480"/>
              <a:gd name="T37" fmla="*/ 2147483646 h 535"/>
              <a:gd name="T38" fmla="*/ 2147483646 w 480"/>
              <a:gd name="T39" fmla="*/ 2147483646 h 535"/>
              <a:gd name="T40" fmla="*/ 2147483646 w 480"/>
              <a:gd name="T41" fmla="*/ 2147483646 h 535"/>
              <a:gd name="T42" fmla="*/ 2147483646 w 480"/>
              <a:gd name="T43" fmla="*/ 2147483646 h 535"/>
              <a:gd name="T44" fmla="*/ 2147483646 w 480"/>
              <a:gd name="T45" fmla="*/ 2147483646 h 535"/>
              <a:gd name="T46" fmla="*/ 2147483646 w 480"/>
              <a:gd name="T47" fmla="*/ 2147483646 h 535"/>
              <a:gd name="T48" fmla="*/ 2147483646 w 480"/>
              <a:gd name="T49" fmla="*/ 2147483646 h 535"/>
              <a:gd name="T50" fmla="*/ 2147483646 w 480"/>
              <a:gd name="T51" fmla="*/ 2147483646 h 535"/>
              <a:gd name="T52" fmla="*/ 2147483646 w 480"/>
              <a:gd name="T53" fmla="*/ 2147483646 h 535"/>
              <a:gd name="T54" fmla="*/ 2147483646 w 480"/>
              <a:gd name="T55" fmla="*/ 2147483646 h 535"/>
              <a:gd name="T56" fmla="*/ 2147483646 w 480"/>
              <a:gd name="T57" fmla="*/ 2147483646 h 535"/>
              <a:gd name="T58" fmla="*/ 2147483646 w 480"/>
              <a:gd name="T59" fmla="*/ 2147483646 h 535"/>
              <a:gd name="T60" fmla="*/ 2147483646 w 480"/>
              <a:gd name="T61" fmla="*/ 2147483646 h 535"/>
              <a:gd name="T62" fmla="*/ 2147483646 w 480"/>
              <a:gd name="T63" fmla="*/ 2147483646 h 535"/>
              <a:gd name="T64" fmla="*/ 2147483646 w 480"/>
              <a:gd name="T65" fmla="*/ 2147483646 h 535"/>
              <a:gd name="T66" fmla="*/ 2147483646 w 480"/>
              <a:gd name="T67" fmla="*/ 2147483646 h 535"/>
              <a:gd name="T68" fmla="*/ 2147483646 w 480"/>
              <a:gd name="T69" fmla="*/ 2147483646 h 535"/>
              <a:gd name="T70" fmla="*/ 2147483646 w 480"/>
              <a:gd name="T71" fmla="*/ 2147483646 h 535"/>
              <a:gd name="T72" fmla="*/ 2147483646 w 480"/>
              <a:gd name="T73" fmla="*/ 2147483646 h 535"/>
              <a:gd name="T74" fmla="*/ 2147483646 w 480"/>
              <a:gd name="T75" fmla="*/ 2147483646 h 535"/>
              <a:gd name="T76" fmla="*/ 2147483646 w 480"/>
              <a:gd name="T77" fmla="*/ 2147483646 h 535"/>
              <a:gd name="T78" fmla="*/ 2147483646 w 480"/>
              <a:gd name="T79" fmla="*/ 2147483646 h 535"/>
              <a:gd name="T80" fmla="*/ 2147483646 w 480"/>
              <a:gd name="T81" fmla="*/ 2147483646 h 535"/>
              <a:gd name="T82" fmla="*/ 2147483646 w 480"/>
              <a:gd name="T83" fmla="*/ 2147483646 h 535"/>
              <a:gd name="T84" fmla="*/ 2147483646 w 480"/>
              <a:gd name="T85" fmla="*/ 2147483646 h 535"/>
              <a:gd name="T86" fmla="*/ 2147483646 w 480"/>
              <a:gd name="T87" fmla="*/ 2147483646 h 535"/>
              <a:gd name="T88" fmla="*/ 2147483646 w 480"/>
              <a:gd name="T89" fmla="*/ 2147483646 h 535"/>
              <a:gd name="T90" fmla="*/ 2147483646 w 480"/>
              <a:gd name="T91" fmla="*/ 2147483646 h 535"/>
              <a:gd name="T92" fmla="*/ 2147483646 w 480"/>
              <a:gd name="T93" fmla="*/ 2147483646 h 535"/>
              <a:gd name="T94" fmla="*/ 2147483646 w 480"/>
              <a:gd name="T95" fmla="*/ 2147483646 h 535"/>
              <a:gd name="T96" fmla="*/ 2147483646 w 480"/>
              <a:gd name="T97" fmla="*/ 2147483646 h 535"/>
              <a:gd name="T98" fmla="*/ 2147483646 w 480"/>
              <a:gd name="T99" fmla="*/ 2147483646 h 535"/>
              <a:gd name="T100" fmla="*/ 2147483646 w 480"/>
              <a:gd name="T101" fmla="*/ 2147483646 h 535"/>
              <a:gd name="T102" fmla="*/ 2147483646 w 480"/>
              <a:gd name="T103" fmla="*/ 2147483646 h 53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480"/>
              <a:gd name="T157" fmla="*/ 0 h 535"/>
              <a:gd name="T158" fmla="*/ 480 w 480"/>
              <a:gd name="T159" fmla="*/ 535 h 535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480" h="535">
                <a:moveTo>
                  <a:pt x="249" y="535"/>
                </a:moveTo>
                <a:lnTo>
                  <a:pt x="241" y="534"/>
                </a:lnTo>
                <a:lnTo>
                  <a:pt x="232" y="534"/>
                </a:lnTo>
                <a:lnTo>
                  <a:pt x="221" y="532"/>
                </a:lnTo>
                <a:lnTo>
                  <a:pt x="209" y="529"/>
                </a:lnTo>
                <a:lnTo>
                  <a:pt x="197" y="526"/>
                </a:lnTo>
                <a:lnTo>
                  <a:pt x="186" y="521"/>
                </a:lnTo>
                <a:lnTo>
                  <a:pt x="173" y="516"/>
                </a:lnTo>
                <a:lnTo>
                  <a:pt x="159" y="508"/>
                </a:lnTo>
                <a:lnTo>
                  <a:pt x="146" y="501"/>
                </a:lnTo>
                <a:lnTo>
                  <a:pt x="133" y="491"/>
                </a:lnTo>
                <a:lnTo>
                  <a:pt x="119" y="480"/>
                </a:lnTo>
                <a:lnTo>
                  <a:pt x="106" y="468"/>
                </a:lnTo>
                <a:lnTo>
                  <a:pt x="94" y="455"/>
                </a:lnTo>
                <a:lnTo>
                  <a:pt x="81" y="440"/>
                </a:lnTo>
                <a:lnTo>
                  <a:pt x="70" y="423"/>
                </a:lnTo>
                <a:lnTo>
                  <a:pt x="59" y="405"/>
                </a:lnTo>
                <a:lnTo>
                  <a:pt x="49" y="387"/>
                </a:lnTo>
                <a:lnTo>
                  <a:pt x="42" y="369"/>
                </a:lnTo>
                <a:lnTo>
                  <a:pt x="34" y="353"/>
                </a:lnTo>
                <a:lnTo>
                  <a:pt x="28" y="337"/>
                </a:lnTo>
                <a:lnTo>
                  <a:pt x="17" y="306"/>
                </a:lnTo>
                <a:lnTo>
                  <a:pt x="9" y="278"/>
                </a:lnTo>
                <a:lnTo>
                  <a:pt x="5" y="253"/>
                </a:lnTo>
                <a:lnTo>
                  <a:pt x="2" y="232"/>
                </a:lnTo>
                <a:lnTo>
                  <a:pt x="0" y="213"/>
                </a:lnTo>
                <a:lnTo>
                  <a:pt x="0" y="199"/>
                </a:lnTo>
                <a:lnTo>
                  <a:pt x="0" y="188"/>
                </a:lnTo>
                <a:lnTo>
                  <a:pt x="1" y="178"/>
                </a:lnTo>
                <a:lnTo>
                  <a:pt x="3" y="168"/>
                </a:lnTo>
                <a:lnTo>
                  <a:pt x="5" y="159"/>
                </a:lnTo>
                <a:lnTo>
                  <a:pt x="8" y="152"/>
                </a:lnTo>
                <a:lnTo>
                  <a:pt x="13" y="144"/>
                </a:lnTo>
                <a:lnTo>
                  <a:pt x="17" y="138"/>
                </a:lnTo>
                <a:lnTo>
                  <a:pt x="22" y="132"/>
                </a:lnTo>
                <a:lnTo>
                  <a:pt x="29" y="127"/>
                </a:lnTo>
                <a:lnTo>
                  <a:pt x="35" y="122"/>
                </a:lnTo>
                <a:lnTo>
                  <a:pt x="42" y="117"/>
                </a:lnTo>
                <a:lnTo>
                  <a:pt x="49" y="114"/>
                </a:lnTo>
                <a:lnTo>
                  <a:pt x="67" y="107"/>
                </a:lnTo>
                <a:lnTo>
                  <a:pt x="86" y="101"/>
                </a:lnTo>
                <a:lnTo>
                  <a:pt x="88" y="100"/>
                </a:lnTo>
                <a:lnTo>
                  <a:pt x="89" y="100"/>
                </a:lnTo>
                <a:lnTo>
                  <a:pt x="96" y="99"/>
                </a:lnTo>
                <a:lnTo>
                  <a:pt x="113" y="95"/>
                </a:lnTo>
                <a:lnTo>
                  <a:pt x="138" y="88"/>
                </a:lnTo>
                <a:lnTo>
                  <a:pt x="169" y="80"/>
                </a:lnTo>
                <a:lnTo>
                  <a:pt x="205" y="68"/>
                </a:lnTo>
                <a:lnTo>
                  <a:pt x="243" y="54"/>
                </a:lnTo>
                <a:lnTo>
                  <a:pt x="261" y="46"/>
                </a:lnTo>
                <a:lnTo>
                  <a:pt x="281" y="37"/>
                </a:lnTo>
                <a:lnTo>
                  <a:pt x="298" y="29"/>
                </a:lnTo>
                <a:lnTo>
                  <a:pt x="315" y="19"/>
                </a:lnTo>
                <a:lnTo>
                  <a:pt x="327" y="13"/>
                </a:lnTo>
                <a:lnTo>
                  <a:pt x="342" y="6"/>
                </a:lnTo>
                <a:lnTo>
                  <a:pt x="351" y="4"/>
                </a:lnTo>
                <a:lnTo>
                  <a:pt x="359" y="2"/>
                </a:lnTo>
                <a:lnTo>
                  <a:pt x="369" y="1"/>
                </a:lnTo>
                <a:lnTo>
                  <a:pt x="378" y="0"/>
                </a:lnTo>
                <a:lnTo>
                  <a:pt x="387" y="1"/>
                </a:lnTo>
                <a:lnTo>
                  <a:pt x="399" y="3"/>
                </a:lnTo>
                <a:lnTo>
                  <a:pt x="406" y="5"/>
                </a:lnTo>
                <a:lnTo>
                  <a:pt x="412" y="7"/>
                </a:lnTo>
                <a:lnTo>
                  <a:pt x="420" y="10"/>
                </a:lnTo>
                <a:lnTo>
                  <a:pt x="427" y="16"/>
                </a:lnTo>
                <a:lnTo>
                  <a:pt x="435" y="21"/>
                </a:lnTo>
                <a:lnTo>
                  <a:pt x="441" y="28"/>
                </a:lnTo>
                <a:lnTo>
                  <a:pt x="448" y="36"/>
                </a:lnTo>
                <a:lnTo>
                  <a:pt x="454" y="46"/>
                </a:lnTo>
                <a:lnTo>
                  <a:pt x="460" y="58"/>
                </a:lnTo>
                <a:lnTo>
                  <a:pt x="464" y="71"/>
                </a:lnTo>
                <a:lnTo>
                  <a:pt x="468" y="86"/>
                </a:lnTo>
                <a:lnTo>
                  <a:pt x="471" y="102"/>
                </a:lnTo>
                <a:lnTo>
                  <a:pt x="473" y="118"/>
                </a:lnTo>
                <a:lnTo>
                  <a:pt x="476" y="148"/>
                </a:lnTo>
                <a:lnTo>
                  <a:pt x="479" y="182"/>
                </a:lnTo>
                <a:lnTo>
                  <a:pt x="480" y="199"/>
                </a:lnTo>
                <a:lnTo>
                  <a:pt x="480" y="219"/>
                </a:lnTo>
                <a:lnTo>
                  <a:pt x="480" y="237"/>
                </a:lnTo>
                <a:lnTo>
                  <a:pt x="480" y="258"/>
                </a:lnTo>
                <a:lnTo>
                  <a:pt x="478" y="278"/>
                </a:lnTo>
                <a:lnTo>
                  <a:pt x="476" y="299"/>
                </a:lnTo>
                <a:lnTo>
                  <a:pt x="472" y="319"/>
                </a:lnTo>
                <a:lnTo>
                  <a:pt x="467" y="341"/>
                </a:lnTo>
                <a:lnTo>
                  <a:pt x="461" y="363"/>
                </a:lnTo>
                <a:lnTo>
                  <a:pt x="453" y="384"/>
                </a:lnTo>
                <a:lnTo>
                  <a:pt x="444" y="406"/>
                </a:lnTo>
                <a:lnTo>
                  <a:pt x="433" y="426"/>
                </a:lnTo>
                <a:lnTo>
                  <a:pt x="425" y="438"/>
                </a:lnTo>
                <a:lnTo>
                  <a:pt x="417" y="450"/>
                </a:lnTo>
                <a:lnTo>
                  <a:pt x="407" y="461"/>
                </a:lnTo>
                <a:lnTo>
                  <a:pt x="397" y="471"/>
                </a:lnTo>
                <a:lnTo>
                  <a:pt x="385" y="480"/>
                </a:lnTo>
                <a:lnTo>
                  <a:pt x="375" y="489"/>
                </a:lnTo>
                <a:lnTo>
                  <a:pt x="362" y="498"/>
                </a:lnTo>
                <a:lnTo>
                  <a:pt x="350" y="505"/>
                </a:lnTo>
                <a:lnTo>
                  <a:pt x="337" y="512"/>
                </a:lnTo>
                <a:lnTo>
                  <a:pt x="324" y="518"/>
                </a:lnTo>
                <a:lnTo>
                  <a:pt x="311" y="524"/>
                </a:lnTo>
                <a:lnTo>
                  <a:pt x="298" y="528"/>
                </a:lnTo>
                <a:lnTo>
                  <a:pt x="285" y="531"/>
                </a:lnTo>
                <a:lnTo>
                  <a:pt x="273" y="533"/>
                </a:lnTo>
                <a:lnTo>
                  <a:pt x="261" y="534"/>
                </a:lnTo>
                <a:lnTo>
                  <a:pt x="249" y="53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685800">
              <a:defRPr/>
            </a:pPr>
            <a:endParaRPr lang="pl-PL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153" name="Freeform 9"/>
          <p:cNvSpPr>
            <a:spLocks/>
          </p:cNvSpPr>
          <p:nvPr/>
        </p:nvSpPr>
        <p:spPr bwMode="auto">
          <a:xfrm>
            <a:off x="8495109" y="319598"/>
            <a:ext cx="216694" cy="235744"/>
          </a:xfrm>
          <a:custGeom>
            <a:avLst/>
            <a:gdLst>
              <a:gd name="T0" fmla="*/ 2147483646 w 545"/>
              <a:gd name="T1" fmla="*/ 2147483646 h 594"/>
              <a:gd name="T2" fmla="*/ 2147483646 w 545"/>
              <a:gd name="T3" fmla="*/ 2147483646 h 594"/>
              <a:gd name="T4" fmla="*/ 0 w 545"/>
              <a:gd name="T5" fmla="*/ 2147483646 h 594"/>
              <a:gd name="T6" fmla="*/ 2147483646 w 545"/>
              <a:gd name="T7" fmla="*/ 2147483646 h 594"/>
              <a:gd name="T8" fmla="*/ 2147483646 w 545"/>
              <a:gd name="T9" fmla="*/ 2147483646 h 594"/>
              <a:gd name="T10" fmla="*/ 2147483646 w 545"/>
              <a:gd name="T11" fmla="*/ 2147483646 h 594"/>
              <a:gd name="T12" fmla="*/ 2147483646 w 545"/>
              <a:gd name="T13" fmla="*/ 2147483646 h 594"/>
              <a:gd name="T14" fmla="*/ 2147483646 w 545"/>
              <a:gd name="T15" fmla="*/ 2147483646 h 594"/>
              <a:gd name="T16" fmla="*/ 2147483646 w 545"/>
              <a:gd name="T17" fmla="*/ 2147483646 h 594"/>
              <a:gd name="T18" fmla="*/ 2147483646 w 545"/>
              <a:gd name="T19" fmla="*/ 2147483646 h 594"/>
              <a:gd name="T20" fmla="*/ 2147483646 w 545"/>
              <a:gd name="T21" fmla="*/ 2147483646 h 594"/>
              <a:gd name="T22" fmla="*/ 2147483646 w 545"/>
              <a:gd name="T23" fmla="*/ 2147483646 h 594"/>
              <a:gd name="T24" fmla="*/ 2147483646 w 545"/>
              <a:gd name="T25" fmla="*/ 2147483646 h 594"/>
              <a:gd name="T26" fmla="*/ 2147483646 w 545"/>
              <a:gd name="T27" fmla="*/ 2147483646 h 594"/>
              <a:gd name="T28" fmla="*/ 2147483646 w 545"/>
              <a:gd name="T29" fmla="*/ 2147483646 h 594"/>
              <a:gd name="T30" fmla="*/ 2147483646 w 545"/>
              <a:gd name="T31" fmla="*/ 2147483646 h 594"/>
              <a:gd name="T32" fmla="*/ 2147483646 w 545"/>
              <a:gd name="T33" fmla="*/ 2147483646 h 594"/>
              <a:gd name="T34" fmla="*/ 2147483646 w 545"/>
              <a:gd name="T35" fmla="*/ 2147483646 h 594"/>
              <a:gd name="T36" fmla="*/ 2147483646 w 545"/>
              <a:gd name="T37" fmla="*/ 2147483646 h 594"/>
              <a:gd name="T38" fmla="*/ 2147483646 w 545"/>
              <a:gd name="T39" fmla="*/ 2147483646 h 594"/>
              <a:gd name="T40" fmla="*/ 2147483646 w 545"/>
              <a:gd name="T41" fmla="*/ 2147483646 h 594"/>
              <a:gd name="T42" fmla="*/ 2147483646 w 545"/>
              <a:gd name="T43" fmla="*/ 2147483646 h 594"/>
              <a:gd name="T44" fmla="*/ 2147483646 w 545"/>
              <a:gd name="T45" fmla="*/ 2147483646 h 594"/>
              <a:gd name="T46" fmla="*/ 2147483646 w 545"/>
              <a:gd name="T47" fmla="*/ 2147483646 h 594"/>
              <a:gd name="T48" fmla="*/ 2147483646 w 545"/>
              <a:gd name="T49" fmla="*/ 2147483646 h 594"/>
              <a:gd name="T50" fmla="*/ 2147483646 w 545"/>
              <a:gd name="T51" fmla="*/ 2147483646 h 594"/>
              <a:gd name="T52" fmla="*/ 2147483646 w 545"/>
              <a:gd name="T53" fmla="*/ 2147483646 h 594"/>
              <a:gd name="T54" fmla="*/ 2147483646 w 545"/>
              <a:gd name="T55" fmla="*/ 2147483646 h 594"/>
              <a:gd name="T56" fmla="*/ 2147483646 w 545"/>
              <a:gd name="T57" fmla="*/ 2147483646 h 594"/>
              <a:gd name="T58" fmla="*/ 2147483646 w 545"/>
              <a:gd name="T59" fmla="*/ 2147483646 h 594"/>
              <a:gd name="T60" fmla="*/ 2147483646 w 545"/>
              <a:gd name="T61" fmla="*/ 2147483646 h 594"/>
              <a:gd name="T62" fmla="*/ 2147483646 w 545"/>
              <a:gd name="T63" fmla="*/ 2147483646 h 594"/>
              <a:gd name="T64" fmla="*/ 2147483646 w 545"/>
              <a:gd name="T65" fmla="*/ 2147483646 h 594"/>
              <a:gd name="T66" fmla="*/ 2147483646 w 545"/>
              <a:gd name="T67" fmla="*/ 2147483646 h 594"/>
              <a:gd name="T68" fmla="*/ 2147483646 w 545"/>
              <a:gd name="T69" fmla="*/ 2147483646 h 594"/>
              <a:gd name="T70" fmla="*/ 2147483646 w 545"/>
              <a:gd name="T71" fmla="*/ 2147483646 h 594"/>
              <a:gd name="T72" fmla="*/ 2147483646 w 545"/>
              <a:gd name="T73" fmla="*/ 2147483646 h 594"/>
              <a:gd name="T74" fmla="*/ 2147483646 w 545"/>
              <a:gd name="T75" fmla="*/ 2147483646 h 594"/>
              <a:gd name="T76" fmla="*/ 2147483646 w 545"/>
              <a:gd name="T77" fmla="*/ 2147483646 h 594"/>
              <a:gd name="T78" fmla="*/ 2147483646 w 545"/>
              <a:gd name="T79" fmla="*/ 2147483646 h 594"/>
              <a:gd name="T80" fmla="*/ 2147483646 w 545"/>
              <a:gd name="T81" fmla="*/ 2147483646 h 594"/>
              <a:gd name="T82" fmla="*/ 2147483646 w 545"/>
              <a:gd name="T83" fmla="*/ 2147483646 h 594"/>
              <a:gd name="T84" fmla="*/ 2147483646 w 545"/>
              <a:gd name="T85" fmla="*/ 2147483646 h 594"/>
              <a:gd name="T86" fmla="*/ 2147483646 w 545"/>
              <a:gd name="T87" fmla="*/ 2147483646 h 594"/>
              <a:gd name="T88" fmla="*/ 2147483646 w 545"/>
              <a:gd name="T89" fmla="*/ 2147483646 h 594"/>
              <a:gd name="T90" fmla="*/ 2147483646 w 545"/>
              <a:gd name="T91" fmla="*/ 2147483646 h 594"/>
              <a:gd name="T92" fmla="*/ 2147483646 w 545"/>
              <a:gd name="T93" fmla="*/ 2147483646 h 594"/>
              <a:gd name="T94" fmla="*/ 2147483646 w 545"/>
              <a:gd name="T95" fmla="*/ 2147483646 h 594"/>
              <a:gd name="T96" fmla="*/ 2147483646 w 545"/>
              <a:gd name="T97" fmla="*/ 2147483646 h 594"/>
              <a:gd name="T98" fmla="*/ 2147483646 w 545"/>
              <a:gd name="T99" fmla="*/ 2147483646 h 594"/>
              <a:gd name="T100" fmla="*/ 2147483646 w 545"/>
              <a:gd name="T101" fmla="*/ 2147483646 h 594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545"/>
              <a:gd name="T154" fmla="*/ 0 h 594"/>
              <a:gd name="T155" fmla="*/ 545 w 545"/>
              <a:gd name="T156" fmla="*/ 594 h 594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545" h="594">
                <a:moveTo>
                  <a:pt x="56" y="594"/>
                </a:moveTo>
                <a:lnTo>
                  <a:pt x="43" y="593"/>
                </a:lnTo>
                <a:lnTo>
                  <a:pt x="32" y="591"/>
                </a:lnTo>
                <a:lnTo>
                  <a:pt x="23" y="587"/>
                </a:lnTo>
                <a:lnTo>
                  <a:pt x="16" y="581"/>
                </a:lnTo>
                <a:lnTo>
                  <a:pt x="11" y="576"/>
                </a:lnTo>
                <a:lnTo>
                  <a:pt x="7" y="570"/>
                </a:lnTo>
                <a:lnTo>
                  <a:pt x="5" y="565"/>
                </a:lnTo>
                <a:lnTo>
                  <a:pt x="3" y="561"/>
                </a:lnTo>
                <a:lnTo>
                  <a:pt x="2" y="554"/>
                </a:lnTo>
                <a:lnTo>
                  <a:pt x="0" y="549"/>
                </a:lnTo>
                <a:lnTo>
                  <a:pt x="0" y="542"/>
                </a:lnTo>
                <a:lnTo>
                  <a:pt x="2" y="537"/>
                </a:lnTo>
                <a:lnTo>
                  <a:pt x="4" y="531"/>
                </a:lnTo>
                <a:lnTo>
                  <a:pt x="6" y="525"/>
                </a:lnTo>
                <a:lnTo>
                  <a:pt x="9" y="520"/>
                </a:lnTo>
                <a:lnTo>
                  <a:pt x="13" y="514"/>
                </a:lnTo>
                <a:lnTo>
                  <a:pt x="22" y="505"/>
                </a:lnTo>
                <a:lnTo>
                  <a:pt x="33" y="495"/>
                </a:lnTo>
                <a:lnTo>
                  <a:pt x="44" y="485"/>
                </a:lnTo>
                <a:lnTo>
                  <a:pt x="56" y="477"/>
                </a:lnTo>
                <a:lnTo>
                  <a:pt x="66" y="470"/>
                </a:lnTo>
                <a:lnTo>
                  <a:pt x="77" y="465"/>
                </a:lnTo>
                <a:lnTo>
                  <a:pt x="90" y="459"/>
                </a:lnTo>
                <a:lnTo>
                  <a:pt x="104" y="454"/>
                </a:lnTo>
                <a:lnTo>
                  <a:pt x="134" y="443"/>
                </a:lnTo>
                <a:lnTo>
                  <a:pt x="167" y="433"/>
                </a:lnTo>
                <a:lnTo>
                  <a:pt x="178" y="430"/>
                </a:lnTo>
                <a:lnTo>
                  <a:pt x="186" y="427"/>
                </a:lnTo>
                <a:lnTo>
                  <a:pt x="188" y="417"/>
                </a:lnTo>
                <a:lnTo>
                  <a:pt x="191" y="401"/>
                </a:lnTo>
                <a:lnTo>
                  <a:pt x="192" y="375"/>
                </a:lnTo>
                <a:lnTo>
                  <a:pt x="192" y="338"/>
                </a:lnTo>
                <a:lnTo>
                  <a:pt x="185" y="326"/>
                </a:lnTo>
                <a:lnTo>
                  <a:pt x="173" y="310"/>
                </a:lnTo>
                <a:lnTo>
                  <a:pt x="159" y="291"/>
                </a:lnTo>
                <a:lnTo>
                  <a:pt x="145" y="271"/>
                </a:lnTo>
                <a:lnTo>
                  <a:pt x="123" y="241"/>
                </a:lnTo>
                <a:lnTo>
                  <a:pt x="99" y="209"/>
                </a:lnTo>
                <a:lnTo>
                  <a:pt x="88" y="191"/>
                </a:lnTo>
                <a:lnTo>
                  <a:pt x="76" y="173"/>
                </a:lnTo>
                <a:lnTo>
                  <a:pt x="65" y="156"/>
                </a:lnTo>
                <a:lnTo>
                  <a:pt x="56" y="137"/>
                </a:lnTo>
                <a:lnTo>
                  <a:pt x="54" y="135"/>
                </a:lnTo>
                <a:lnTo>
                  <a:pt x="46" y="119"/>
                </a:lnTo>
                <a:lnTo>
                  <a:pt x="38" y="99"/>
                </a:lnTo>
                <a:lnTo>
                  <a:pt x="34" y="90"/>
                </a:lnTo>
                <a:lnTo>
                  <a:pt x="32" y="79"/>
                </a:lnTo>
                <a:lnTo>
                  <a:pt x="31" y="68"/>
                </a:lnTo>
                <a:lnTo>
                  <a:pt x="31" y="57"/>
                </a:lnTo>
                <a:lnTo>
                  <a:pt x="32" y="44"/>
                </a:lnTo>
                <a:lnTo>
                  <a:pt x="36" y="34"/>
                </a:lnTo>
                <a:lnTo>
                  <a:pt x="42" y="24"/>
                </a:lnTo>
                <a:lnTo>
                  <a:pt x="48" y="16"/>
                </a:lnTo>
                <a:lnTo>
                  <a:pt x="57" y="9"/>
                </a:lnTo>
                <a:lnTo>
                  <a:pt x="66" y="4"/>
                </a:lnTo>
                <a:lnTo>
                  <a:pt x="77" y="1"/>
                </a:lnTo>
                <a:lnTo>
                  <a:pt x="89" y="0"/>
                </a:lnTo>
                <a:lnTo>
                  <a:pt x="97" y="0"/>
                </a:lnTo>
                <a:lnTo>
                  <a:pt x="104" y="1"/>
                </a:lnTo>
                <a:lnTo>
                  <a:pt x="112" y="3"/>
                </a:lnTo>
                <a:lnTo>
                  <a:pt x="120" y="7"/>
                </a:lnTo>
                <a:lnTo>
                  <a:pt x="139" y="14"/>
                </a:lnTo>
                <a:lnTo>
                  <a:pt x="159" y="26"/>
                </a:lnTo>
                <a:lnTo>
                  <a:pt x="185" y="43"/>
                </a:lnTo>
                <a:lnTo>
                  <a:pt x="207" y="61"/>
                </a:lnTo>
                <a:lnTo>
                  <a:pt x="224" y="75"/>
                </a:lnTo>
                <a:lnTo>
                  <a:pt x="234" y="83"/>
                </a:lnTo>
                <a:lnTo>
                  <a:pt x="242" y="92"/>
                </a:lnTo>
                <a:lnTo>
                  <a:pt x="249" y="101"/>
                </a:lnTo>
                <a:lnTo>
                  <a:pt x="255" y="110"/>
                </a:lnTo>
                <a:lnTo>
                  <a:pt x="261" y="120"/>
                </a:lnTo>
                <a:lnTo>
                  <a:pt x="265" y="131"/>
                </a:lnTo>
                <a:lnTo>
                  <a:pt x="268" y="141"/>
                </a:lnTo>
                <a:lnTo>
                  <a:pt x="270" y="150"/>
                </a:lnTo>
                <a:lnTo>
                  <a:pt x="273" y="161"/>
                </a:lnTo>
                <a:lnTo>
                  <a:pt x="281" y="143"/>
                </a:lnTo>
                <a:lnTo>
                  <a:pt x="291" y="127"/>
                </a:lnTo>
                <a:lnTo>
                  <a:pt x="300" y="112"/>
                </a:lnTo>
                <a:lnTo>
                  <a:pt x="309" y="99"/>
                </a:lnTo>
                <a:lnTo>
                  <a:pt x="319" y="88"/>
                </a:lnTo>
                <a:lnTo>
                  <a:pt x="329" y="78"/>
                </a:lnTo>
                <a:lnTo>
                  <a:pt x="340" y="69"/>
                </a:lnTo>
                <a:lnTo>
                  <a:pt x="349" y="62"/>
                </a:lnTo>
                <a:lnTo>
                  <a:pt x="359" y="55"/>
                </a:lnTo>
                <a:lnTo>
                  <a:pt x="369" y="50"/>
                </a:lnTo>
                <a:lnTo>
                  <a:pt x="380" y="45"/>
                </a:lnTo>
                <a:lnTo>
                  <a:pt x="389" y="42"/>
                </a:lnTo>
                <a:lnTo>
                  <a:pt x="398" y="40"/>
                </a:lnTo>
                <a:lnTo>
                  <a:pt x="408" y="39"/>
                </a:lnTo>
                <a:lnTo>
                  <a:pt x="416" y="38"/>
                </a:lnTo>
                <a:lnTo>
                  <a:pt x="425" y="38"/>
                </a:lnTo>
                <a:lnTo>
                  <a:pt x="429" y="38"/>
                </a:lnTo>
                <a:lnTo>
                  <a:pt x="431" y="38"/>
                </a:lnTo>
                <a:lnTo>
                  <a:pt x="435" y="38"/>
                </a:lnTo>
                <a:lnTo>
                  <a:pt x="438" y="37"/>
                </a:lnTo>
                <a:lnTo>
                  <a:pt x="445" y="38"/>
                </a:lnTo>
                <a:lnTo>
                  <a:pt x="453" y="39"/>
                </a:lnTo>
                <a:lnTo>
                  <a:pt x="459" y="40"/>
                </a:lnTo>
                <a:lnTo>
                  <a:pt x="466" y="42"/>
                </a:lnTo>
                <a:lnTo>
                  <a:pt x="471" y="44"/>
                </a:lnTo>
                <a:lnTo>
                  <a:pt x="478" y="48"/>
                </a:lnTo>
                <a:lnTo>
                  <a:pt x="482" y="52"/>
                </a:lnTo>
                <a:lnTo>
                  <a:pt x="488" y="56"/>
                </a:lnTo>
                <a:lnTo>
                  <a:pt x="494" y="65"/>
                </a:lnTo>
                <a:lnTo>
                  <a:pt x="499" y="76"/>
                </a:lnTo>
                <a:lnTo>
                  <a:pt x="502" y="83"/>
                </a:lnTo>
                <a:lnTo>
                  <a:pt x="503" y="91"/>
                </a:lnTo>
                <a:lnTo>
                  <a:pt x="504" y="99"/>
                </a:lnTo>
                <a:lnTo>
                  <a:pt x="504" y="108"/>
                </a:lnTo>
                <a:lnTo>
                  <a:pt x="502" y="121"/>
                </a:lnTo>
                <a:lnTo>
                  <a:pt x="498" y="133"/>
                </a:lnTo>
                <a:lnTo>
                  <a:pt x="493" y="147"/>
                </a:lnTo>
                <a:lnTo>
                  <a:pt x="485" y="161"/>
                </a:lnTo>
                <a:lnTo>
                  <a:pt x="476" y="176"/>
                </a:lnTo>
                <a:lnTo>
                  <a:pt x="465" y="191"/>
                </a:lnTo>
                <a:lnTo>
                  <a:pt x="453" y="209"/>
                </a:lnTo>
                <a:lnTo>
                  <a:pt x="439" y="227"/>
                </a:lnTo>
                <a:lnTo>
                  <a:pt x="430" y="240"/>
                </a:lnTo>
                <a:lnTo>
                  <a:pt x="421" y="252"/>
                </a:lnTo>
                <a:lnTo>
                  <a:pt x="413" y="263"/>
                </a:lnTo>
                <a:lnTo>
                  <a:pt x="408" y="272"/>
                </a:lnTo>
                <a:lnTo>
                  <a:pt x="398" y="286"/>
                </a:lnTo>
                <a:lnTo>
                  <a:pt x="389" y="298"/>
                </a:lnTo>
                <a:lnTo>
                  <a:pt x="381" y="307"/>
                </a:lnTo>
                <a:lnTo>
                  <a:pt x="372" y="314"/>
                </a:lnTo>
                <a:lnTo>
                  <a:pt x="363" y="321"/>
                </a:lnTo>
                <a:lnTo>
                  <a:pt x="354" y="326"/>
                </a:lnTo>
                <a:lnTo>
                  <a:pt x="344" y="332"/>
                </a:lnTo>
                <a:lnTo>
                  <a:pt x="332" y="336"/>
                </a:lnTo>
                <a:lnTo>
                  <a:pt x="323" y="340"/>
                </a:lnTo>
                <a:lnTo>
                  <a:pt x="313" y="345"/>
                </a:lnTo>
                <a:lnTo>
                  <a:pt x="309" y="347"/>
                </a:lnTo>
                <a:lnTo>
                  <a:pt x="307" y="349"/>
                </a:lnTo>
                <a:lnTo>
                  <a:pt x="306" y="351"/>
                </a:lnTo>
                <a:lnTo>
                  <a:pt x="304" y="354"/>
                </a:lnTo>
                <a:lnTo>
                  <a:pt x="302" y="362"/>
                </a:lnTo>
                <a:lnTo>
                  <a:pt x="301" y="372"/>
                </a:lnTo>
                <a:lnTo>
                  <a:pt x="300" y="390"/>
                </a:lnTo>
                <a:lnTo>
                  <a:pt x="301" y="407"/>
                </a:lnTo>
                <a:lnTo>
                  <a:pt x="301" y="414"/>
                </a:lnTo>
                <a:lnTo>
                  <a:pt x="301" y="418"/>
                </a:lnTo>
                <a:lnTo>
                  <a:pt x="308" y="421"/>
                </a:lnTo>
                <a:lnTo>
                  <a:pt x="316" y="422"/>
                </a:lnTo>
                <a:lnTo>
                  <a:pt x="328" y="424"/>
                </a:lnTo>
                <a:lnTo>
                  <a:pt x="347" y="425"/>
                </a:lnTo>
                <a:lnTo>
                  <a:pt x="391" y="428"/>
                </a:lnTo>
                <a:lnTo>
                  <a:pt x="432" y="433"/>
                </a:lnTo>
                <a:lnTo>
                  <a:pt x="452" y="437"/>
                </a:lnTo>
                <a:lnTo>
                  <a:pt x="469" y="441"/>
                </a:lnTo>
                <a:lnTo>
                  <a:pt x="485" y="446"/>
                </a:lnTo>
                <a:lnTo>
                  <a:pt x="501" y="453"/>
                </a:lnTo>
                <a:lnTo>
                  <a:pt x="513" y="461"/>
                </a:lnTo>
                <a:lnTo>
                  <a:pt x="524" y="471"/>
                </a:lnTo>
                <a:lnTo>
                  <a:pt x="530" y="477"/>
                </a:lnTo>
                <a:lnTo>
                  <a:pt x="533" y="481"/>
                </a:lnTo>
                <a:lnTo>
                  <a:pt x="537" y="486"/>
                </a:lnTo>
                <a:lnTo>
                  <a:pt x="539" y="492"/>
                </a:lnTo>
                <a:lnTo>
                  <a:pt x="542" y="497"/>
                </a:lnTo>
                <a:lnTo>
                  <a:pt x="544" y="504"/>
                </a:lnTo>
                <a:lnTo>
                  <a:pt x="545" y="509"/>
                </a:lnTo>
                <a:lnTo>
                  <a:pt x="545" y="514"/>
                </a:lnTo>
                <a:lnTo>
                  <a:pt x="545" y="520"/>
                </a:lnTo>
                <a:lnTo>
                  <a:pt x="544" y="525"/>
                </a:lnTo>
                <a:lnTo>
                  <a:pt x="542" y="531"/>
                </a:lnTo>
                <a:lnTo>
                  <a:pt x="539" y="536"/>
                </a:lnTo>
                <a:lnTo>
                  <a:pt x="537" y="541"/>
                </a:lnTo>
                <a:lnTo>
                  <a:pt x="533" y="546"/>
                </a:lnTo>
                <a:lnTo>
                  <a:pt x="529" y="550"/>
                </a:lnTo>
                <a:lnTo>
                  <a:pt x="524" y="553"/>
                </a:lnTo>
                <a:lnTo>
                  <a:pt x="518" y="556"/>
                </a:lnTo>
                <a:lnTo>
                  <a:pt x="510" y="560"/>
                </a:lnTo>
                <a:lnTo>
                  <a:pt x="501" y="561"/>
                </a:lnTo>
                <a:lnTo>
                  <a:pt x="491" y="562"/>
                </a:lnTo>
                <a:lnTo>
                  <a:pt x="481" y="562"/>
                </a:lnTo>
                <a:lnTo>
                  <a:pt x="471" y="561"/>
                </a:lnTo>
                <a:lnTo>
                  <a:pt x="463" y="560"/>
                </a:lnTo>
                <a:lnTo>
                  <a:pt x="456" y="559"/>
                </a:lnTo>
                <a:lnTo>
                  <a:pt x="453" y="558"/>
                </a:lnTo>
                <a:lnTo>
                  <a:pt x="417" y="552"/>
                </a:lnTo>
                <a:lnTo>
                  <a:pt x="389" y="549"/>
                </a:lnTo>
                <a:lnTo>
                  <a:pt x="366" y="547"/>
                </a:lnTo>
                <a:lnTo>
                  <a:pt x="343" y="545"/>
                </a:lnTo>
                <a:lnTo>
                  <a:pt x="340" y="543"/>
                </a:lnTo>
                <a:lnTo>
                  <a:pt x="328" y="542"/>
                </a:lnTo>
                <a:lnTo>
                  <a:pt x="316" y="542"/>
                </a:lnTo>
                <a:lnTo>
                  <a:pt x="305" y="541"/>
                </a:lnTo>
                <a:lnTo>
                  <a:pt x="295" y="541"/>
                </a:lnTo>
                <a:lnTo>
                  <a:pt x="273" y="542"/>
                </a:lnTo>
                <a:lnTo>
                  <a:pt x="253" y="546"/>
                </a:lnTo>
                <a:lnTo>
                  <a:pt x="233" y="550"/>
                </a:lnTo>
                <a:lnTo>
                  <a:pt x="211" y="556"/>
                </a:lnTo>
                <a:lnTo>
                  <a:pt x="202" y="559"/>
                </a:lnTo>
                <a:lnTo>
                  <a:pt x="193" y="561"/>
                </a:lnTo>
                <a:lnTo>
                  <a:pt x="183" y="564"/>
                </a:lnTo>
                <a:lnTo>
                  <a:pt x="173" y="566"/>
                </a:lnTo>
                <a:lnTo>
                  <a:pt x="158" y="570"/>
                </a:lnTo>
                <a:lnTo>
                  <a:pt x="142" y="576"/>
                </a:lnTo>
                <a:lnTo>
                  <a:pt x="124" y="582"/>
                </a:lnTo>
                <a:lnTo>
                  <a:pt x="104" y="588"/>
                </a:lnTo>
                <a:lnTo>
                  <a:pt x="93" y="590"/>
                </a:lnTo>
                <a:lnTo>
                  <a:pt x="83" y="592"/>
                </a:lnTo>
                <a:lnTo>
                  <a:pt x="72" y="593"/>
                </a:lnTo>
                <a:lnTo>
                  <a:pt x="60" y="594"/>
                </a:lnTo>
                <a:lnTo>
                  <a:pt x="58" y="594"/>
                </a:lnTo>
                <a:lnTo>
                  <a:pt x="56" y="59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685800">
              <a:defRPr/>
            </a:pPr>
            <a:endParaRPr lang="pl-PL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155" name="Freeform 11"/>
          <p:cNvSpPr>
            <a:spLocks/>
          </p:cNvSpPr>
          <p:nvPr/>
        </p:nvSpPr>
        <p:spPr bwMode="auto">
          <a:xfrm>
            <a:off x="8739188" y="343409"/>
            <a:ext cx="240506" cy="190500"/>
          </a:xfrm>
          <a:custGeom>
            <a:avLst/>
            <a:gdLst>
              <a:gd name="T0" fmla="*/ 2147483646 w 606"/>
              <a:gd name="T1" fmla="*/ 2147483646 h 479"/>
              <a:gd name="T2" fmla="*/ 2147483646 w 606"/>
              <a:gd name="T3" fmla="*/ 2147483646 h 479"/>
              <a:gd name="T4" fmla="*/ 2147483646 w 606"/>
              <a:gd name="T5" fmla="*/ 2147483646 h 479"/>
              <a:gd name="T6" fmla="*/ 2147483646 w 606"/>
              <a:gd name="T7" fmla="*/ 2147483646 h 479"/>
              <a:gd name="T8" fmla="*/ 2147483646 w 606"/>
              <a:gd name="T9" fmla="*/ 2147483646 h 479"/>
              <a:gd name="T10" fmla="*/ 2147483646 w 606"/>
              <a:gd name="T11" fmla="*/ 2147483646 h 479"/>
              <a:gd name="T12" fmla="*/ 2147483646 w 606"/>
              <a:gd name="T13" fmla="*/ 2147483646 h 479"/>
              <a:gd name="T14" fmla="*/ 2147483646 w 606"/>
              <a:gd name="T15" fmla="*/ 2147483646 h 479"/>
              <a:gd name="T16" fmla="*/ 2147483646 w 606"/>
              <a:gd name="T17" fmla="*/ 2147483646 h 479"/>
              <a:gd name="T18" fmla="*/ 2147483646 w 606"/>
              <a:gd name="T19" fmla="*/ 2147483646 h 479"/>
              <a:gd name="T20" fmla="*/ 2147483646 w 606"/>
              <a:gd name="T21" fmla="*/ 2147483646 h 479"/>
              <a:gd name="T22" fmla="*/ 2147483646 w 606"/>
              <a:gd name="T23" fmla="*/ 2147483646 h 479"/>
              <a:gd name="T24" fmla="*/ 2147483646 w 606"/>
              <a:gd name="T25" fmla="*/ 2147483646 h 479"/>
              <a:gd name="T26" fmla="*/ 2147483646 w 606"/>
              <a:gd name="T27" fmla="*/ 2147483646 h 479"/>
              <a:gd name="T28" fmla="*/ 2147483646 w 606"/>
              <a:gd name="T29" fmla="*/ 2147483646 h 479"/>
              <a:gd name="T30" fmla="*/ 2147483646 w 606"/>
              <a:gd name="T31" fmla="*/ 2147483646 h 479"/>
              <a:gd name="T32" fmla="*/ 2147483646 w 606"/>
              <a:gd name="T33" fmla="*/ 2147483646 h 479"/>
              <a:gd name="T34" fmla="*/ 2147483646 w 606"/>
              <a:gd name="T35" fmla="*/ 2147483646 h 479"/>
              <a:gd name="T36" fmla="*/ 2147483646 w 606"/>
              <a:gd name="T37" fmla="*/ 2147483646 h 479"/>
              <a:gd name="T38" fmla="*/ 2147483646 w 606"/>
              <a:gd name="T39" fmla="*/ 2147483646 h 479"/>
              <a:gd name="T40" fmla="*/ 2147483646 w 606"/>
              <a:gd name="T41" fmla="*/ 2147483646 h 479"/>
              <a:gd name="T42" fmla="*/ 2147483646 w 606"/>
              <a:gd name="T43" fmla="*/ 2147483646 h 479"/>
              <a:gd name="T44" fmla="*/ 2147483646 w 606"/>
              <a:gd name="T45" fmla="*/ 2147483646 h 479"/>
              <a:gd name="T46" fmla="*/ 2147483646 w 606"/>
              <a:gd name="T47" fmla="*/ 2147483646 h 479"/>
              <a:gd name="T48" fmla="*/ 2147483646 w 606"/>
              <a:gd name="T49" fmla="*/ 2147483646 h 479"/>
              <a:gd name="T50" fmla="*/ 2147483646 w 606"/>
              <a:gd name="T51" fmla="*/ 2147483646 h 479"/>
              <a:gd name="T52" fmla="*/ 2147483646 w 606"/>
              <a:gd name="T53" fmla="*/ 2147483646 h 479"/>
              <a:gd name="T54" fmla="*/ 2147483646 w 606"/>
              <a:gd name="T55" fmla="*/ 2147483646 h 479"/>
              <a:gd name="T56" fmla="*/ 2147483646 w 606"/>
              <a:gd name="T57" fmla="*/ 2147483646 h 479"/>
              <a:gd name="T58" fmla="*/ 2147483646 w 606"/>
              <a:gd name="T59" fmla="*/ 2147483646 h 479"/>
              <a:gd name="T60" fmla="*/ 2147483646 w 606"/>
              <a:gd name="T61" fmla="*/ 2147483646 h 479"/>
              <a:gd name="T62" fmla="*/ 2147483646 w 606"/>
              <a:gd name="T63" fmla="*/ 2147483646 h 479"/>
              <a:gd name="T64" fmla="*/ 2147483646 w 606"/>
              <a:gd name="T65" fmla="*/ 2147483646 h 479"/>
              <a:gd name="T66" fmla="*/ 2147483646 w 606"/>
              <a:gd name="T67" fmla="*/ 2147483646 h 479"/>
              <a:gd name="T68" fmla="*/ 2147483646 w 606"/>
              <a:gd name="T69" fmla="*/ 2147483646 h 479"/>
              <a:gd name="T70" fmla="*/ 2147483646 w 606"/>
              <a:gd name="T71" fmla="*/ 2147483646 h 479"/>
              <a:gd name="T72" fmla="*/ 2147483646 w 606"/>
              <a:gd name="T73" fmla="*/ 2147483646 h 479"/>
              <a:gd name="T74" fmla="*/ 2147483646 w 606"/>
              <a:gd name="T75" fmla="*/ 2147483646 h 479"/>
              <a:gd name="T76" fmla="*/ 2147483646 w 606"/>
              <a:gd name="T77" fmla="*/ 2147483646 h 479"/>
              <a:gd name="T78" fmla="*/ 2147483646 w 606"/>
              <a:gd name="T79" fmla="*/ 2147483646 h 479"/>
              <a:gd name="T80" fmla="*/ 2147483646 w 606"/>
              <a:gd name="T81" fmla="*/ 2147483646 h 479"/>
              <a:gd name="T82" fmla="*/ 2147483646 w 606"/>
              <a:gd name="T83" fmla="*/ 2147483646 h 479"/>
              <a:gd name="T84" fmla="*/ 2147483646 w 606"/>
              <a:gd name="T85" fmla="*/ 2147483646 h 479"/>
              <a:gd name="T86" fmla="*/ 2147483646 w 606"/>
              <a:gd name="T87" fmla="*/ 2147483646 h 479"/>
              <a:gd name="T88" fmla="*/ 2147483646 w 606"/>
              <a:gd name="T89" fmla="*/ 2147483646 h 479"/>
              <a:gd name="T90" fmla="*/ 2147483646 w 606"/>
              <a:gd name="T91" fmla="*/ 2147483646 h 479"/>
              <a:gd name="T92" fmla="*/ 2147483646 w 606"/>
              <a:gd name="T93" fmla="*/ 2147483646 h 479"/>
              <a:gd name="T94" fmla="*/ 2147483646 w 606"/>
              <a:gd name="T95" fmla="*/ 2147483646 h 479"/>
              <a:gd name="T96" fmla="*/ 2147483646 w 606"/>
              <a:gd name="T97" fmla="*/ 2147483646 h 479"/>
              <a:gd name="T98" fmla="*/ 2147483646 w 606"/>
              <a:gd name="T99" fmla="*/ 2147483646 h 479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606"/>
              <a:gd name="T151" fmla="*/ 0 h 479"/>
              <a:gd name="T152" fmla="*/ 606 w 606"/>
              <a:gd name="T153" fmla="*/ 479 h 479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606" h="479">
                <a:moveTo>
                  <a:pt x="169" y="479"/>
                </a:moveTo>
                <a:lnTo>
                  <a:pt x="159" y="478"/>
                </a:lnTo>
                <a:lnTo>
                  <a:pt x="150" y="477"/>
                </a:lnTo>
                <a:lnTo>
                  <a:pt x="144" y="475"/>
                </a:lnTo>
                <a:lnTo>
                  <a:pt x="137" y="472"/>
                </a:lnTo>
                <a:lnTo>
                  <a:pt x="132" y="468"/>
                </a:lnTo>
                <a:lnTo>
                  <a:pt x="126" y="465"/>
                </a:lnTo>
                <a:lnTo>
                  <a:pt x="123" y="461"/>
                </a:lnTo>
                <a:lnTo>
                  <a:pt x="120" y="458"/>
                </a:lnTo>
                <a:lnTo>
                  <a:pt x="116" y="449"/>
                </a:lnTo>
                <a:lnTo>
                  <a:pt x="111" y="438"/>
                </a:lnTo>
                <a:lnTo>
                  <a:pt x="110" y="432"/>
                </a:lnTo>
                <a:lnTo>
                  <a:pt x="110" y="424"/>
                </a:lnTo>
                <a:lnTo>
                  <a:pt x="111" y="417"/>
                </a:lnTo>
                <a:lnTo>
                  <a:pt x="113" y="408"/>
                </a:lnTo>
                <a:lnTo>
                  <a:pt x="116" y="401"/>
                </a:lnTo>
                <a:lnTo>
                  <a:pt x="119" y="397"/>
                </a:lnTo>
                <a:lnTo>
                  <a:pt x="122" y="392"/>
                </a:lnTo>
                <a:lnTo>
                  <a:pt x="125" y="387"/>
                </a:lnTo>
                <a:lnTo>
                  <a:pt x="130" y="384"/>
                </a:lnTo>
                <a:lnTo>
                  <a:pt x="135" y="381"/>
                </a:lnTo>
                <a:lnTo>
                  <a:pt x="140" y="378"/>
                </a:lnTo>
                <a:lnTo>
                  <a:pt x="147" y="374"/>
                </a:lnTo>
                <a:lnTo>
                  <a:pt x="137" y="369"/>
                </a:lnTo>
                <a:lnTo>
                  <a:pt x="129" y="362"/>
                </a:lnTo>
                <a:lnTo>
                  <a:pt x="120" y="355"/>
                </a:lnTo>
                <a:lnTo>
                  <a:pt x="112" y="348"/>
                </a:lnTo>
                <a:lnTo>
                  <a:pt x="107" y="344"/>
                </a:lnTo>
                <a:lnTo>
                  <a:pt x="102" y="338"/>
                </a:lnTo>
                <a:lnTo>
                  <a:pt x="95" y="331"/>
                </a:lnTo>
                <a:lnTo>
                  <a:pt x="91" y="325"/>
                </a:lnTo>
                <a:lnTo>
                  <a:pt x="86" y="318"/>
                </a:lnTo>
                <a:lnTo>
                  <a:pt x="80" y="305"/>
                </a:lnTo>
                <a:lnTo>
                  <a:pt x="75" y="291"/>
                </a:lnTo>
                <a:lnTo>
                  <a:pt x="71" y="277"/>
                </a:lnTo>
                <a:lnTo>
                  <a:pt x="69" y="264"/>
                </a:lnTo>
                <a:lnTo>
                  <a:pt x="68" y="251"/>
                </a:lnTo>
                <a:lnTo>
                  <a:pt x="68" y="239"/>
                </a:lnTo>
                <a:lnTo>
                  <a:pt x="67" y="225"/>
                </a:lnTo>
                <a:lnTo>
                  <a:pt x="65" y="212"/>
                </a:lnTo>
                <a:lnTo>
                  <a:pt x="64" y="200"/>
                </a:lnTo>
                <a:lnTo>
                  <a:pt x="63" y="189"/>
                </a:lnTo>
                <a:lnTo>
                  <a:pt x="61" y="173"/>
                </a:lnTo>
                <a:lnTo>
                  <a:pt x="58" y="159"/>
                </a:lnTo>
                <a:lnTo>
                  <a:pt x="57" y="153"/>
                </a:lnTo>
                <a:lnTo>
                  <a:pt x="55" y="148"/>
                </a:lnTo>
                <a:lnTo>
                  <a:pt x="53" y="142"/>
                </a:lnTo>
                <a:lnTo>
                  <a:pt x="50" y="139"/>
                </a:lnTo>
                <a:lnTo>
                  <a:pt x="41" y="133"/>
                </a:lnTo>
                <a:lnTo>
                  <a:pt x="34" y="130"/>
                </a:lnTo>
                <a:lnTo>
                  <a:pt x="25" y="126"/>
                </a:lnTo>
                <a:lnTo>
                  <a:pt x="17" y="121"/>
                </a:lnTo>
                <a:lnTo>
                  <a:pt x="11" y="115"/>
                </a:lnTo>
                <a:lnTo>
                  <a:pt x="7" y="110"/>
                </a:lnTo>
                <a:lnTo>
                  <a:pt x="3" y="104"/>
                </a:lnTo>
                <a:lnTo>
                  <a:pt x="2" y="98"/>
                </a:lnTo>
                <a:lnTo>
                  <a:pt x="1" y="92"/>
                </a:lnTo>
                <a:lnTo>
                  <a:pt x="0" y="87"/>
                </a:lnTo>
                <a:lnTo>
                  <a:pt x="1" y="77"/>
                </a:lnTo>
                <a:lnTo>
                  <a:pt x="4" y="68"/>
                </a:lnTo>
                <a:lnTo>
                  <a:pt x="10" y="58"/>
                </a:lnTo>
                <a:lnTo>
                  <a:pt x="16" y="48"/>
                </a:lnTo>
                <a:lnTo>
                  <a:pt x="26" y="39"/>
                </a:lnTo>
                <a:lnTo>
                  <a:pt x="37" y="31"/>
                </a:lnTo>
                <a:lnTo>
                  <a:pt x="50" y="22"/>
                </a:lnTo>
                <a:lnTo>
                  <a:pt x="65" y="14"/>
                </a:lnTo>
                <a:lnTo>
                  <a:pt x="80" y="7"/>
                </a:lnTo>
                <a:lnTo>
                  <a:pt x="95" y="3"/>
                </a:lnTo>
                <a:lnTo>
                  <a:pt x="110" y="1"/>
                </a:lnTo>
                <a:lnTo>
                  <a:pt x="125" y="0"/>
                </a:lnTo>
                <a:lnTo>
                  <a:pt x="137" y="0"/>
                </a:lnTo>
                <a:lnTo>
                  <a:pt x="150" y="2"/>
                </a:lnTo>
                <a:lnTo>
                  <a:pt x="158" y="4"/>
                </a:lnTo>
                <a:lnTo>
                  <a:pt x="165" y="6"/>
                </a:lnTo>
                <a:lnTo>
                  <a:pt x="172" y="9"/>
                </a:lnTo>
                <a:lnTo>
                  <a:pt x="178" y="12"/>
                </a:lnTo>
                <a:lnTo>
                  <a:pt x="185" y="16"/>
                </a:lnTo>
                <a:lnTo>
                  <a:pt x="189" y="20"/>
                </a:lnTo>
                <a:lnTo>
                  <a:pt x="194" y="24"/>
                </a:lnTo>
                <a:lnTo>
                  <a:pt x="199" y="30"/>
                </a:lnTo>
                <a:lnTo>
                  <a:pt x="206" y="39"/>
                </a:lnTo>
                <a:lnTo>
                  <a:pt x="214" y="51"/>
                </a:lnTo>
                <a:lnTo>
                  <a:pt x="220" y="64"/>
                </a:lnTo>
                <a:lnTo>
                  <a:pt x="228" y="78"/>
                </a:lnTo>
                <a:lnTo>
                  <a:pt x="233" y="90"/>
                </a:lnTo>
                <a:lnTo>
                  <a:pt x="240" y="103"/>
                </a:lnTo>
                <a:lnTo>
                  <a:pt x="247" y="118"/>
                </a:lnTo>
                <a:lnTo>
                  <a:pt x="256" y="135"/>
                </a:lnTo>
                <a:lnTo>
                  <a:pt x="265" y="150"/>
                </a:lnTo>
                <a:lnTo>
                  <a:pt x="270" y="160"/>
                </a:lnTo>
                <a:lnTo>
                  <a:pt x="275" y="168"/>
                </a:lnTo>
                <a:lnTo>
                  <a:pt x="281" y="173"/>
                </a:lnTo>
                <a:lnTo>
                  <a:pt x="285" y="177"/>
                </a:lnTo>
                <a:lnTo>
                  <a:pt x="292" y="179"/>
                </a:lnTo>
                <a:lnTo>
                  <a:pt x="298" y="179"/>
                </a:lnTo>
                <a:lnTo>
                  <a:pt x="307" y="179"/>
                </a:lnTo>
                <a:lnTo>
                  <a:pt x="314" y="179"/>
                </a:lnTo>
                <a:lnTo>
                  <a:pt x="322" y="179"/>
                </a:lnTo>
                <a:lnTo>
                  <a:pt x="328" y="178"/>
                </a:lnTo>
                <a:lnTo>
                  <a:pt x="334" y="177"/>
                </a:lnTo>
                <a:lnTo>
                  <a:pt x="338" y="176"/>
                </a:lnTo>
                <a:lnTo>
                  <a:pt x="348" y="170"/>
                </a:lnTo>
                <a:lnTo>
                  <a:pt x="359" y="162"/>
                </a:lnTo>
                <a:lnTo>
                  <a:pt x="371" y="152"/>
                </a:lnTo>
                <a:lnTo>
                  <a:pt x="385" y="141"/>
                </a:lnTo>
                <a:lnTo>
                  <a:pt x="391" y="137"/>
                </a:lnTo>
                <a:lnTo>
                  <a:pt x="396" y="132"/>
                </a:lnTo>
                <a:lnTo>
                  <a:pt x="408" y="124"/>
                </a:lnTo>
                <a:lnTo>
                  <a:pt x="420" y="115"/>
                </a:lnTo>
                <a:lnTo>
                  <a:pt x="432" y="108"/>
                </a:lnTo>
                <a:lnTo>
                  <a:pt x="445" y="101"/>
                </a:lnTo>
                <a:lnTo>
                  <a:pt x="455" y="97"/>
                </a:lnTo>
                <a:lnTo>
                  <a:pt x="466" y="96"/>
                </a:lnTo>
                <a:lnTo>
                  <a:pt x="474" y="87"/>
                </a:lnTo>
                <a:lnTo>
                  <a:pt x="485" y="79"/>
                </a:lnTo>
                <a:lnTo>
                  <a:pt x="487" y="78"/>
                </a:lnTo>
                <a:lnTo>
                  <a:pt x="488" y="77"/>
                </a:lnTo>
                <a:lnTo>
                  <a:pt x="496" y="72"/>
                </a:lnTo>
                <a:lnTo>
                  <a:pt x="506" y="67"/>
                </a:lnTo>
                <a:lnTo>
                  <a:pt x="510" y="63"/>
                </a:lnTo>
                <a:lnTo>
                  <a:pt x="515" y="61"/>
                </a:lnTo>
                <a:lnTo>
                  <a:pt x="522" y="60"/>
                </a:lnTo>
                <a:lnTo>
                  <a:pt x="527" y="59"/>
                </a:lnTo>
                <a:lnTo>
                  <a:pt x="530" y="59"/>
                </a:lnTo>
                <a:lnTo>
                  <a:pt x="533" y="59"/>
                </a:lnTo>
                <a:lnTo>
                  <a:pt x="538" y="59"/>
                </a:lnTo>
                <a:lnTo>
                  <a:pt x="544" y="60"/>
                </a:lnTo>
                <a:lnTo>
                  <a:pt x="551" y="62"/>
                </a:lnTo>
                <a:lnTo>
                  <a:pt x="558" y="65"/>
                </a:lnTo>
                <a:lnTo>
                  <a:pt x="565" y="71"/>
                </a:lnTo>
                <a:lnTo>
                  <a:pt x="572" y="77"/>
                </a:lnTo>
                <a:lnTo>
                  <a:pt x="578" y="87"/>
                </a:lnTo>
                <a:lnTo>
                  <a:pt x="582" y="98"/>
                </a:lnTo>
                <a:lnTo>
                  <a:pt x="589" y="103"/>
                </a:lnTo>
                <a:lnTo>
                  <a:pt x="594" y="109"/>
                </a:lnTo>
                <a:lnTo>
                  <a:pt x="598" y="115"/>
                </a:lnTo>
                <a:lnTo>
                  <a:pt x="602" y="121"/>
                </a:lnTo>
                <a:lnTo>
                  <a:pt x="605" y="131"/>
                </a:lnTo>
                <a:lnTo>
                  <a:pt x="606" y="140"/>
                </a:lnTo>
                <a:lnTo>
                  <a:pt x="606" y="145"/>
                </a:lnTo>
                <a:lnTo>
                  <a:pt x="606" y="151"/>
                </a:lnTo>
                <a:lnTo>
                  <a:pt x="605" y="155"/>
                </a:lnTo>
                <a:lnTo>
                  <a:pt x="603" y="159"/>
                </a:lnTo>
                <a:lnTo>
                  <a:pt x="598" y="168"/>
                </a:lnTo>
                <a:lnTo>
                  <a:pt x="593" y="176"/>
                </a:lnTo>
                <a:lnTo>
                  <a:pt x="587" y="182"/>
                </a:lnTo>
                <a:lnTo>
                  <a:pt x="579" y="187"/>
                </a:lnTo>
                <a:lnTo>
                  <a:pt x="572" y="193"/>
                </a:lnTo>
                <a:lnTo>
                  <a:pt x="566" y="196"/>
                </a:lnTo>
                <a:lnTo>
                  <a:pt x="564" y="198"/>
                </a:lnTo>
                <a:lnTo>
                  <a:pt x="548" y="210"/>
                </a:lnTo>
                <a:lnTo>
                  <a:pt x="533" y="222"/>
                </a:lnTo>
                <a:lnTo>
                  <a:pt x="518" y="234"/>
                </a:lnTo>
                <a:lnTo>
                  <a:pt x="504" y="246"/>
                </a:lnTo>
                <a:lnTo>
                  <a:pt x="491" y="260"/>
                </a:lnTo>
                <a:lnTo>
                  <a:pt x="479" y="277"/>
                </a:lnTo>
                <a:lnTo>
                  <a:pt x="472" y="286"/>
                </a:lnTo>
                <a:lnTo>
                  <a:pt x="464" y="294"/>
                </a:lnTo>
                <a:lnTo>
                  <a:pt x="460" y="301"/>
                </a:lnTo>
                <a:lnTo>
                  <a:pt x="455" y="310"/>
                </a:lnTo>
                <a:lnTo>
                  <a:pt x="442" y="329"/>
                </a:lnTo>
                <a:lnTo>
                  <a:pt x="427" y="350"/>
                </a:lnTo>
                <a:lnTo>
                  <a:pt x="419" y="359"/>
                </a:lnTo>
                <a:lnTo>
                  <a:pt x="409" y="368"/>
                </a:lnTo>
                <a:lnTo>
                  <a:pt x="401" y="375"/>
                </a:lnTo>
                <a:lnTo>
                  <a:pt x="390" y="382"/>
                </a:lnTo>
                <a:lnTo>
                  <a:pt x="396" y="389"/>
                </a:lnTo>
                <a:lnTo>
                  <a:pt x="401" y="398"/>
                </a:lnTo>
                <a:lnTo>
                  <a:pt x="405" y="407"/>
                </a:lnTo>
                <a:lnTo>
                  <a:pt x="407" y="417"/>
                </a:lnTo>
                <a:lnTo>
                  <a:pt x="407" y="422"/>
                </a:lnTo>
                <a:lnTo>
                  <a:pt x="407" y="428"/>
                </a:lnTo>
                <a:lnTo>
                  <a:pt x="406" y="434"/>
                </a:lnTo>
                <a:lnTo>
                  <a:pt x="404" y="439"/>
                </a:lnTo>
                <a:lnTo>
                  <a:pt x="402" y="445"/>
                </a:lnTo>
                <a:lnTo>
                  <a:pt x="400" y="450"/>
                </a:lnTo>
                <a:lnTo>
                  <a:pt x="396" y="455"/>
                </a:lnTo>
                <a:lnTo>
                  <a:pt x="392" y="460"/>
                </a:lnTo>
                <a:lnTo>
                  <a:pt x="386" y="465"/>
                </a:lnTo>
                <a:lnTo>
                  <a:pt x="377" y="471"/>
                </a:lnTo>
                <a:lnTo>
                  <a:pt x="372" y="473"/>
                </a:lnTo>
                <a:lnTo>
                  <a:pt x="365" y="475"/>
                </a:lnTo>
                <a:lnTo>
                  <a:pt x="358" y="476"/>
                </a:lnTo>
                <a:lnTo>
                  <a:pt x="350" y="476"/>
                </a:lnTo>
                <a:lnTo>
                  <a:pt x="334" y="475"/>
                </a:lnTo>
                <a:lnTo>
                  <a:pt x="319" y="472"/>
                </a:lnTo>
                <a:lnTo>
                  <a:pt x="314" y="472"/>
                </a:lnTo>
                <a:lnTo>
                  <a:pt x="311" y="471"/>
                </a:lnTo>
                <a:lnTo>
                  <a:pt x="302" y="469"/>
                </a:lnTo>
                <a:lnTo>
                  <a:pt x="292" y="468"/>
                </a:lnTo>
                <a:lnTo>
                  <a:pt x="278" y="468"/>
                </a:lnTo>
                <a:lnTo>
                  <a:pt x="261" y="467"/>
                </a:lnTo>
                <a:lnTo>
                  <a:pt x="245" y="468"/>
                </a:lnTo>
                <a:lnTo>
                  <a:pt x="230" y="469"/>
                </a:lnTo>
                <a:lnTo>
                  <a:pt x="216" y="471"/>
                </a:lnTo>
                <a:lnTo>
                  <a:pt x="205" y="474"/>
                </a:lnTo>
                <a:lnTo>
                  <a:pt x="196" y="476"/>
                </a:lnTo>
                <a:lnTo>
                  <a:pt x="186" y="478"/>
                </a:lnTo>
                <a:lnTo>
                  <a:pt x="177" y="478"/>
                </a:lnTo>
                <a:lnTo>
                  <a:pt x="169" y="4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685800">
              <a:defRPr/>
            </a:pPr>
            <a:endParaRPr lang="pl-PL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157" name="Freeform 13"/>
          <p:cNvSpPr>
            <a:spLocks noEditPoints="1"/>
          </p:cNvSpPr>
          <p:nvPr/>
        </p:nvSpPr>
        <p:spPr bwMode="auto">
          <a:xfrm>
            <a:off x="9826228" y="351745"/>
            <a:ext cx="246460" cy="183356"/>
          </a:xfrm>
          <a:custGeom>
            <a:avLst/>
            <a:gdLst>
              <a:gd name="T0" fmla="*/ 2147483646 w 621"/>
              <a:gd name="T1" fmla="*/ 2147483646 h 460"/>
              <a:gd name="T2" fmla="*/ 2147483646 w 621"/>
              <a:gd name="T3" fmla="*/ 2147483646 h 460"/>
              <a:gd name="T4" fmla="*/ 2147483646 w 621"/>
              <a:gd name="T5" fmla="*/ 2147483646 h 460"/>
              <a:gd name="T6" fmla="*/ 2147483646 w 621"/>
              <a:gd name="T7" fmla="*/ 2147483646 h 460"/>
              <a:gd name="T8" fmla="*/ 2147483646 w 621"/>
              <a:gd name="T9" fmla="*/ 2147483646 h 460"/>
              <a:gd name="T10" fmla="*/ 2147483646 w 621"/>
              <a:gd name="T11" fmla="*/ 2147483646 h 460"/>
              <a:gd name="T12" fmla="*/ 2147483646 w 621"/>
              <a:gd name="T13" fmla="*/ 2147483646 h 460"/>
              <a:gd name="T14" fmla="*/ 2147483646 w 621"/>
              <a:gd name="T15" fmla="*/ 2147483646 h 460"/>
              <a:gd name="T16" fmla="*/ 2147483646 w 621"/>
              <a:gd name="T17" fmla="*/ 2147483646 h 460"/>
              <a:gd name="T18" fmla="*/ 2147483646 w 621"/>
              <a:gd name="T19" fmla="*/ 2147483646 h 460"/>
              <a:gd name="T20" fmla="*/ 2147483646 w 621"/>
              <a:gd name="T21" fmla="*/ 2147483646 h 460"/>
              <a:gd name="T22" fmla="*/ 2147483646 w 621"/>
              <a:gd name="T23" fmla="*/ 2147483646 h 460"/>
              <a:gd name="T24" fmla="*/ 2147483646 w 621"/>
              <a:gd name="T25" fmla="*/ 2147483646 h 460"/>
              <a:gd name="T26" fmla="*/ 2147483646 w 621"/>
              <a:gd name="T27" fmla="*/ 2147483646 h 460"/>
              <a:gd name="T28" fmla="*/ 2147483646 w 621"/>
              <a:gd name="T29" fmla="*/ 2147483646 h 460"/>
              <a:gd name="T30" fmla="*/ 2147483646 w 621"/>
              <a:gd name="T31" fmla="*/ 2147483646 h 460"/>
              <a:gd name="T32" fmla="*/ 2147483646 w 621"/>
              <a:gd name="T33" fmla="*/ 2147483646 h 460"/>
              <a:gd name="T34" fmla="*/ 2147483646 w 621"/>
              <a:gd name="T35" fmla="*/ 2147483646 h 460"/>
              <a:gd name="T36" fmla="*/ 2147483646 w 621"/>
              <a:gd name="T37" fmla="*/ 2147483646 h 460"/>
              <a:gd name="T38" fmla="*/ 2147483646 w 621"/>
              <a:gd name="T39" fmla="*/ 0 h 460"/>
              <a:gd name="T40" fmla="*/ 2147483646 w 621"/>
              <a:gd name="T41" fmla="*/ 2147483646 h 460"/>
              <a:gd name="T42" fmla="*/ 2147483646 w 621"/>
              <a:gd name="T43" fmla="*/ 2147483646 h 460"/>
              <a:gd name="T44" fmla="*/ 2147483646 w 621"/>
              <a:gd name="T45" fmla="*/ 2147483646 h 460"/>
              <a:gd name="T46" fmla="*/ 2147483646 w 621"/>
              <a:gd name="T47" fmla="*/ 2147483646 h 460"/>
              <a:gd name="T48" fmla="*/ 2147483646 w 621"/>
              <a:gd name="T49" fmla="*/ 2147483646 h 460"/>
              <a:gd name="T50" fmla="*/ 2147483646 w 621"/>
              <a:gd name="T51" fmla="*/ 2147483646 h 460"/>
              <a:gd name="T52" fmla="*/ 2147483646 w 621"/>
              <a:gd name="T53" fmla="*/ 2147483646 h 460"/>
              <a:gd name="T54" fmla="*/ 2147483646 w 621"/>
              <a:gd name="T55" fmla="*/ 2147483646 h 460"/>
              <a:gd name="T56" fmla="*/ 2147483646 w 621"/>
              <a:gd name="T57" fmla="*/ 2147483646 h 460"/>
              <a:gd name="T58" fmla="*/ 2147483646 w 621"/>
              <a:gd name="T59" fmla="*/ 2147483646 h 460"/>
              <a:gd name="T60" fmla="*/ 2147483646 w 621"/>
              <a:gd name="T61" fmla="*/ 2147483646 h 460"/>
              <a:gd name="T62" fmla="*/ 2147483646 w 621"/>
              <a:gd name="T63" fmla="*/ 2147483646 h 460"/>
              <a:gd name="T64" fmla="*/ 2147483646 w 621"/>
              <a:gd name="T65" fmla="*/ 2147483646 h 460"/>
              <a:gd name="T66" fmla="*/ 2147483646 w 621"/>
              <a:gd name="T67" fmla="*/ 2147483646 h 460"/>
              <a:gd name="T68" fmla="*/ 2147483646 w 621"/>
              <a:gd name="T69" fmla="*/ 2147483646 h 460"/>
              <a:gd name="T70" fmla="*/ 2147483646 w 621"/>
              <a:gd name="T71" fmla="*/ 2147483646 h 460"/>
              <a:gd name="T72" fmla="*/ 2147483646 w 621"/>
              <a:gd name="T73" fmla="*/ 2147483646 h 460"/>
              <a:gd name="T74" fmla="*/ 2147483646 w 621"/>
              <a:gd name="T75" fmla="*/ 2147483646 h 460"/>
              <a:gd name="T76" fmla="*/ 2147483646 w 621"/>
              <a:gd name="T77" fmla="*/ 2147483646 h 460"/>
              <a:gd name="T78" fmla="*/ 2147483646 w 621"/>
              <a:gd name="T79" fmla="*/ 2147483646 h 460"/>
              <a:gd name="T80" fmla="*/ 2147483646 w 621"/>
              <a:gd name="T81" fmla="*/ 2147483646 h 460"/>
              <a:gd name="T82" fmla="*/ 2147483646 w 621"/>
              <a:gd name="T83" fmla="*/ 2147483646 h 460"/>
              <a:gd name="T84" fmla="*/ 2147483646 w 621"/>
              <a:gd name="T85" fmla="*/ 2147483646 h 460"/>
              <a:gd name="T86" fmla="*/ 2147483646 w 621"/>
              <a:gd name="T87" fmla="*/ 2147483646 h 460"/>
              <a:gd name="T88" fmla="*/ 2147483646 w 621"/>
              <a:gd name="T89" fmla="*/ 2147483646 h 460"/>
              <a:gd name="T90" fmla="*/ 2147483646 w 621"/>
              <a:gd name="T91" fmla="*/ 2147483646 h 460"/>
              <a:gd name="T92" fmla="*/ 2147483646 w 621"/>
              <a:gd name="T93" fmla="*/ 2147483646 h 460"/>
              <a:gd name="T94" fmla="*/ 2147483646 w 621"/>
              <a:gd name="T95" fmla="*/ 2147483646 h 460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621"/>
              <a:gd name="T145" fmla="*/ 0 h 460"/>
              <a:gd name="T146" fmla="*/ 621 w 621"/>
              <a:gd name="T147" fmla="*/ 460 h 460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621" h="460">
                <a:moveTo>
                  <a:pt x="330" y="460"/>
                </a:moveTo>
                <a:lnTo>
                  <a:pt x="319" y="460"/>
                </a:lnTo>
                <a:lnTo>
                  <a:pt x="307" y="458"/>
                </a:lnTo>
                <a:lnTo>
                  <a:pt x="297" y="456"/>
                </a:lnTo>
                <a:lnTo>
                  <a:pt x="286" y="453"/>
                </a:lnTo>
                <a:lnTo>
                  <a:pt x="276" y="448"/>
                </a:lnTo>
                <a:lnTo>
                  <a:pt x="268" y="443"/>
                </a:lnTo>
                <a:lnTo>
                  <a:pt x="260" y="438"/>
                </a:lnTo>
                <a:lnTo>
                  <a:pt x="253" y="431"/>
                </a:lnTo>
                <a:lnTo>
                  <a:pt x="246" y="424"/>
                </a:lnTo>
                <a:lnTo>
                  <a:pt x="240" y="415"/>
                </a:lnTo>
                <a:lnTo>
                  <a:pt x="235" y="406"/>
                </a:lnTo>
                <a:lnTo>
                  <a:pt x="231" y="398"/>
                </a:lnTo>
                <a:lnTo>
                  <a:pt x="225" y="407"/>
                </a:lnTo>
                <a:lnTo>
                  <a:pt x="217" y="416"/>
                </a:lnTo>
                <a:lnTo>
                  <a:pt x="209" y="424"/>
                </a:lnTo>
                <a:lnTo>
                  <a:pt x="202" y="430"/>
                </a:lnTo>
                <a:lnTo>
                  <a:pt x="192" y="437"/>
                </a:lnTo>
                <a:lnTo>
                  <a:pt x="182" y="442"/>
                </a:lnTo>
                <a:lnTo>
                  <a:pt x="173" y="446"/>
                </a:lnTo>
                <a:lnTo>
                  <a:pt x="161" y="450"/>
                </a:lnTo>
                <a:lnTo>
                  <a:pt x="150" y="452"/>
                </a:lnTo>
                <a:lnTo>
                  <a:pt x="139" y="454"/>
                </a:lnTo>
                <a:lnTo>
                  <a:pt x="128" y="455"/>
                </a:lnTo>
                <a:lnTo>
                  <a:pt x="118" y="455"/>
                </a:lnTo>
                <a:lnTo>
                  <a:pt x="106" y="455"/>
                </a:lnTo>
                <a:lnTo>
                  <a:pt x="93" y="453"/>
                </a:lnTo>
                <a:lnTo>
                  <a:pt x="81" y="451"/>
                </a:lnTo>
                <a:lnTo>
                  <a:pt x="70" y="447"/>
                </a:lnTo>
                <a:lnTo>
                  <a:pt x="58" y="443"/>
                </a:lnTo>
                <a:lnTo>
                  <a:pt x="47" y="437"/>
                </a:lnTo>
                <a:lnTo>
                  <a:pt x="38" y="429"/>
                </a:lnTo>
                <a:lnTo>
                  <a:pt x="28" y="420"/>
                </a:lnTo>
                <a:lnTo>
                  <a:pt x="20" y="411"/>
                </a:lnTo>
                <a:lnTo>
                  <a:pt x="14" y="400"/>
                </a:lnTo>
                <a:lnTo>
                  <a:pt x="9" y="388"/>
                </a:lnTo>
                <a:lnTo>
                  <a:pt x="4" y="376"/>
                </a:lnTo>
                <a:lnTo>
                  <a:pt x="1" y="362"/>
                </a:lnTo>
                <a:lnTo>
                  <a:pt x="0" y="348"/>
                </a:lnTo>
                <a:lnTo>
                  <a:pt x="1" y="333"/>
                </a:lnTo>
                <a:lnTo>
                  <a:pt x="3" y="319"/>
                </a:lnTo>
                <a:lnTo>
                  <a:pt x="8" y="305"/>
                </a:lnTo>
                <a:lnTo>
                  <a:pt x="14" y="292"/>
                </a:lnTo>
                <a:lnTo>
                  <a:pt x="22" y="278"/>
                </a:lnTo>
                <a:lnTo>
                  <a:pt x="31" y="265"/>
                </a:lnTo>
                <a:lnTo>
                  <a:pt x="38" y="257"/>
                </a:lnTo>
                <a:lnTo>
                  <a:pt x="46" y="251"/>
                </a:lnTo>
                <a:lnTo>
                  <a:pt x="55" y="244"/>
                </a:lnTo>
                <a:lnTo>
                  <a:pt x="64" y="240"/>
                </a:lnTo>
                <a:lnTo>
                  <a:pt x="73" y="236"/>
                </a:lnTo>
                <a:lnTo>
                  <a:pt x="84" y="233"/>
                </a:lnTo>
                <a:lnTo>
                  <a:pt x="95" y="231"/>
                </a:lnTo>
                <a:lnTo>
                  <a:pt x="106" y="231"/>
                </a:lnTo>
                <a:lnTo>
                  <a:pt x="118" y="231"/>
                </a:lnTo>
                <a:lnTo>
                  <a:pt x="128" y="233"/>
                </a:lnTo>
                <a:lnTo>
                  <a:pt x="139" y="237"/>
                </a:lnTo>
                <a:lnTo>
                  <a:pt x="150" y="241"/>
                </a:lnTo>
                <a:lnTo>
                  <a:pt x="150" y="237"/>
                </a:lnTo>
                <a:lnTo>
                  <a:pt x="151" y="232"/>
                </a:lnTo>
                <a:lnTo>
                  <a:pt x="153" y="202"/>
                </a:lnTo>
                <a:lnTo>
                  <a:pt x="155" y="174"/>
                </a:lnTo>
                <a:lnTo>
                  <a:pt x="158" y="148"/>
                </a:lnTo>
                <a:lnTo>
                  <a:pt x="160" y="125"/>
                </a:lnTo>
                <a:lnTo>
                  <a:pt x="163" y="105"/>
                </a:lnTo>
                <a:lnTo>
                  <a:pt x="166" y="88"/>
                </a:lnTo>
                <a:lnTo>
                  <a:pt x="170" y="74"/>
                </a:lnTo>
                <a:lnTo>
                  <a:pt x="175" y="62"/>
                </a:lnTo>
                <a:lnTo>
                  <a:pt x="178" y="54"/>
                </a:lnTo>
                <a:lnTo>
                  <a:pt x="184" y="47"/>
                </a:lnTo>
                <a:lnTo>
                  <a:pt x="189" y="39"/>
                </a:lnTo>
                <a:lnTo>
                  <a:pt x="194" y="34"/>
                </a:lnTo>
                <a:lnTo>
                  <a:pt x="205" y="23"/>
                </a:lnTo>
                <a:lnTo>
                  <a:pt x="216" y="15"/>
                </a:lnTo>
                <a:lnTo>
                  <a:pt x="227" y="10"/>
                </a:lnTo>
                <a:lnTo>
                  <a:pt x="236" y="6"/>
                </a:lnTo>
                <a:lnTo>
                  <a:pt x="244" y="3"/>
                </a:lnTo>
                <a:lnTo>
                  <a:pt x="249" y="2"/>
                </a:lnTo>
                <a:lnTo>
                  <a:pt x="260" y="1"/>
                </a:lnTo>
                <a:lnTo>
                  <a:pt x="271" y="0"/>
                </a:lnTo>
                <a:lnTo>
                  <a:pt x="279" y="0"/>
                </a:lnTo>
                <a:lnTo>
                  <a:pt x="286" y="1"/>
                </a:lnTo>
                <a:lnTo>
                  <a:pt x="295" y="3"/>
                </a:lnTo>
                <a:lnTo>
                  <a:pt x="301" y="4"/>
                </a:lnTo>
                <a:lnTo>
                  <a:pt x="316" y="10"/>
                </a:lnTo>
                <a:lnTo>
                  <a:pt x="329" y="16"/>
                </a:lnTo>
                <a:lnTo>
                  <a:pt x="342" y="24"/>
                </a:lnTo>
                <a:lnTo>
                  <a:pt x="354" y="33"/>
                </a:lnTo>
                <a:lnTo>
                  <a:pt x="365" y="40"/>
                </a:lnTo>
                <a:lnTo>
                  <a:pt x="375" y="49"/>
                </a:lnTo>
                <a:lnTo>
                  <a:pt x="381" y="53"/>
                </a:lnTo>
                <a:lnTo>
                  <a:pt x="388" y="58"/>
                </a:lnTo>
                <a:lnTo>
                  <a:pt x="393" y="60"/>
                </a:lnTo>
                <a:lnTo>
                  <a:pt x="403" y="61"/>
                </a:lnTo>
                <a:lnTo>
                  <a:pt x="413" y="61"/>
                </a:lnTo>
                <a:lnTo>
                  <a:pt x="422" y="58"/>
                </a:lnTo>
                <a:lnTo>
                  <a:pt x="434" y="56"/>
                </a:lnTo>
                <a:lnTo>
                  <a:pt x="445" y="53"/>
                </a:lnTo>
                <a:lnTo>
                  <a:pt x="458" y="49"/>
                </a:lnTo>
                <a:lnTo>
                  <a:pt x="470" y="43"/>
                </a:lnTo>
                <a:lnTo>
                  <a:pt x="483" y="37"/>
                </a:lnTo>
                <a:lnTo>
                  <a:pt x="497" y="30"/>
                </a:lnTo>
                <a:lnTo>
                  <a:pt x="505" y="26"/>
                </a:lnTo>
                <a:lnTo>
                  <a:pt x="515" y="23"/>
                </a:lnTo>
                <a:lnTo>
                  <a:pt x="526" y="21"/>
                </a:lnTo>
                <a:lnTo>
                  <a:pt x="537" y="20"/>
                </a:lnTo>
                <a:lnTo>
                  <a:pt x="546" y="21"/>
                </a:lnTo>
                <a:lnTo>
                  <a:pt x="555" y="22"/>
                </a:lnTo>
                <a:lnTo>
                  <a:pt x="564" y="24"/>
                </a:lnTo>
                <a:lnTo>
                  <a:pt x="572" y="27"/>
                </a:lnTo>
                <a:lnTo>
                  <a:pt x="580" y="31"/>
                </a:lnTo>
                <a:lnTo>
                  <a:pt x="587" y="36"/>
                </a:lnTo>
                <a:lnTo>
                  <a:pt x="594" y="42"/>
                </a:lnTo>
                <a:lnTo>
                  <a:pt x="600" y="48"/>
                </a:lnTo>
                <a:lnTo>
                  <a:pt x="608" y="58"/>
                </a:lnTo>
                <a:lnTo>
                  <a:pt x="613" y="69"/>
                </a:lnTo>
                <a:lnTo>
                  <a:pt x="618" y="80"/>
                </a:lnTo>
                <a:lnTo>
                  <a:pt x="620" y="92"/>
                </a:lnTo>
                <a:lnTo>
                  <a:pt x="621" y="103"/>
                </a:lnTo>
                <a:lnTo>
                  <a:pt x="620" y="115"/>
                </a:lnTo>
                <a:lnTo>
                  <a:pt x="618" y="125"/>
                </a:lnTo>
                <a:lnTo>
                  <a:pt x="614" y="137"/>
                </a:lnTo>
                <a:lnTo>
                  <a:pt x="610" y="148"/>
                </a:lnTo>
                <a:lnTo>
                  <a:pt x="606" y="159"/>
                </a:lnTo>
                <a:lnTo>
                  <a:pt x="599" y="170"/>
                </a:lnTo>
                <a:lnTo>
                  <a:pt x="592" y="181"/>
                </a:lnTo>
                <a:lnTo>
                  <a:pt x="584" y="191"/>
                </a:lnTo>
                <a:lnTo>
                  <a:pt x="576" y="200"/>
                </a:lnTo>
                <a:lnTo>
                  <a:pt x="567" y="210"/>
                </a:lnTo>
                <a:lnTo>
                  <a:pt x="557" y="218"/>
                </a:lnTo>
                <a:lnTo>
                  <a:pt x="552" y="223"/>
                </a:lnTo>
                <a:lnTo>
                  <a:pt x="541" y="232"/>
                </a:lnTo>
                <a:lnTo>
                  <a:pt x="529" y="241"/>
                </a:lnTo>
                <a:lnTo>
                  <a:pt x="517" y="251"/>
                </a:lnTo>
                <a:lnTo>
                  <a:pt x="505" y="259"/>
                </a:lnTo>
                <a:lnTo>
                  <a:pt x="495" y="269"/>
                </a:lnTo>
                <a:lnTo>
                  <a:pt x="484" y="282"/>
                </a:lnTo>
                <a:lnTo>
                  <a:pt x="473" y="297"/>
                </a:lnTo>
                <a:lnTo>
                  <a:pt x="462" y="314"/>
                </a:lnTo>
                <a:lnTo>
                  <a:pt x="452" y="332"/>
                </a:lnTo>
                <a:lnTo>
                  <a:pt x="444" y="350"/>
                </a:lnTo>
                <a:lnTo>
                  <a:pt x="435" y="366"/>
                </a:lnTo>
                <a:lnTo>
                  <a:pt x="430" y="381"/>
                </a:lnTo>
                <a:lnTo>
                  <a:pt x="425" y="390"/>
                </a:lnTo>
                <a:lnTo>
                  <a:pt x="420" y="402"/>
                </a:lnTo>
                <a:lnTo>
                  <a:pt x="411" y="415"/>
                </a:lnTo>
                <a:lnTo>
                  <a:pt x="402" y="428"/>
                </a:lnTo>
                <a:lnTo>
                  <a:pt x="395" y="434"/>
                </a:lnTo>
                <a:lnTo>
                  <a:pt x="389" y="441"/>
                </a:lnTo>
                <a:lnTo>
                  <a:pt x="381" y="446"/>
                </a:lnTo>
                <a:lnTo>
                  <a:pt x="373" y="451"/>
                </a:lnTo>
                <a:lnTo>
                  <a:pt x="363" y="455"/>
                </a:lnTo>
                <a:lnTo>
                  <a:pt x="353" y="458"/>
                </a:lnTo>
                <a:lnTo>
                  <a:pt x="342" y="460"/>
                </a:lnTo>
                <a:lnTo>
                  <a:pt x="330" y="460"/>
                </a:lnTo>
                <a:close/>
                <a:moveTo>
                  <a:pt x="263" y="198"/>
                </a:moveTo>
                <a:lnTo>
                  <a:pt x="261" y="210"/>
                </a:lnTo>
                <a:lnTo>
                  <a:pt x="259" y="228"/>
                </a:lnTo>
                <a:lnTo>
                  <a:pt x="258" y="250"/>
                </a:lnTo>
                <a:lnTo>
                  <a:pt x="257" y="269"/>
                </a:lnTo>
                <a:lnTo>
                  <a:pt x="262" y="264"/>
                </a:lnTo>
                <a:lnTo>
                  <a:pt x="269" y="259"/>
                </a:lnTo>
                <a:lnTo>
                  <a:pt x="276" y="256"/>
                </a:lnTo>
                <a:lnTo>
                  <a:pt x="283" y="253"/>
                </a:lnTo>
                <a:lnTo>
                  <a:pt x="290" y="250"/>
                </a:lnTo>
                <a:lnTo>
                  <a:pt x="299" y="249"/>
                </a:lnTo>
                <a:lnTo>
                  <a:pt x="307" y="248"/>
                </a:lnTo>
                <a:lnTo>
                  <a:pt x="315" y="246"/>
                </a:lnTo>
                <a:lnTo>
                  <a:pt x="324" y="248"/>
                </a:lnTo>
                <a:lnTo>
                  <a:pt x="334" y="249"/>
                </a:lnTo>
                <a:lnTo>
                  <a:pt x="342" y="251"/>
                </a:lnTo>
                <a:lnTo>
                  <a:pt x="351" y="253"/>
                </a:lnTo>
                <a:lnTo>
                  <a:pt x="359" y="256"/>
                </a:lnTo>
                <a:lnTo>
                  <a:pt x="365" y="259"/>
                </a:lnTo>
                <a:lnTo>
                  <a:pt x="374" y="246"/>
                </a:lnTo>
                <a:lnTo>
                  <a:pt x="382" y="233"/>
                </a:lnTo>
                <a:lnTo>
                  <a:pt x="392" y="222"/>
                </a:lnTo>
                <a:lnTo>
                  <a:pt x="402" y="210"/>
                </a:lnTo>
                <a:lnTo>
                  <a:pt x="400" y="210"/>
                </a:lnTo>
                <a:lnTo>
                  <a:pt x="397" y="210"/>
                </a:lnTo>
                <a:lnTo>
                  <a:pt x="380" y="209"/>
                </a:lnTo>
                <a:lnTo>
                  <a:pt x="363" y="205"/>
                </a:lnTo>
                <a:lnTo>
                  <a:pt x="347" y="200"/>
                </a:lnTo>
                <a:lnTo>
                  <a:pt x="332" y="196"/>
                </a:lnTo>
                <a:lnTo>
                  <a:pt x="323" y="192"/>
                </a:lnTo>
                <a:lnTo>
                  <a:pt x="315" y="189"/>
                </a:lnTo>
                <a:lnTo>
                  <a:pt x="307" y="187"/>
                </a:lnTo>
                <a:lnTo>
                  <a:pt x="299" y="186"/>
                </a:lnTo>
                <a:lnTo>
                  <a:pt x="296" y="185"/>
                </a:lnTo>
                <a:lnTo>
                  <a:pt x="293" y="185"/>
                </a:lnTo>
                <a:lnTo>
                  <a:pt x="287" y="186"/>
                </a:lnTo>
                <a:lnTo>
                  <a:pt x="282" y="187"/>
                </a:lnTo>
                <a:lnTo>
                  <a:pt x="278" y="188"/>
                </a:lnTo>
                <a:lnTo>
                  <a:pt x="273" y="190"/>
                </a:lnTo>
                <a:lnTo>
                  <a:pt x="267" y="195"/>
                </a:lnTo>
                <a:lnTo>
                  <a:pt x="263" y="19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685800">
              <a:defRPr/>
            </a:pPr>
            <a:endParaRPr lang="pl-PL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159" name="Freeform 15"/>
          <p:cNvSpPr>
            <a:spLocks/>
          </p:cNvSpPr>
          <p:nvPr/>
        </p:nvSpPr>
        <p:spPr bwMode="auto">
          <a:xfrm>
            <a:off x="9001126" y="338649"/>
            <a:ext cx="310753" cy="192881"/>
          </a:xfrm>
          <a:custGeom>
            <a:avLst/>
            <a:gdLst>
              <a:gd name="T0" fmla="*/ 2147483646 w 784"/>
              <a:gd name="T1" fmla="*/ 2147483646 h 485"/>
              <a:gd name="T2" fmla="*/ 2147483646 w 784"/>
              <a:gd name="T3" fmla="*/ 2147483646 h 485"/>
              <a:gd name="T4" fmla="*/ 2147483646 w 784"/>
              <a:gd name="T5" fmla="*/ 2147483646 h 485"/>
              <a:gd name="T6" fmla="*/ 2147483646 w 784"/>
              <a:gd name="T7" fmla="*/ 2147483646 h 485"/>
              <a:gd name="T8" fmla="*/ 2147483646 w 784"/>
              <a:gd name="T9" fmla="*/ 2147483646 h 485"/>
              <a:gd name="T10" fmla="*/ 2147483646 w 784"/>
              <a:gd name="T11" fmla="*/ 2147483646 h 485"/>
              <a:gd name="T12" fmla="*/ 2147483646 w 784"/>
              <a:gd name="T13" fmla="*/ 2147483646 h 485"/>
              <a:gd name="T14" fmla="*/ 2147483646 w 784"/>
              <a:gd name="T15" fmla="*/ 2147483646 h 485"/>
              <a:gd name="T16" fmla="*/ 2147483646 w 784"/>
              <a:gd name="T17" fmla="*/ 2147483646 h 485"/>
              <a:gd name="T18" fmla="*/ 2147483646 w 784"/>
              <a:gd name="T19" fmla="*/ 2147483646 h 485"/>
              <a:gd name="T20" fmla="*/ 2147483646 w 784"/>
              <a:gd name="T21" fmla="*/ 2147483646 h 485"/>
              <a:gd name="T22" fmla="*/ 2147483646 w 784"/>
              <a:gd name="T23" fmla="*/ 2147483646 h 485"/>
              <a:gd name="T24" fmla="*/ 2147483646 w 784"/>
              <a:gd name="T25" fmla="*/ 2147483646 h 485"/>
              <a:gd name="T26" fmla="*/ 2147483646 w 784"/>
              <a:gd name="T27" fmla="*/ 2147483646 h 485"/>
              <a:gd name="T28" fmla="*/ 2147483646 w 784"/>
              <a:gd name="T29" fmla="*/ 2147483646 h 485"/>
              <a:gd name="T30" fmla="*/ 2147483646 w 784"/>
              <a:gd name="T31" fmla="*/ 2147483646 h 485"/>
              <a:gd name="T32" fmla="*/ 2147483646 w 784"/>
              <a:gd name="T33" fmla="*/ 2147483646 h 485"/>
              <a:gd name="T34" fmla="*/ 2147483646 w 784"/>
              <a:gd name="T35" fmla="*/ 2147483646 h 485"/>
              <a:gd name="T36" fmla="*/ 0 w 784"/>
              <a:gd name="T37" fmla="*/ 2147483646 h 485"/>
              <a:gd name="T38" fmla="*/ 2147483646 w 784"/>
              <a:gd name="T39" fmla="*/ 2147483646 h 485"/>
              <a:gd name="T40" fmla="*/ 2147483646 w 784"/>
              <a:gd name="T41" fmla="*/ 2147483646 h 485"/>
              <a:gd name="T42" fmla="*/ 2147483646 w 784"/>
              <a:gd name="T43" fmla="*/ 2147483646 h 485"/>
              <a:gd name="T44" fmla="*/ 2147483646 w 784"/>
              <a:gd name="T45" fmla="*/ 2147483646 h 485"/>
              <a:gd name="T46" fmla="*/ 2147483646 w 784"/>
              <a:gd name="T47" fmla="*/ 2147483646 h 485"/>
              <a:gd name="T48" fmla="*/ 2147483646 w 784"/>
              <a:gd name="T49" fmla="*/ 2147483646 h 485"/>
              <a:gd name="T50" fmla="*/ 2147483646 w 784"/>
              <a:gd name="T51" fmla="*/ 2147483646 h 485"/>
              <a:gd name="T52" fmla="*/ 2147483646 w 784"/>
              <a:gd name="T53" fmla="*/ 0 h 485"/>
              <a:gd name="T54" fmla="*/ 2147483646 w 784"/>
              <a:gd name="T55" fmla="*/ 2147483646 h 485"/>
              <a:gd name="T56" fmla="*/ 2147483646 w 784"/>
              <a:gd name="T57" fmla="*/ 2147483646 h 485"/>
              <a:gd name="T58" fmla="*/ 2147483646 w 784"/>
              <a:gd name="T59" fmla="*/ 2147483646 h 485"/>
              <a:gd name="T60" fmla="*/ 2147483646 w 784"/>
              <a:gd name="T61" fmla="*/ 2147483646 h 485"/>
              <a:gd name="T62" fmla="*/ 2147483646 w 784"/>
              <a:gd name="T63" fmla="*/ 2147483646 h 485"/>
              <a:gd name="T64" fmla="*/ 2147483646 w 784"/>
              <a:gd name="T65" fmla="*/ 2147483646 h 485"/>
              <a:gd name="T66" fmla="*/ 2147483646 w 784"/>
              <a:gd name="T67" fmla="*/ 2147483646 h 485"/>
              <a:gd name="T68" fmla="*/ 2147483646 w 784"/>
              <a:gd name="T69" fmla="*/ 2147483646 h 485"/>
              <a:gd name="T70" fmla="*/ 2147483646 w 784"/>
              <a:gd name="T71" fmla="*/ 2147483646 h 485"/>
              <a:gd name="T72" fmla="*/ 2147483646 w 784"/>
              <a:gd name="T73" fmla="*/ 2147483646 h 485"/>
              <a:gd name="T74" fmla="*/ 2147483646 w 784"/>
              <a:gd name="T75" fmla="*/ 2147483646 h 485"/>
              <a:gd name="T76" fmla="*/ 2147483646 w 784"/>
              <a:gd name="T77" fmla="*/ 2147483646 h 485"/>
              <a:gd name="T78" fmla="*/ 2147483646 w 784"/>
              <a:gd name="T79" fmla="*/ 2147483646 h 485"/>
              <a:gd name="T80" fmla="*/ 2147483646 w 784"/>
              <a:gd name="T81" fmla="*/ 2147483646 h 485"/>
              <a:gd name="T82" fmla="*/ 2147483646 w 784"/>
              <a:gd name="T83" fmla="*/ 2147483646 h 485"/>
              <a:gd name="T84" fmla="*/ 2147483646 w 784"/>
              <a:gd name="T85" fmla="*/ 2147483646 h 485"/>
              <a:gd name="T86" fmla="*/ 2147483646 w 784"/>
              <a:gd name="T87" fmla="*/ 2147483646 h 485"/>
              <a:gd name="T88" fmla="*/ 2147483646 w 784"/>
              <a:gd name="T89" fmla="*/ 2147483646 h 485"/>
              <a:gd name="T90" fmla="*/ 2147483646 w 784"/>
              <a:gd name="T91" fmla="*/ 2147483646 h 485"/>
              <a:gd name="T92" fmla="*/ 2147483646 w 784"/>
              <a:gd name="T93" fmla="*/ 2147483646 h 485"/>
              <a:gd name="T94" fmla="*/ 2147483646 w 784"/>
              <a:gd name="T95" fmla="*/ 2147483646 h 485"/>
              <a:gd name="T96" fmla="*/ 2147483646 w 784"/>
              <a:gd name="T97" fmla="*/ 2147483646 h 485"/>
              <a:gd name="T98" fmla="*/ 2147483646 w 784"/>
              <a:gd name="T99" fmla="*/ 2147483646 h 485"/>
              <a:gd name="T100" fmla="*/ 2147483646 w 784"/>
              <a:gd name="T101" fmla="*/ 2147483646 h 485"/>
              <a:gd name="T102" fmla="*/ 2147483646 w 784"/>
              <a:gd name="T103" fmla="*/ 2147483646 h 48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84"/>
              <a:gd name="T157" fmla="*/ 0 h 485"/>
              <a:gd name="T158" fmla="*/ 784 w 784"/>
              <a:gd name="T159" fmla="*/ 485 h 485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84" h="485">
                <a:moveTo>
                  <a:pt x="638" y="485"/>
                </a:moveTo>
                <a:lnTo>
                  <a:pt x="629" y="485"/>
                </a:lnTo>
                <a:lnTo>
                  <a:pt x="620" y="482"/>
                </a:lnTo>
                <a:lnTo>
                  <a:pt x="611" y="480"/>
                </a:lnTo>
                <a:lnTo>
                  <a:pt x="601" y="477"/>
                </a:lnTo>
                <a:lnTo>
                  <a:pt x="594" y="474"/>
                </a:lnTo>
                <a:lnTo>
                  <a:pt x="585" y="468"/>
                </a:lnTo>
                <a:lnTo>
                  <a:pt x="578" y="463"/>
                </a:lnTo>
                <a:lnTo>
                  <a:pt x="571" y="458"/>
                </a:lnTo>
                <a:lnTo>
                  <a:pt x="552" y="455"/>
                </a:lnTo>
                <a:lnTo>
                  <a:pt x="532" y="452"/>
                </a:lnTo>
                <a:lnTo>
                  <a:pt x="512" y="449"/>
                </a:lnTo>
                <a:lnTo>
                  <a:pt x="491" y="446"/>
                </a:lnTo>
                <a:lnTo>
                  <a:pt x="488" y="449"/>
                </a:lnTo>
                <a:lnTo>
                  <a:pt x="484" y="452"/>
                </a:lnTo>
                <a:lnTo>
                  <a:pt x="480" y="455"/>
                </a:lnTo>
                <a:lnTo>
                  <a:pt x="476" y="458"/>
                </a:lnTo>
                <a:lnTo>
                  <a:pt x="457" y="465"/>
                </a:lnTo>
                <a:lnTo>
                  <a:pt x="437" y="472"/>
                </a:lnTo>
                <a:lnTo>
                  <a:pt x="417" y="476"/>
                </a:lnTo>
                <a:lnTo>
                  <a:pt x="396" y="478"/>
                </a:lnTo>
                <a:lnTo>
                  <a:pt x="388" y="479"/>
                </a:lnTo>
                <a:lnTo>
                  <a:pt x="378" y="479"/>
                </a:lnTo>
                <a:lnTo>
                  <a:pt x="359" y="478"/>
                </a:lnTo>
                <a:lnTo>
                  <a:pt x="341" y="476"/>
                </a:lnTo>
                <a:lnTo>
                  <a:pt x="323" y="473"/>
                </a:lnTo>
                <a:lnTo>
                  <a:pt x="305" y="467"/>
                </a:lnTo>
                <a:lnTo>
                  <a:pt x="288" y="461"/>
                </a:lnTo>
                <a:lnTo>
                  <a:pt x="272" y="453"/>
                </a:lnTo>
                <a:lnTo>
                  <a:pt x="257" y="445"/>
                </a:lnTo>
                <a:lnTo>
                  <a:pt x="242" y="434"/>
                </a:lnTo>
                <a:lnTo>
                  <a:pt x="228" y="423"/>
                </a:lnTo>
                <a:lnTo>
                  <a:pt x="215" y="410"/>
                </a:lnTo>
                <a:lnTo>
                  <a:pt x="203" y="397"/>
                </a:lnTo>
                <a:lnTo>
                  <a:pt x="192" y="383"/>
                </a:lnTo>
                <a:lnTo>
                  <a:pt x="182" y="367"/>
                </a:lnTo>
                <a:lnTo>
                  <a:pt x="174" y="351"/>
                </a:lnTo>
                <a:lnTo>
                  <a:pt x="166" y="334"/>
                </a:lnTo>
                <a:lnTo>
                  <a:pt x="161" y="316"/>
                </a:lnTo>
                <a:lnTo>
                  <a:pt x="143" y="305"/>
                </a:lnTo>
                <a:lnTo>
                  <a:pt x="128" y="296"/>
                </a:lnTo>
                <a:lnTo>
                  <a:pt x="113" y="285"/>
                </a:lnTo>
                <a:lnTo>
                  <a:pt x="99" y="274"/>
                </a:lnTo>
                <a:lnTo>
                  <a:pt x="86" y="262"/>
                </a:lnTo>
                <a:lnTo>
                  <a:pt x="73" y="251"/>
                </a:lnTo>
                <a:lnTo>
                  <a:pt x="61" y="240"/>
                </a:lnTo>
                <a:lnTo>
                  <a:pt x="52" y="230"/>
                </a:lnTo>
                <a:lnTo>
                  <a:pt x="42" y="219"/>
                </a:lnTo>
                <a:lnTo>
                  <a:pt x="33" y="208"/>
                </a:lnTo>
                <a:lnTo>
                  <a:pt x="26" y="197"/>
                </a:lnTo>
                <a:lnTo>
                  <a:pt x="18" y="186"/>
                </a:lnTo>
                <a:lnTo>
                  <a:pt x="13" y="176"/>
                </a:lnTo>
                <a:lnTo>
                  <a:pt x="8" y="165"/>
                </a:lnTo>
                <a:lnTo>
                  <a:pt x="4" y="154"/>
                </a:lnTo>
                <a:lnTo>
                  <a:pt x="2" y="144"/>
                </a:lnTo>
                <a:lnTo>
                  <a:pt x="0" y="135"/>
                </a:lnTo>
                <a:lnTo>
                  <a:pt x="0" y="125"/>
                </a:lnTo>
                <a:lnTo>
                  <a:pt x="0" y="115"/>
                </a:lnTo>
                <a:lnTo>
                  <a:pt x="1" y="105"/>
                </a:lnTo>
                <a:lnTo>
                  <a:pt x="3" y="97"/>
                </a:lnTo>
                <a:lnTo>
                  <a:pt x="6" y="88"/>
                </a:lnTo>
                <a:lnTo>
                  <a:pt x="11" y="80"/>
                </a:lnTo>
                <a:lnTo>
                  <a:pt x="16" y="72"/>
                </a:lnTo>
                <a:lnTo>
                  <a:pt x="21" y="65"/>
                </a:lnTo>
                <a:lnTo>
                  <a:pt x="27" y="60"/>
                </a:lnTo>
                <a:lnTo>
                  <a:pt x="33" y="54"/>
                </a:lnTo>
                <a:lnTo>
                  <a:pt x="40" y="48"/>
                </a:lnTo>
                <a:lnTo>
                  <a:pt x="48" y="44"/>
                </a:lnTo>
                <a:lnTo>
                  <a:pt x="56" y="40"/>
                </a:lnTo>
                <a:lnTo>
                  <a:pt x="65" y="35"/>
                </a:lnTo>
                <a:lnTo>
                  <a:pt x="74" y="32"/>
                </a:lnTo>
                <a:lnTo>
                  <a:pt x="80" y="25"/>
                </a:lnTo>
                <a:lnTo>
                  <a:pt x="85" y="19"/>
                </a:lnTo>
                <a:lnTo>
                  <a:pt x="92" y="15"/>
                </a:lnTo>
                <a:lnTo>
                  <a:pt x="98" y="10"/>
                </a:lnTo>
                <a:lnTo>
                  <a:pt x="106" y="6"/>
                </a:lnTo>
                <a:lnTo>
                  <a:pt x="113" y="4"/>
                </a:lnTo>
                <a:lnTo>
                  <a:pt x="121" y="2"/>
                </a:lnTo>
                <a:lnTo>
                  <a:pt x="129" y="1"/>
                </a:lnTo>
                <a:lnTo>
                  <a:pt x="133" y="0"/>
                </a:lnTo>
                <a:lnTo>
                  <a:pt x="136" y="0"/>
                </a:lnTo>
                <a:lnTo>
                  <a:pt x="142" y="1"/>
                </a:lnTo>
                <a:lnTo>
                  <a:pt x="149" y="2"/>
                </a:lnTo>
                <a:lnTo>
                  <a:pt x="155" y="3"/>
                </a:lnTo>
                <a:lnTo>
                  <a:pt x="162" y="5"/>
                </a:lnTo>
                <a:lnTo>
                  <a:pt x="168" y="7"/>
                </a:lnTo>
                <a:lnTo>
                  <a:pt x="174" y="10"/>
                </a:lnTo>
                <a:lnTo>
                  <a:pt x="179" y="15"/>
                </a:lnTo>
                <a:lnTo>
                  <a:pt x="184" y="18"/>
                </a:lnTo>
                <a:lnTo>
                  <a:pt x="215" y="20"/>
                </a:lnTo>
                <a:lnTo>
                  <a:pt x="246" y="23"/>
                </a:lnTo>
                <a:lnTo>
                  <a:pt x="278" y="29"/>
                </a:lnTo>
                <a:lnTo>
                  <a:pt x="313" y="35"/>
                </a:lnTo>
                <a:lnTo>
                  <a:pt x="324" y="32"/>
                </a:lnTo>
                <a:lnTo>
                  <a:pt x="336" y="30"/>
                </a:lnTo>
                <a:lnTo>
                  <a:pt x="349" y="28"/>
                </a:lnTo>
                <a:lnTo>
                  <a:pt x="361" y="25"/>
                </a:lnTo>
                <a:lnTo>
                  <a:pt x="369" y="25"/>
                </a:lnTo>
                <a:lnTo>
                  <a:pt x="379" y="25"/>
                </a:lnTo>
                <a:lnTo>
                  <a:pt x="393" y="25"/>
                </a:lnTo>
                <a:lnTo>
                  <a:pt x="407" y="27"/>
                </a:lnTo>
                <a:lnTo>
                  <a:pt x="421" y="29"/>
                </a:lnTo>
                <a:lnTo>
                  <a:pt x="435" y="32"/>
                </a:lnTo>
                <a:lnTo>
                  <a:pt x="448" y="36"/>
                </a:lnTo>
                <a:lnTo>
                  <a:pt x="461" y="41"/>
                </a:lnTo>
                <a:lnTo>
                  <a:pt x="474" y="46"/>
                </a:lnTo>
                <a:lnTo>
                  <a:pt x="487" y="52"/>
                </a:lnTo>
                <a:lnTo>
                  <a:pt x="499" y="60"/>
                </a:lnTo>
                <a:lnTo>
                  <a:pt x="510" y="68"/>
                </a:lnTo>
                <a:lnTo>
                  <a:pt x="521" y="76"/>
                </a:lnTo>
                <a:lnTo>
                  <a:pt x="531" y="85"/>
                </a:lnTo>
                <a:lnTo>
                  <a:pt x="542" y="95"/>
                </a:lnTo>
                <a:lnTo>
                  <a:pt x="552" y="105"/>
                </a:lnTo>
                <a:lnTo>
                  <a:pt x="560" y="116"/>
                </a:lnTo>
                <a:lnTo>
                  <a:pt x="568" y="128"/>
                </a:lnTo>
                <a:lnTo>
                  <a:pt x="594" y="142"/>
                </a:lnTo>
                <a:lnTo>
                  <a:pt x="623" y="159"/>
                </a:lnTo>
                <a:lnTo>
                  <a:pt x="638" y="169"/>
                </a:lnTo>
                <a:lnTo>
                  <a:pt x="654" y="180"/>
                </a:lnTo>
                <a:lnTo>
                  <a:pt x="670" y="191"/>
                </a:lnTo>
                <a:lnTo>
                  <a:pt x="686" y="203"/>
                </a:lnTo>
                <a:lnTo>
                  <a:pt x="702" y="216"/>
                </a:lnTo>
                <a:lnTo>
                  <a:pt x="717" y="230"/>
                </a:lnTo>
                <a:lnTo>
                  <a:pt x="731" y="243"/>
                </a:lnTo>
                <a:lnTo>
                  <a:pt x="744" y="258"/>
                </a:lnTo>
                <a:lnTo>
                  <a:pt x="755" y="272"/>
                </a:lnTo>
                <a:lnTo>
                  <a:pt x="766" y="287"/>
                </a:lnTo>
                <a:lnTo>
                  <a:pt x="773" y="303"/>
                </a:lnTo>
                <a:lnTo>
                  <a:pt x="780" y="318"/>
                </a:lnTo>
                <a:lnTo>
                  <a:pt x="782" y="329"/>
                </a:lnTo>
                <a:lnTo>
                  <a:pt x="784" y="339"/>
                </a:lnTo>
                <a:lnTo>
                  <a:pt x="784" y="348"/>
                </a:lnTo>
                <a:lnTo>
                  <a:pt x="784" y="358"/>
                </a:lnTo>
                <a:lnTo>
                  <a:pt x="783" y="367"/>
                </a:lnTo>
                <a:lnTo>
                  <a:pt x="781" y="377"/>
                </a:lnTo>
                <a:lnTo>
                  <a:pt x="777" y="385"/>
                </a:lnTo>
                <a:lnTo>
                  <a:pt x="774" y="394"/>
                </a:lnTo>
                <a:lnTo>
                  <a:pt x="769" y="401"/>
                </a:lnTo>
                <a:lnTo>
                  <a:pt x="764" y="408"/>
                </a:lnTo>
                <a:lnTo>
                  <a:pt x="758" y="414"/>
                </a:lnTo>
                <a:lnTo>
                  <a:pt x="751" y="421"/>
                </a:lnTo>
                <a:lnTo>
                  <a:pt x="745" y="426"/>
                </a:lnTo>
                <a:lnTo>
                  <a:pt x="737" y="432"/>
                </a:lnTo>
                <a:lnTo>
                  <a:pt x="729" y="437"/>
                </a:lnTo>
                <a:lnTo>
                  <a:pt x="719" y="441"/>
                </a:lnTo>
                <a:lnTo>
                  <a:pt x="713" y="450"/>
                </a:lnTo>
                <a:lnTo>
                  <a:pt x="705" y="458"/>
                </a:lnTo>
                <a:lnTo>
                  <a:pt x="697" y="465"/>
                </a:lnTo>
                <a:lnTo>
                  <a:pt x="688" y="471"/>
                </a:lnTo>
                <a:lnTo>
                  <a:pt x="678" y="476"/>
                </a:lnTo>
                <a:lnTo>
                  <a:pt x="668" y="480"/>
                </a:lnTo>
                <a:lnTo>
                  <a:pt x="658" y="482"/>
                </a:lnTo>
                <a:lnTo>
                  <a:pt x="647" y="485"/>
                </a:lnTo>
                <a:lnTo>
                  <a:pt x="642" y="485"/>
                </a:lnTo>
                <a:lnTo>
                  <a:pt x="638" y="48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685800">
              <a:defRPr/>
            </a:pPr>
            <a:endParaRPr lang="pl-PL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161" name="Freeform 17"/>
          <p:cNvSpPr>
            <a:spLocks/>
          </p:cNvSpPr>
          <p:nvPr/>
        </p:nvSpPr>
        <p:spPr bwMode="auto">
          <a:xfrm>
            <a:off x="10096499" y="308883"/>
            <a:ext cx="236934" cy="257175"/>
          </a:xfrm>
          <a:custGeom>
            <a:avLst/>
            <a:gdLst>
              <a:gd name="T0" fmla="*/ 2147483646 w 598"/>
              <a:gd name="T1" fmla="*/ 2147483646 h 650"/>
              <a:gd name="T2" fmla="*/ 2147483646 w 598"/>
              <a:gd name="T3" fmla="*/ 2147483646 h 650"/>
              <a:gd name="T4" fmla="*/ 2147483646 w 598"/>
              <a:gd name="T5" fmla="*/ 2147483646 h 650"/>
              <a:gd name="T6" fmla="*/ 2147483646 w 598"/>
              <a:gd name="T7" fmla="*/ 2147483646 h 650"/>
              <a:gd name="T8" fmla="*/ 2147483646 w 598"/>
              <a:gd name="T9" fmla="*/ 2147483646 h 650"/>
              <a:gd name="T10" fmla="*/ 2147483646 w 598"/>
              <a:gd name="T11" fmla="*/ 2147483646 h 650"/>
              <a:gd name="T12" fmla="*/ 2147483646 w 598"/>
              <a:gd name="T13" fmla="*/ 2147483646 h 650"/>
              <a:gd name="T14" fmla="*/ 2147483646 w 598"/>
              <a:gd name="T15" fmla="*/ 2147483646 h 650"/>
              <a:gd name="T16" fmla="*/ 2147483646 w 598"/>
              <a:gd name="T17" fmla="*/ 2147483646 h 650"/>
              <a:gd name="T18" fmla="*/ 2147483646 w 598"/>
              <a:gd name="T19" fmla="*/ 2147483646 h 650"/>
              <a:gd name="T20" fmla="*/ 2147483646 w 598"/>
              <a:gd name="T21" fmla="*/ 2147483646 h 650"/>
              <a:gd name="T22" fmla="*/ 2147483646 w 598"/>
              <a:gd name="T23" fmla="*/ 2147483646 h 650"/>
              <a:gd name="T24" fmla="*/ 2147483646 w 598"/>
              <a:gd name="T25" fmla="*/ 2147483646 h 650"/>
              <a:gd name="T26" fmla="*/ 2147483646 w 598"/>
              <a:gd name="T27" fmla="*/ 2147483646 h 650"/>
              <a:gd name="T28" fmla="*/ 2147483646 w 598"/>
              <a:gd name="T29" fmla="*/ 2147483646 h 650"/>
              <a:gd name="T30" fmla="*/ 2147483646 w 598"/>
              <a:gd name="T31" fmla="*/ 2147483646 h 650"/>
              <a:gd name="T32" fmla="*/ 2147483646 w 598"/>
              <a:gd name="T33" fmla="*/ 2147483646 h 650"/>
              <a:gd name="T34" fmla="*/ 2147483646 w 598"/>
              <a:gd name="T35" fmla="*/ 0 h 650"/>
              <a:gd name="T36" fmla="*/ 2147483646 w 598"/>
              <a:gd name="T37" fmla="*/ 2147483646 h 650"/>
              <a:gd name="T38" fmla="*/ 2147483646 w 598"/>
              <a:gd name="T39" fmla="*/ 2147483646 h 650"/>
              <a:gd name="T40" fmla="*/ 2147483646 w 598"/>
              <a:gd name="T41" fmla="*/ 2147483646 h 650"/>
              <a:gd name="T42" fmla="*/ 2147483646 w 598"/>
              <a:gd name="T43" fmla="*/ 2147483646 h 650"/>
              <a:gd name="T44" fmla="*/ 2147483646 w 598"/>
              <a:gd name="T45" fmla="*/ 2147483646 h 650"/>
              <a:gd name="T46" fmla="*/ 2147483646 w 598"/>
              <a:gd name="T47" fmla="*/ 2147483646 h 650"/>
              <a:gd name="T48" fmla="*/ 2147483646 w 598"/>
              <a:gd name="T49" fmla="*/ 2147483646 h 650"/>
              <a:gd name="T50" fmla="*/ 2147483646 w 598"/>
              <a:gd name="T51" fmla="*/ 2147483646 h 650"/>
              <a:gd name="T52" fmla="*/ 2147483646 w 598"/>
              <a:gd name="T53" fmla="*/ 2147483646 h 650"/>
              <a:gd name="T54" fmla="*/ 2147483646 w 598"/>
              <a:gd name="T55" fmla="*/ 2147483646 h 650"/>
              <a:gd name="T56" fmla="*/ 2147483646 w 598"/>
              <a:gd name="T57" fmla="*/ 2147483646 h 650"/>
              <a:gd name="T58" fmla="*/ 2147483646 w 598"/>
              <a:gd name="T59" fmla="*/ 2147483646 h 650"/>
              <a:gd name="T60" fmla="*/ 2147483646 w 598"/>
              <a:gd name="T61" fmla="*/ 2147483646 h 650"/>
              <a:gd name="T62" fmla="*/ 2147483646 w 598"/>
              <a:gd name="T63" fmla="*/ 2147483646 h 650"/>
              <a:gd name="T64" fmla="*/ 2147483646 w 598"/>
              <a:gd name="T65" fmla="*/ 2147483646 h 650"/>
              <a:gd name="T66" fmla="*/ 2147483646 w 598"/>
              <a:gd name="T67" fmla="*/ 2147483646 h 650"/>
              <a:gd name="T68" fmla="*/ 2147483646 w 598"/>
              <a:gd name="T69" fmla="*/ 2147483646 h 650"/>
              <a:gd name="T70" fmla="*/ 2147483646 w 598"/>
              <a:gd name="T71" fmla="*/ 2147483646 h 650"/>
              <a:gd name="T72" fmla="*/ 2147483646 w 598"/>
              <a:gd name="T73" fmla="*/ 2147483646 h 650"/>
              <a:gd name="T74" fmla="*/ 2147483646 w 598"/>
              <a:gd name="T75" fmla="*/ 2147483646 h 650"/>
              <a:gd name="T76" fmla="*/ 2147483646 w 598"/>
              <a:gd name="T77" fmla="*/ 2147483646 h 650"/>
              <a:gd name="T78" fmla="*/ 2147483646 w 598"/>
              <a:gd name="T79" fmla="*/ 2147483646 h 650"/>
              <a:gd name="T80" fmla="*/ 2147483646 w 598"/>
              <a:gd name="T81" fmla="*/ 2147483646 h 650"/>
              <a:gd name="T82" fmla="*/ 2147483646 w 598"/>
              <a:gd name="T83" fmla="*/ 2147483646 h 650"/>
              <a:gd name="T84" fmla="*/ 2147483646 w 598"/>
              <a:gd name="T85" fmla="*/ 2147483646 h 650"/>
              <a:gd name="T86" fmla="*/ 2147483646 w 598"/>
              <a:gd name="T87" fmla="*/ 2147483646 h 650"/>
              <a:gd name="T88" fmla="*/ 2147483646 w 598"/>
              <a:gd name="T89" fmla="*/ 2147483646 h 650"/>
              <a:gd name="T90" fmla="*/ 2147483646 w 598"/>
              <a:gd name="T91" fmla="*/ 2147483646 h 650"/>
              <a:gd name="T92" fmla="*/ 2147483646 w 598"/>
              <a:gd name="T93" fmla="*/ 2147483646 h 650"/>
              <a:gd name="T94" fmla="*/ 2147483646 w 598"/>
              <a:gd name="T95" fmla="*/ 2147483646 h 650"/>
              <a:gd name="T96" fmla="*/ 2147483646 w 598"/>
              <a:gd name="T97" fmla="*/ 2147483646 h 650"/>
              <a:gd name="T98" fmla="*/ 2147483646 w 598"/>
              <a:gd name="T99" fmla="*/ 2147483646 h 650"/>
              <a:gd name="T100" fmla="*/ 2147483646 w 598"/>
              <a:gd name="T101" fmla="*/ 2147483646 h 650"/>
              <a:gd name="T102" fmla="*/ 2147483646 w 598"/>
              <a:gd name="T103" fmla="*/ 2147483646 h 650"/>
              <a:gd name="T104" fmla="*/ 2147483646 w 598"/>
              <a:gd name="T105" fmla="*/ 2147483646 h 650"/>
              <a:gd name="T106" fmla="*/ 2147483646 w 598"/>
              <a:gd name="T107" fmla="*/ 2147483646 h 650"/>
              <a:gd name="T108" fmla="*/ 2147483646 w 598"/>
              <a:gd name="T109" fmla="*/ 2147483646 h 650"/>
              <a:gd name="T110" fmla="*/ 2147483646 w 598"/>
              <a:gd name="T111" fmla="*/ 2147483646 h 650"/>
              <a:gd name="T112" fmla="*/ 2147483646 w 598"/>
              <a:gd name="T113" fmla="*/ 2147483646 h 650"/>
              <a:gd name="T114" fmla="*/ 2147483646 w 598"/>
              <a:gd name="T115" fmla="*/ 2147483646 h 650"/>
              <a:gd name="T116" fmla="*/ 2147483646 w 598"/>
              <a:gd name="T117" fmla="*/ 2147483646 h 650"/>
              <a:gd name="T118" fmla="*/ 2147483646 w 598"/>
              <a:gd name="T119" fmla="*/ 2147483646 h 650"/>
              <a:gd name="T120" fmla="*/ 2147483646 w 598"/>
              <a:gd name="T121" fmla="*/ 2147483646 h 650"/>
              <a:gd name="T122" fmla="*/ 2147483646 w 598"/>
              <a:gd name="T123" fmla="*/ 2147483646 h 650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598"/>
              <a:gd name="T187" fmla="*/ 0 h 650"/>
              <a:gd name="T188" fmla="*/ 598 w 598"/>
              <a:gd name="T189" fmla="*/ 650 h 650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598" h="650">
                <a:moveTo>
                  <a:pt x="202" y="650"/>
                </a:moveTo>
                <a:lnTo>
                  <a:pt x="195" y="650"/>
                </a:lnTo>
                <a:lnTo>
                  <a:pt x="187" y="648"/>
                </a:lnTo>
                <a:lnTo>
                  <a:pt x="180" y="646"/>
                </a:lnTo>
                <a:lnTo>
                  <a:pt x="173" y="643"/>
                </a:lnTo>
                <a:lnTo>
                  <a:pt x="167" y="638"/>
                </a:lnTo>
                <a:lnTo>
                  <a:pt x="160" y="634"/>
                </a:lnTo>
                <a:lnTo>
                  <a:pt x="155" y="628"/>
                </a:lnTo>
                <a:lnTo>
                  <a:pt x="148" y="621"/>
                </a:lnTo>
                <a:lnTo>
                  <a:pt x="142" y="610"/>
                </a:lnTo>
                <a:lnTo>
                  <a:pt x="136" y="601"/>
                </a:lnTo>
                <a:lnTo>
                  <a:pt x="133" y="591"/>
                </a:lnTo>
                <a:lnTo>
                  <a:pt x="130" y="582"/>
                </a:lnTo>
                <a:lnTo>
                  <a:pt x="127" y="571"/>
                </a:lnTo>
                <a:lnTo>
                  <a:pt x="123" y="567"/>
                </a:lnTo>
                <a:lnTo>
                  <a:pt x="117" y="562"/>
                </a:lnTo>
                <a:lnTo>
                  <a:pt x="109" y="557"/>
                </a:lnTo>
                <a:lnTo>
                  <a:pt x="102" y="553"/>
                </a:lnTo>
                <a:lnTo>
                  <a:pt x="92" y="548"/>
                </a:lnTo>
                <a:lnTo>
                  <a:pt x="90" y="547"/>
                </a:lnTo>
                <a:lnTo>
                  <a:pt x="83" y="543"/>
                </a:lnTo>
                <a:lnTo>
                  <a:pt x="77" y="539"/>
                </a:lnTo>
                <a:lnTo>
                  <a:pt x="69" y="533"/>
                </a:lnTo>
                <a:lnTo>
                  <a:pt x="61" y="525"/>
                </a:lnTo>
                <a:lnTo>
                  <a:pt x="56" y="520"/>
                </a:lnTo>
                <a:lnTo>
                  <a:pt x="51" y="513"/>
                </a:lnTo>
                <a:lnTo>
                  <a:pt x="48" y="507"/>
                </a:lnTo>
                <a:lnTo>
                  <a:pt x="45" y="499"/>
                </a:lnTo>
                <a:lnTo>
                  <a:pt x="39" y="486"/>
                </a:lnTo>
                <a:lnTo>
                  <a:pt x="36" y="472"/>
                </a:lnTo>
                <a:lnTo>
                  <a:pt x="33" y="457"/>
                </a:lnTo>
                <a:lnTo>
                  <a:pt x="32" y="443"/>
                </a:lnTo>
                <a:lnTo>
                  <a:pt x="31" y="428"/>
                </a:lnTo>
                <a:lnTo>
                  <a:pt x="31" y="413"/>
                </a:lnTo>
                <a:lnTo>
                  <a:pt x="25" y="409"/>
                </a:lnTo>
                <a:lnTo>
                  <a:pt x="21" y="404"/>
                </a:lnTo>
                <a:lnTo>
                  <a:pt x="14" y="399"/>
                </a:lnTo>
                <a:lnTo>
                  <a:pt x="10" y="391"/>
                </a:lnTo>
                <a:lnTo>
                  <a:pt x="6" y="383"/>
                </a:lnTo>
                <a:lnTo>
                  <a:pt x="2" y="376"/>
                </a:lnTo>
                <a:lnTo>
                  <a:pt x="1" y="367"/>
                </a:lnTo>
                <a:lnTo>
                  <a:pt x="0" y="359"/>
                </a:lnTo>
                <a:lnTo>
                  <a:pt x="0" y="350"/>
                </a:lnTo>
                <a:lnTo>
                  <a:pt x="0" y="341"/>
                </a:lnTo>
                <a:lnTo>
                  <a:pt x="2" y="332"/>
                </a:lnTo>
                <a:lnTo>
                  <a:pt x="6" y="322"/>
                </a:lnTo>
                <a:lnTo>
                  <a:pt x="9" y="311"/>
                </a:lnTo>
                <a:lnTo>
                  <a:pt x="13" y="301"/>
                </a:lnTo>
                <a:lnTo>
                  <a:pt x="19" y="291"/>
                </a:lnTo>
                <a:lnTo>
                  <a:pt x="25" y="280"/>
                </a:lnTo>
                <a:lnTo>
                  <a:pt x="33" y="269"/>
                </a:lnTo>
                <a:lnTo>
                  <a:pt x="41" y="258"/>
                </a:lnTo>
                <a:lnTo>
                  <a:pt x="47" y="252"/>
                </a:lnTo>
                <a:lnTo>
                  <a:pt x="51" y="246"/>
                </a:lnTo>
                <a:lnTo>
                  <a:pt x="56" y="241"/>
                </a:lnTo>
                <a:lnTo>
                  <a:pt x="58" y="239"/>
                </a:lnTo>
                <a:lnTo>
                  <a:pt x="62" y="225"/>
                </a:lnTo>
                <a:lnTo>
                  <a:pt x="67" y="213"/>
                </a:lnTo>
                <a:lnTo>
                  <a:pt x="69" y="206"/>
                </a:lnTo>
                <a:lnTo>
                  <a:pt x="72" y="201"/>
                </a:lnTo>
                <a:lnTo>
                  <a:pt x="70" y="195"/>
                </a:lnTo>
                <a:lnTo>
                  <a:pt x="69" y="188"/>
                </a:lnTo>
                <a:lnTo>
                  <a:pt x="67" y="180"/>
                </a:lnTo>
                <a:lnTo>
                  <a:pt x="64" y="173"/>
                </a:lnTo>
                <a:lnTo>
                  <a:pt x="61" y="163"/>
                </a:lnTo>
                <a:lnTo>
                  <a:pt x="58" y="152"/>
                </a:lnTo>
                <a:lnTo>
                  <a:pt x="54" y="141"/>
                </a:lnTo>
                <a:lnTo>
                  <a:pt x="53" y="128"/>
                </a:lnTo>
                <a:lnTo>
                  <a:pt x="52" y="117"/>
                </a:lnTo>
                <a:lnTo>
                  <a:pt x="53" y="106"/>
                </a:lnTo>
                <a:lnTo>
                  <a:pt x="54" y="95"/>
                </a:lnTo>
                <a:lnTo>
                  <a:pt x="56" y="84"/>
                </a:lnTo>
                <a:lnTo>
                  <a:pt x="61" y="74"/>
                </a:lnTo>
                <a:lnTo>
                  <a:pt x="65" y="65"/>
                </a:lnTo>
                <a:lnTo>
                  <a:pt x="70" y="56"/>
                </a:lnTo>
                <a:lnTo>
                  <a:pt x="78" y="47"/>
                </a:lnTo>
                <a:lnTo>
                  <a:pt x="85" y="40"/>
                </a:lnTo>
                <a:lnTo>
                  <a:pt x="92" y="33"/>
                </a:lnTo>
                <a:lnTo>
                  <a:pt x="101" y="28"/>
                </a:lnTo>
                <a:lnTo>
                  <a:pt x="109" y="23"/>
                </a:lnTo>
                <a:lnTo>
                  <a:pt x="118" y="18"/>
                </a:lnTo>
                <a:lnTo>
                  <a:pt x="127" y="15"/>
                </a:lnTo>
                <a:lnTo>
                  <a:pt x="135" y="12"/>
                </a:lnTo>
                <a:lnTo>
                  <a:pt x="144" y="9"/>
                </a:lnTo>
                <a:lnTo>
                  <a:pt x="161" y="4"/>
                </a:lnTo>
                <a:lnTo>
                  <a:pt x="176" y="2"/>
                </a:lnTo>
                <a:lnTo>
                  <a:pt x="190" y="1"/>
                </a:lnTo>
                <a:lnTo>
                  <a:pt x="201" y="0"/>
                </a:lnTo>
                <a:lnTo>
                  <a:pt x="215" y="0"/>
                </a:lnTo>
                <a:lnTo>
                  <a:pt x="229" y="0"/>
                </a:lnTo>
                <a:lnTo>
                  <a:pt x="261" y="1"/>
                </a:lnTo>
                <a:lnTo>
                  <a:pt x="292" y="2"/>
                </a:lnTo>
                <a:lnTo>
                  <a:pt x="308" y="4"/>
                </a:lnTo>
                <a:lnTo>
                  <a:pt x="324" y="6"/>
                </a:lnTo>
                <a:lnTo>
                  <a:pt x="339" y="9"/>
                </a:lnTo>
                <a:lnTo>
                  <a:pt x="356" y="12"/>
                </a:lnTo>
                <a:lnTo>
                  <a:pt x="371" y="16"/>
                </a:lnTo>
                <a:lnTo>
                  <a:pt x="386" y="22"/>
                </a:lnTo>
                <a:lnTo>
                  <a:pt x="401" y="27"/>
                </a:lnTo>
                <a:lnTo>
                  <a:pt x="416" y="33"/>
                </a:lnTo>
                <a:lnTo>
                  <a:pt x="430" y="42"/>
                </a:lnTo>
                <a:lnTo>
                  <a:pt x="443" y="51"/>
                </a:lnTo>
                <a:lnTo>
                  <a:pt x="457" y="60"/>
                </a:lnTo>
                <a:lnTo>
                  <a:pt x="469" y="71"/>
                </a:lnTo>
                <a:lnTo>
                  <a:pt x="482" y="84"/>
                </a:lnTo>
                <a:lnTo>
                  <a:pt x="495" y="98"/>
                </a:lnTo>
                <a:lnTo>
                  <a:pt x="507" y="113"/>
                </a:lnTo>
                <a:lnTo>
                  <a:pt x="520" y="130"/>
                </a:lnTo>
                <a:lnTo>
                  <a:pt x="531" y="147"/>
                </a:lnTo>
                <a:lnTo>
                  <a:pt x="542" y="165"/>
                </a:lnTo>
                <a:lnTo>
                  <a:pt x="552" y="184"/>
                </a:lnTo>
                <a:lnTo>
                  <a:pt x="562" y="202"/>
                </a:lnTo>
                <a:lnTo>
                  <a:pt x="571" y="221"/>
                </a:lnTo>
                <a:lnTo>
                  <a:pt x="578" y="242"/>
                </a:lnTo>
                <a:lnTo>
                  <a:pt x="585" y="261"/>
                </a:lnTo>
                <a:lnTo>
                  <a:pt x="590" y="282"/>
                </a:lnTo>
                <a:lnTo>
                  <a:pt x="594" y="302"/>
                </a:lnTo>
                <a:lnTo>
                  <a:pt x="596" y="323"/>
                </a:lnTo>
                <a:lnTo>
                  <a:pt x="598" y="343"/>
                </a:lnTo>
                <a:lnTo>
                  <a:pt x="596" y="364"/>
                </a:lnTo>
                <a:lnTo>
                  <a:pt x="594" y="379"/>
                </a:lnTo>
                <a:lnTo>
                  <a:pt x="592" y="394"/>
                </a:lnTo>
                <a:lnTo>
                  <a:pt x="589" y="409"/>
                </a:lnTo>
                <a:lnTo>
                  <a:pt x="586" y="423"/>
                </a:lnTo>
                <a:lnTo>
                  <a:pt x="581" y="437"/>
                </a:lnTo>
                <a:lnTo>
                  <a:pt x="577" y="450"/>
                </a:lnTo>
                <a:lnTo>
                  <a:pt x="572" y="462"/>
                </a:lnTo>
                <a:lnTo>
                  <a:pt x="565" y="475"/>
                </a:lnTo>
                <a:lnTo>
                  <a:pt x="559" y="486"/>
                </a:lnTo>
                <a:lnTo>
                  <a:pt x="552" y="497"/>
                </a:lnTo>
                <a:lnTo>
                  <a:pt x="545" y="508"/>
                </a:lnTo>
                <a:lnTo>
                  <a:pt x="536" y="517"/>
                </a:lnTo>
                <a:lnTo>
                  <a:pt x="527" y="526"/>
                </a:lnTo>
                <a:lnTo>
                  <a:pt x="519" y="535"/>
                </a:lnTo>
                <a:lnTo>
                  <a:pt x="509" y="542"/>
                </a:lnTo>
                <a:lnTo>
                  <a:pt x="499" y="550"/>
                </a:lnTo>
                <a:lnTo>
                  <a:pt x="490" y="555"/>
                </a:lnTo>
                <a:lnTo>
                  <a:pt x="480" y="560"/>
                </a:lnTo>
                <a:lnTo>
                  <a:pt x="469" y="564"/>
                </a:lnTo>
                <a:lnTo>
                  <a:pt x="458" y="567"/>
                </a:lnTo>
                <a:lnTo>
                  <a:pt x="446" y="570"/>
                </a:lnTo>
                <a:lnTo>
                  <a:pt x="434" y="571"/>
                </a:lnTo>
                <a:lnTo>
                  <a:pt x="423" y="572"/>
                </a:lnTo>
                <a:lnTo>
                  <a:pt x="410" y="574"/>
                </a:lnTo>
                <a:lnTo>
                  <a:pt x="396" y="572"/>
                </a:lnTo>
                <a:lnTo>
                  <a:pt x="382" y="571"/>
                </a:lnTo>
                <a:lnTo>
                  <a:pt x="367" y="569"/>
                </a:lnTo>
                <a:lnTo>
                  <a:pt x="355" y="565"/>
                </a:lnTo>
                <a:lnTo>
                  <a:pt x="343" y="561"/>
                </a:lnTo>
                <a:lnTo>
                  <a:pt x="331" y="556"/>
                </a:lnTo>
                <a:lnTo>
                  <a:pt x="320" y="550"/>
                </a:lnTo>
                <a:lnTo>
                  <a:pt x="309" y="543"/>
                </a:lnTo>
                <a:lnTo>
                  <a:pt x="304" y="538"/>
                </a:lnTo>
                <a:lnTo>
                  <a:pt x="297" y="531"/>
                </a:lnTo>
                <a:lnTo>
                  <a:pt x="291" y="524"/>
                </a:lnTo>
                <a:lnTo>
                  <a:pt x="285" y="515"/>
                </a:lnTo>
                <a:lnTo>
                  <a:pt x="280" y="506"/>
                </a:lnTo>
                <a:lnTo>
                  <a:pt x="276" y="496"/>
                </a:lnTo>
                <a:lnTo>
                  <a:pt x="274" y="485"/>
                </a:lnTo>
                <a:lnTo>
                  <a:pt x="274" y="473"/>
                </a:lnTo>
                <a:lnTo>
                  <a:pt x="275" y="467"/>
                </a:lnTo>
                <a:lnTo>
                  <a:pt x="277" y="459"/>
                </a:lnTo>
                <a:lnTo>
                  <a:pt x="279" y="454"/>
                </a:lnTo>
                <a:lnTo>
                  <a:pt x="282" y="447"/>
                </a:lnTo>
                <a:lnTo>
                  <a:pt x="286" y="442"/>
                </a:lnTo>
                <a:lnTo>
                  <a:pt x="292" y="437"/>
                </a:lnTo>
                <a:lnTo>
                  <a:pt x="297" y="433"/>
                </a:lnTo>
                <a:lnTo>
                  <a:pt x="303" y="429"/>
                </a:lnTo>
                <a:lnTo>
                  <a:pt x="309" y="427"/>
                </a:lnTo>
                <a:lnTo>
                  <a:pt x="316" y="424"/>
                </a:lnTo>
                <a:lnTo>
                  <a:pt x="322" y="423"/>
                </a:lnTo>
                <a:lnTo>
                  <a:pt x="329" y="422"/>
                </a:lnTo>
                <a:lnTo>
                  <a:pt x="337" y="423"/>
                </a:lnTo>
                <a:lnTo>
                  <a:pt x="347" y="426"/>
                </a:lnTo>
                <a:lnTo>
                  <a:pt x="356" y="430"/>
                </a:lnTo>
                <a:lnTo>
                  <a:pt x="363" y="434"/>
                </a:lnTo>
                <a:lnTo>
                  <a:pt x="369" y="440"/>
                </a:lnTo>
                <a:lnTo>
                  <a:pt x="375" y="444"/>
                </a:lnTo>
                <a:lnTo>
                  <a:pt x="377" y="446"/>
                </a:lnTo>
                <a:lnTo>
                  <a:pt x="380" y="447"/>
                </a:lnTo>
                <a:lnTo>
                  <a:pt x="384" y="448"/>
                </a:lnTo>
                <a:lnTo>
                  <a:pt x="388" y="448"/>
                </a:lnTo>
                <a:lnTo>
                  <a:pt x="396" y="447"/>
                </a:lnTo>
                <a:lnTo>
                  <a:pt x="402" y="444"/>
                </a:lnTo>
                <a:lnTo>
                  <a:pt x="409" y="440"/>
                </a:lnTo>
                <a:lnTo>
                  <a:pt x="414" y="435"/>
                </a:lnTo>
                <a:lnTo>
                  <a:pt x="420" y="429"/>
                </a:lnTo>
                <a:lnTo>
                  <a:pt x="427" y="421"/>
                </a:lnTo>
                <a:lnTo>
                  <a:pt x="432" y="413"/>
                </a:lnTo>
                <a:lnTo>
                  <a:pt x="438" y="404"/>
                </a:lnTo>
                <a:lnTo>
                  <a:pt x="441" y="395"/>
                </a:lnTo>
                <a:lnTo>
                  <a:pt x="445" y="387"/>
                </a:lnTo>
                <a:lnTo>
                  <a:pt x="447" y="377"/>
                </a:lnTo>
                <a:lnTo>
                  <a:pt x="450" y="368"/>
                </a:lnTo>
                <a:lnTo>
                  <a:pt x="453" y="351"/>
                </a:lnTo>
                <a:lnTo>
                  <a:pt x="454" y="335"/>
                </a:lnTo>
                <a:lnTo>
                  <a:pt x="453" y="319"/>
                </a:lnTo>
                <a:lnTo>
                  <a:pt x="451" y="301"/>
                </a:lnTo>
                <a:lnTo>
                  <a:pt x="447" y="285"/>
                </a:lnTo>
                <a:lnTo>
                  <a:pt x="442" y="267"/>
                </a:lnTo>
                <a:lnTo>
                  <a:pt x="436" y="249"/>
                </a:lnTo>
                <a:lnTo>
                  <a:pt x="428" y="230"/>
                </a:lnTo>
                <a:lnTo>
                  <a:pt x="421" y="219"/>
                </a:lnTo>
                <a:lnTo>
                  <a:pt x="415" y="208"/>
                </a:lnTo>
                <a:lnTo>
                  <a:pt x="409" y="198"/>
                </a:lnTo>
                <a:lnTo>
                  <a:pt x="402" y="188"/>
                </a:lnTo>
                <a:lnTo>
                  <a:pt x="394" y="178"/>
                </a:lnTo>
                <a:lnTo>
                  <a:pt x="387" y="168"/>
                </a:lnTo>
                <a:lnTo>
                  <a:pt x="378" y="160"/>
                </a:lnTo>
                <a:lnTo>
                  <a:pt x="370" y="151"/>
                </a:lnTo>
                <a:lnTo>
                  <a:pt x="361" y="145"/>
                </a:lnTo>
                <a:lnTo>
                  <a:pt x="352" y="139"/>
                </a:lnTo>
                <a:lnTo>
                  <a:pt x="342" y="135"/>
                </a:lnTo>
                <a:lnTo>
                  <a:pt x="332" y="132"/>
                </a:lnTo>
                <a:lnTo>
                  <a:pt x="309" y="127"/>
                </a:lnTo>
                <a:lnTo>
                  <a:pt x="289" y="125"/>
                </a:lnTo>
                <a:lnTo>
                  <a:pt x="267" y="124"/>
                </a:lnTo>
                <a:lnTo>
                  <a:pt x="244" y="123"/>
                </a:lnTo>
                <a:lnTo>
                  <a:pt x="223" y="122"/>
                </a:lnTo>
                <a:lnTo>
                  <a:pt x="201" y="122"/>
                </a:lnTo>
                <a:lnTo>
                  <a:pt x="199" y="122"/>
                </a:lnTo>
                <a:lnTo>
                  <a:pt x="194" y="121"/>
                </a:lnTo>
                <a:lnTo>
                  <a:pt x="188" y="121"/>
                </a:lnTo>
                <a:lnTo>
                  <a:pt x="183" y="122"/>
                </a:lnTo>
                <a:lnTo>
                  <a:pt x="178" y="123"/>
                </a:lnTo>
                <a:lnTo>
                  <a:pt x="176" y="125"/>
                </a:lnTo>
                <a:lnTo>
                  <a:pt x="175" y="126"/>
                </a:lnTo>
                <a:lnTo>
                  <a:pt x="174" y="128"/>
                </a:lnTo>
                <a:lnTo>
                  <a:pt x="173" y="131"/>
                </a:lnTo>
                <a:lnTo>
                  <a:pt x="173" y="136"/>
                </a:lnTo>
                <a:lnTo>
                  <a:pt x="174" y="141"/>
                </a:lnTo>
                <a:lnTo>
                  <a:pt x="178" y="152"/>
                </a:lnTo>
                <a:lnTo>
                  <a:pt x="183" y="161"/>
                </a:lnTo>
                <a:lnTo>
                  <a:pt x="189" y="173"/>
                </a:lnTo>
                <a:lnTo>
                  <a:pt x="195" y="186"/>
                </a:lnTo>
                <a:lnTo>
                  <a:pt x="197" y="191"/>
                </a:lnTo>
                <a:lnTo>
                  <a:pt x="198" y="199"/>
                </a:lnTo>
                <a:lnTo>
                  <a:pt x="197" y="205"/>
                </a:lnTo>
                <a:lnTo>
                  <a:pt x="195" y="213"/>
                </a:lnTo>
                <a:lnTo>
                  <a:pt x="194" y="217"/>
                </a:lnTo>
                <a:lnTo>
                  <a:pt x="189" y="228"/>
                </a:lnTo>
                <a:lnTo>
                  <a:pt x="185" y="238"/>
                </a:lnTo>
                <a:lnTo>
                  <a:pt x="181" y="248"/>
                </a:lnTo>
                <a:lnTo>
                  <a:pt x="176" y="259"/>
                </a:lnTo>
                <a:lnTo>
                  <a:pt x="176" y="260"/>
                </a:lnTo>
                <a:lnTo>
                  <a:pt x="176" y="262"/>
                </a:lnTo>
                <a:lnTo>
                  <a:pt x="176" y="270"/>
                </a:lnTo>
                <a:lnTo>
                  <a:pt x="175" y="280"/>
                </a:lnTo>
                <a:lnTo>
                  <a:pt x="173" y="285"/>
                </a:lnTo>
                <a:lnTo>
                  <a:pt x="171" y="292"/>
                </a:lnTo>
                <a:lnTo>
                  <a:pt x="169" y="296"/>
                </a:lnTo>
                <a:lnTo>
                  <a:pt x="164" y="301"/>
                </a:lnTo>
                <a:lnTo>
                  <a:pt x="161" y="306"/>
                </a:lnTo>
                <a:lnTo>
                  <a:pt x="157" y="310"/>
                </a:lnTo>
                <a:lnTo>
                  <a:pt x="153" y="313"/>
                </a:lnTo>
                <a:lnTo>
                  <a:pt x="147" y="316"/>
                </a:lnTo>
                <a:lnTo>
                  <a:pt x="143" y="321"/>
                </a:lnTo>
                <a:lnTo>
                  <a:pt x="140" y="324"/>
                </a:lnTo>
                <a:lnTo>
                  <a:pt x="137" y="328"/>
                </a:lnTo>
                <a:lnTo>
                  <a:pt x="137" y="332"/>
                </a:lnTo>
                <a:lnTo>
                  <a:pt x="139" y="336"/>
                </a:lnTo>
                <a:lnTo>
                  <a:pt x="141" y="340"/>
                </a:lnTo>
                <a:lnTo>
                  <a:pt x="144" y="345"/>
                </a:lnTo>
                <a:lnTo>
                  <a:pt x="147" y="349"/>
                </a:lnTo>
                <a:lnTo>
                  <a:pt x="149" y="353"/>
                </a:lnTo>
                <a:lnTo>
                  <a:pt x="151" y="358"/>
                </a:lnTo>
                <a:lnTo>
                  <a:pt x="153" y="363"/>
                </a:lnTo>
                <a:lnTo>
                  <a:pt x="154" y="368"/>
                </a:lnTo>
                <a:lnTo>
                  <a:pt x="154" y="374"/>
                </a:lnTo>
                <a:lnTo>
                  <a:pt x="154" y="379"/>
                </a:lnTo>
                <a:lnTo>
                  <a:pt x="151" y="386"/>
                </a:lnTo>
                <a:lnTo>
                  <a:pt x="150" y="391"/>
                </a:lnTo>
                <a:lnTo>
                  <a:pt x="151" y="401"/>
                </a:lnTo>
                <a:lnTo>
                  <a:pt x="150" y="410"/>
                </a:lnTo>
                <a:lnTo>
                  <a:pt x="154" y="419"/>
                </a:lnTo>
                <a:lnTo>
                  <a:pt x="155" y="429"/>
                </a:lnTo>
                <a:lnTo>
                  <a:pt x="155" y="434"/>
                </a:lnTo>
                <a:lnTo>
                  <a:pt x="155" y="441"/>
                </a:lnTo>
                <a:lnTo>
                  <a:pt x="155" y="444"/>
                </a:lnTo>
                <a:lnTo>
                  <a:pt x="156" y="446"/>
                </a:lnTo>
                <a:lnTo>
                  <a:pt x="157" y="449"/>
                </a:lnTo>
                <a:lnTo>
                  <a:pt x="160" y="450"/>
                </a:lnTo>
                <a:lnTo>
                  <a:pt x="167" y="451"/>
                </a:lnTo>
                <a:lnTo>
                  <a:pt x="174" y="453"/>
                </a:lnTo>
                <a:lnTo>
                  <a:pt x="184" y="454"/>
                </a:lnTo>
                <a:lnTo>
                  <a:pt x="194" y="457"/>
                </a:lnTo>
                <a:lnTo>
                  <a:pt x="201" y="460"/>
                </a:lnTo>
                <a:lnTo>
                  <a:pt x="208" y="463"/>
                </a:lnTo>
                <a:lnTo>
                  <a:pt x="213" y="468"/>
                </a:lnTo>
                <a:lnTo>
                  <a:pt x="218" y="472"/>
                </a:lnTo>
                <a:lnTo>
                  <a:pt x="228" y="481"/>
                </a:lnTo>
                <a:lnTo>
                  <a:pt x="235" y="491"/>
                </a:lnTo>
                <a:lnTo>
                  <a:pt x="240" y="502"/>
                </a:lnTo>
                <a:lnTo>
                  <a:pt x="244" y="513"/>
                </a:lnTo>
                <a:lnTo>
                  <a:pt x="248" y="524"/>
                </a:lnTo>
                <a:lnTo>
                  <a:pt x="251" y="533"/>
                </a:lnTo>
                <a:lnTo>
                  <a:pt x="253" y="542"/>
                </a:lnTo>
                <a:lnTo>
                  <a:pt x="255" y="550"/>
                </a:lnTo>
                <a:lnTo>
                  <a:pt x="258" y="557"/>
                </a:lnTo>
                <a:lnTo>
                  <a:pt x="261" y="568"/>
                </a:lnTo>
                <a:lnTo>
                  <a:pt x="263" y="579"/>
                </a:lnTo>
                <a:lnTo>
                  <a:pt x="263" y="592"/>
                </a:lnTo>
                <a:lnTo>
                  <a:pt x="263" y="597"/>
                </a:lnTo>
                <a:lnTo>
                  <a:pt x="262" y="604"/>
                </a:lnTo>
                <a:lnTo>
                  <a:pt x="259" y="609"/>
                </a:lnTo>
                <a:lnTo>
                  <a:pt x="257" y="615"/>
                </a:lnTo>
                <a:lnTo>
                  <a:pt x="251" y="624"/>
                </a:lnTo>
                <a:lnTo>
                  <a:pt x="243" y="633"/>
                </a:lnTo>
                <a:lnTo>
                  <a:pt x="235" y="641"/>
                </a:lnTo>
                <a:lnTo>
                  <a:pt x="225" y="646"/>
                </a:lnTo>
                <a:lnTo>
                  <a:pt x="220" y="648"/>
                </a:lnTo>
                <a:lnTo>
                  <a:pt x="214" y="649"/>
                </a:lnTo>
                <a:lnTo>
                  <a:pt x="208" y="650"/>
                </a:lnTo>
                <a:lnTo>
                  <a:pt x="202" y="65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685800">
              <a:defRPr/>
            </a:pPr>
            <a:endParaRPr lang="pl-PL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5" name="Prostokąt zaokrąglony 24"/>
          <p:cNvSpPr/>
          <p:nvPr/>
        </p:nvSpPr>
        <p:spPr>
          <a:xfrm>
            <a:off x="2675165" y="2220000"/>
            <a:ext cx="6841671" cy="543274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</a:pPr>
            <a:r>
              <a:rPr lang="pl-PL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Dyskusja</a:t>
            </a:r>
            <a:endParaRPr lang="pl-PL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4" name="Symbol zastępczy numeru slajdu 17">
            <a:extLst>
              <a:ext uri="{FF2B5EF4-FFF2-40B4-BE49-F238E27FC236}">
                <a16:creationId xmlns:a16="http://schemas.microsoft.com/office/drawing/2014/main" id="{EC2918EF-DB16-42F5-9A8F-1C7D4983A90C}"/>
              </a:ext>
            </a:extLst>
          </p:cNvPr>
          <p:cNvSpPr txBox="1">
            <a:spLocks/>
          </p:cNvSpPr>
          <p:nvPr/>
        </p:nvSpPr>
        <p:spPr bwMode="auto">
          <a:xfrm>
            <a:off x="6167439" y="6500814"/>
            <a:ext cx="414337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l-PL" altLang="pl-PL" sz="1200" dirty="0">
                <a:solidFill>
                  <a:schemeClr val="bg1"/>
                </a:solidFill>
                <a:cs typeface="Arial" panose="020B0604020202020204" pitchFamily="34" charset="0"/>
              </a:rPr>
              <a:t>Warszawa, 2021 r.</a:t>
            </a:r>
          </a:p>
        </p:txBody>
      </p:sp>
      <p:sp>
        <p:nvSpPr>
          <p:cNvPr id="26" name="Symbol zastępczy numeru slajdu 17">
            <a:extLst>
              <a:ext uri="{FF2B5EF4-FFF2-40B4-BE49-F238E27FC236}">
                <a16:creationId xmlns:a16="http://schemas.microsoft.com/office/drawing/2014/main" id="{6EF201C5-43C7-40F4-8E63-E6AE30D10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881189" y="6500814"/>
            <a:ext cx="428625" cy="3571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0" tIns="0" rIns="0" bIns="0" rtlCol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fld id="{FB235B1B-1FCB-4948-8876-18F43D24E77F}" type="slidenum">
              <a:rPr lang="pl-PL" altLang="pl-PL">
                <a:solidFill>
                  <a:schemeClr val="bg1"/>
                </a:solidFill>
                <a:cs typeface="Arial" panose="020B0604020202020204" pitchFamily="34" charset="0"/>
              </a:rPr>
              <a:pPr algn="l" eaLnBrk="1" hangingPunct="1"/>
              <a:t>11</a:t>
            </a:fld>
            <a:endParaRPr lang="pl-PL" altLang="pl-PL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7" name="Prostokąt 26">
            <a:extLst>
              <a:ext uri="{FF2B5EF4-FFF2-40B4-BE49-F238E27FC236}">
                <a16:creationId xmlns:a16="http://schemas.microsoft.com/office/drawing/2014/main" id="{2EB296BB-116B-4588-8855-2B8993D27298}"/>
              </a:ext>
            </a:extLst>
          </p:cNvPr>
          <p:cNvSpPr/>
          <p:nvPr/>
        </p:nvSpPr>
        <p:spPr bwMode="auto">
          <a:xfrm>
            <a:off x="1524000" y="6500814"/>
            <a:ext cx="9144000" cy="357187"/>
          </a:xfrm>
          <a:prstGeom prst="rect">
            <a:avLst/>
          </a:prstGeom>
          <a:solidFill>
            <a:srgbClr val="FF000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dirty="0"/>
          </a:p>
        </p:txBody>
      </p:sp>
      <p:sp>
        <p:nvSpPr>
          <p:cNvPr id="30" name="Symbol zastępczy numeru slajdu 17">
            <a:extLst>
              <a:ext uri="{FF2B5EF4-FFF2-40B4-BE49-F238E27FC236}">
                <a16:creationId xmlns:a16="http://schemas.microsoft.com/office/drawing/2014/main" id="{12A09C59-6DD5-4166-939A-30C58F1F4D3D}"/>
              </a:ext>
            </a:extLst>
          </p:cNvPr>
          <p:cNvSpPr txBox="1">
            <a:spLocks/>
          </p:cNvSpPr>
          <p:nvPr/>
        </p:nvSpPr>
        <p:spPr bwMode="auto">
          <a:xfrm>
            <a:off x="6167407" y="6500812"/>
            <a:ext cx="414337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l-PL" altLang="pl-PL" sz="1200" dirty="0">
                <a:solidFill>
                  <a:schemeClr val="bg1"/>
                </a:solidFill>
                <a:cs typeface="Arial" panose="020B0604020202020204" pitchFamily="34" charset="0"/>
              </a:rPr>
              <a:t>Warszawa, 14 grudnia 2022 r.</a:t>
            </a:r>
          </a:p>
        </p:txBody>
      </p:sp>
      <p:pic>
        <p:nvPicPr>
          <p:cNvPr id="32" name="Obraz 4" descr="logotyp(claim)_pl.gif">
            <a:extLst>
              <a:ext uri="{FF2B5EF4-FFF2-40B4-BE49-F238E27FC236}">
                <a16:creationId xmlns:a16="http://schemas.microsoft.com/office/drawing/2014/main" id="{74EC4997-5F0A-49CC-B9BC-7FA9EDB293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158" y="357188"/>
            <a:ext cx="2214578" cy="422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Obraz 6" descr="piktogramy_zestaw.gif">
            <a:extLst>
              <a:ext uri="{FF2B5EF4-FFF2-40B4-BE49-F238E27FC236}">
                <a16:creationId xmlns:a16="http://schemas.microsoft.com/office/drawing/2014/main" id="{6643D483-701F-48A5-80AE-1859BD89B7F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4826" y="357189"/>
            <a:ext cx="2286016" cy="321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Grafika 6" descr="Czat z wypełnieniem pełnym">
            <a:extLst>
              <a:ext uri="{FF2B5EF4-FFF2-40B4-BE49-F238E27FC236}">
                <a16:creationId xmlns:a16="http://schemas.microsoft.com/office/drawing/2014/main" id="{EC49D654-C700-4483-A23C-E2D33F41759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219328" y="2736630"/>
            <a:ext cx="1753345" cy="1753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962124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Freeform 5"/>
          <p:cNvSpPr>
            <a:spLocks/>
          </p:cNvSpPr>
          <p:nvPr/>
        </p:nvSpPr>
        <p:spPr bwMode="auto">
          <a:xfrm>
            <a:off x="8280799" y="1134666"/>
            <a:ext cx="240506" cy="209550"/>
          </a:xfrm>
          <a:custGeom>
            <a:avLst/>
            <a:gdLst>
              <a:gd name="T0" fmla="*/ 2147483647 w 605"/>
              <a:gd name="T1" fmla="*/ 2147483647 h 528"/>
              <a:gd name="T2" fmla="*/ 2147483647 w 605"/>
              <a:gd name="T3" fmla="*/ 2147483647 h 528"/>
              <a:gd name="T4" fmla="*/ 2147483647 w 605"/>
              <a:gd name="T5" fmla="*/ 2147483647 h 528"/>
              <a:gd name="T6" fmla="*/ 2147483647 w 605"/>
              <a:gd name="T7" fmla="*/ 2147483647 h 528"/>
              <a:gd name="T8" fmla="*/ 2147483647 w 605"/>
              <a:gd name="T9" fmla="*/ 2147483647 h 528"/>
              <a:gd name="T10" fmla="*/ 2147483647 w 605"/>
              <a:gd name="T11" fmla="*/ 2147483647 h 528"/>
              <a:gd name="T12" fmla="*/ 2147483647 w 605"/>
              <a:gd name="T13" fmla="*/ 2147483647 h 528"/>
              <a:gd name="T14" fmla="*/ 2147483647 w 605"/>
              <a:gd name="T15" fmla="*/ 2147483647 h 528"/>
              <a:gd name="T16" fmla="*/ 2147483647 w 605"/>
              <a:gd name="T17" fmla="*/ 2147483647 h 528"/>
              <a:gd name="T18" fmla="*/ 2147483647 w 605"/>
              <a:gd name="T19" fmla="*/ 2147483647 h 528"/>
              <a:gd name="T20" fmla="*/ 2147483647 w 605"/>
              <a:gd name="T21" fmla="*/ 2147483647 h 528"/>
              <a:gd name="T22" fmla="*/ 2147483647 w 605"/>
              <a:gd name="T23" fmla="*/ 2147483647 h 528"/>
              <a:gd name="T24" fmla="*/ 2147483647 w 605"/>
              <a:gd name="T25" fmla="*/ 2147483647 h 528"/>
              <a:gd name="T26" fmla="*/ 2147483647 w 605"/>
              <a:gd name="T27" fmla="*/ 2147483647 h 528"/>
              <a:gd name="T28" fmla="*/ 2147483647 w 605"/>
              <a:gd name="T29" fmla="*/ 2147483647 h 528"/>
              <a:gd name="T30" fmla="*/ 2147483647 w 605"/>
              <a:gd name="T31" fmla="*/ 2147483647 h 528"/>
              <a:gd name="T32" fmla="*/ 2147483647 w 605"/>
              <a:gd name="T33" fmla="*/ 2147483647 h 528"/>
              <a:gd name="T34" fmla="*/ 2147483647 w 605"/>
              <a:gd name="T35" fmla="*/ 2147483647 h 528"/>
              <a:gd name="T36" fmla="*/ 2147483647 w 605"/>
              <a:gd name="T37" fmla="*/ 2147483647 h 528"/>
              <a:gd name="T38" fmla="*/ 2147483647 w 605"/>
              <a:gd name="T39" fmla="*/ 2147483647 h 528"/>
              <a:gd name="T40" fmla="*/ 2147483647 w 605"/>
              <a:gd name="T41" fmla="*/ 2147483647 h 528"/>
              <a:gd name="T42" fmla="*/ 2147483647 w 605"/>
              <a:gd name="T43" fmla="*/ 2147483647 h 528"/>
              <a:gd name="T44" fmla="*/ 2147483647 w 605"/>
              <a:gd name="T45" fmla="*/ 2147483647 h 528"/>
              <a:gd name="T46" fmla="*/ 2147483647 w 605"/>
              <a:gd name="T47" fmla="*/ 2147483647 h 528"/>
              <a:gd name="T48" fmla="*/ 2147483647 w 605"/>
              <a:gd name="T49" fmla="*/ 2147483647 h 528"/>
              <a:gd name="T50" fmla="*/ 2147483647 w 605"/>
              <a:gd name="T51" fmla="*/ 2147483647 h 528"/>
              <a:gd name="T52" fmla="*/ 2147483647 w 605"/>
              <a:gd name="T53" fmla="*/ 2147483647 h 528"/>
              <a:gd name="T54" fmla="*/ 2147483647 w 605"/>
              <a:gd name="T55" fmla="*/ 2147483647 h 528"/>
              <a:gd name="T56" fmla="*/ 2147483647 w 605"/>
              <a:gd name="T57" fmla="*/ 2147483647 h 528"/>
              <a:gd name="T58" fmla="*/ 2147483647 w 605"/>
              <a:gd name="T59" fmla="*/ 2147483647 h 528"/>
              <a:gd name="T60" fmla="*/ 2147483647 w 605"/>
              <a:gd name="T61" fmla="*/ 2147483647 h 528"/>
              <a:gd name="T62" fmla="*/ 2147483647 w 605"/>
              <a:gd name="T63" fmla="*/ 2147483647 h 528"/>
              <a:gd name="T64" fmla="*/ 2147483647 w 605"/>
              <a:gd name="T65" fmla="*/ 2147483647 h 528"/>
              <a:gd name="T66" fmla="*/ 2147483647 w 605"/>
              <a:gd name="T67" fmla="*/ 2147483647 h 528"/>
              <a:gd name="T68" fmla="*/ 2147483647 w 605"/>
              <a:gd name="T69" fmla="*/ 2147483647 h 528"/>
              <a:gd name="T70" fmla="*/ 2147483647 w 605"/>
              <a:gd name="T71" fmla="*/ 2147483647 h 528"/>
              <a:gd name="T72" fmla="*/ 2147483647 w 605"/>
              <a:gd name="T73" fmla="*/ 2147483647 h 528"/>
              <a:gd name="T74" fmla="*/ 2147483647 w 605"/>
              <a:gd name="T75" fmla="*/ 2147483647 h 528"/>
              <a:gd name="T76" fmla="*/ 2147483647 w 605"/>
              <a:gd name="T77" fmla="*/ 2147483647 h 528"/>
              <a:gd name="T78" fmla="*/ 2147483647 w 605"/>
              <a:gd name="T79" fmla="*/ 2147483647 h 528"/>
              <a:gd name="T80" fmla="*/ 2147483647 w 605"/>
              <a:gd name="T81" fmla="*/ 2147483647 h 528"/>
              <a:gd name="T82" fmla="*/ 2147483647 w 605"/>
              <a:gd name="T83" fmla="*/ 2147483647 h 528"/>
              <a:gd name="T84" fmla="*/ 2147483647 w 605"/>
              <a:gd name="T85" fmla="*/ 2147483647 h 528"/>
              <a:gd name="T86" fmla="*/ 2147483647 w 605"/>
              <a:gd name="T87" fmla="*/ 2147483647 h 528"/>
              <a:gd name="T88" fmla="*/ 2147483647 w 605"/>
              <a:gd name="T89" fmla="*/ 2147483647 h 528"/>
              <a:gd name="T90" fmla="*/ 2147483647 w 605"/>
              <a:gd name="T91" fmla="*/ 2147483647 h 528"/>
              <a:gd name="T92" fmla="*/ 2147483647 w 605"/>
              <a:gd name="T93" fmla="*/ 2147483647 h 528"/>
              <a:gd name="T94" fmla="*/ 2147483647 w 605"/>
              <a:gd name="T95" fmla="*/ 2147483647 h 528"/>
              <a:gd name="T96" fmla="*/ 2147483647 w 605"/>
              <a:gd name="T97" fmla="*/ 2147483647 h 528"/>
              <a:gd name="T98" fmla="*/ 2147483647 w 605"/>
              <a:gd name="T99" fmla="*/ 2147483647 h 528"/>
              <a:gd name="T100" fmla="*/ 2147483647 w 605"/>
              <a:gd name="T101" fmla="*/ 2147483647 h 528"/>
              <a:gd name="T102" fmla="*/ 2147483647 w 605"/>
              <a:gd name="T103" fmla="*/ 2147483647 h 528"/>
              <a:gd name="T104" fmla="*/ 2147483647 w 605"/>
              <a:gd name="T105" fmla="*/ 2147483647 h 528"/>
              <a:gd name="T106" fmla="*/ 2147483647 w 605"/>
              <a:gd name="T107" fmla="*/ 2147483647 h 528"/>
              <a:gd name="T108" fmla="*/ 2147483647 w 605"/>
              <a:gd name="T109" fmla="*/ 2147483647 h 528"/>
              <a:gd name="T110" fmla="*/ 2147483647 w 605"/>
              <a:gd name="T111" fmla="*/ 2147483647 h 528"/>
              <a:gd name="T112" fmla="*/ 2147483647 w 605"/>
              <a:gd name="T113" fmla="*/ 2147483647 h 528"/>
              <a:gd name="T114" fmla="*/ 2147483647 w 605"/>
              <a:gd name="T115" fmla="*/ 2147483647 h 528"/>
              <a:gd name="T116" fmla="*/ 2147483647 w 605"/>
              <a:gd name="T117" fmla="*/ 2147483647 h 528"/>
              <a:gd name="T118" fmla="*/ 2147483647 w 605"/>
              <a:gd name="T119" fmla="*/ 2147483647 h 528"/>
              <a:gd name="T120" fmla="*/ 2147483647 w 605"/>
              <a:gd name="T121" fmla="*/ 2147483647 h 528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605"/>
              <a:gd name="T184" fmla="*/ 0 h 528"/>
              <a:gd name="T185" fmla="*/ 605 w 605"/>
              <a:gd name="T186" fmla="*/ 528 h 528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605" h="528">
                <a:moveTo>
                  <a:pt x="51" y="528"/>
                </a:moveTo>
                <a:lnTo>
                  <a:pt x="41" y="528"/>
                </a:lnTo>
                <a:lnTo>
                  <a:pt x="32" y="526"/>
                </a:lnTo>
                <a:lnTo>
                  <a:pt x="24" y="523"/>
                </a:lnTo>
                <a:lnTo>
                  <a:pt x="17" y="518"/>
                </a:lnTo>
                <a:lnTo>
                  <a:pt x="12" y="513"/>
                </a:lnTo>
                <a:lnTo>
                  <a:pt x="7" y="508"/>
                </a:lnTo>
                <a:lnTo>
                  <a:pt x="4" y="501"/>
                </a:lnTo>
                <a:lnTo>
                  <a:pt x="2" y="496"/>
                </a:lnTo>
                <a:lnTo>
                  <a:pt x="0" y="485"/>
                </a:lnTo>
                <a:lnTo>
                  <a:pt x="0" y="475"/>
                </a:lnTo>
                <a:lnTo>
                  <a:pt x="1" y="467"/>
                </a:lnTo>
                <a:lnTo>
                  <a:pt x="4" y="458"/>
                </a:lnTo>
                <a:lnTo>
                  <a:pt x="8" y="449"/>
                </a:lnTo>
                <a:lnTo>
                  <a:pt x="15" y="442"/>
                </a:lnTo>
                <a:lnTo>
                  <a:pt x="21" y="434"/>
                </a:lnTo>
                <a:lnTo>
                  <a:pt x="30" y="428"/>
                </a:lnTo>
                <a:lnTo>
                  <a:pt x="47" y="415"/>
                </a:lnTo>
                <a:lnTo>
                  <a:pt x="67" y="404"/>
                </a:lnTo>
                <a:lnTo>
                  <a:pt x="86" y="394"/>
                </a:lnTo>
                <a:lnTo>
                  <a:pt x="105" y="387"/>
                </a:lnTo>
                <a:lnTo>
                  <a:pt x="107" y="386"/>
                </a:lnTo>
                <a:lnTo>
                  <a:pt x="109" y="383"/>
                </a:lnTo>
                <a:lnTo>
                  <a:pt x="110" y="380"/>
                </a:lnTo>
                <a:lnTo>
                  <a:pt x="111" y="375"/>
                </a:lnTo>
                <a:lnTo>
                  <a:pt x="112" y="368"/>
                </a:lnTo>
                <a:lnTo>
                  <a:pt x="113" y="352"/>
                </a:lnTo>
                <a:lnTo>
                  <a:pt x="112" y="330"/>
                </a:lnTo>
                <a:lnTo>
                  <a:pt x="112" y="322"/>
                </a:lnTo>
                <a:lnTo>
                  <a:pt x="112" y="313"/>
                </a:lnTo>
                <a:lnTo>
                  <a:pt x="112" y="289"/>
                </a:lnTo>
                <a:lnTo>
                  <a:pt x="111" y="265"/>
                </a:lnTo>
                <a:lnTo>
                  <a:pt x="110" y="239"/>
                </a:lnTo>
                <a:lnTo>
                  <a:pt x="109" y="212"/>
                </a:lnTo>
                <a:lnTo>
                  <a:pt x="108" y="190"/>
                </a:lnTo>
                <a:lnTo>
                  <a:pt x="107" y="170"/>
                </a:lnTo>
                <a:lnTo>
                  <a:pt x="107" y="150"/>
                </a:lnTo>
                <a:lnTo>
                  <a:pt x="106" y="133"/>
                </a:lnTo>
                <a:lnTo>
                  <a:pt x="106" y="118"/>
                </a:lnTo>
                <a:lnTo>
                  <a:pt x="105" y="105"/>
                </a:lnTo>
                <a:lnTo>
                  <a:pt x="105" y="86"/>
                </a:lnTo>
                <a:lnTo>
                  <a:pt x="106" y="69"/>
                </a:lnTo>
                <a:lnTo>
                  <a:pt x="108" y="61"/>
                </a:lnTo>
                <a:lnTo>
                  <a:pt x="110" y="53"/>
                </a:lnTo>
                <a:lnTo>
                  <a:pt x="114" y="45"/>
                </a:lnTo>
                <a:lnTo>
                  <a:pt x="120" y="37"/>
                </a:lnTo>
                <a:lnTo>
                  <a:pt x="126" y="29"/>
                </a:lnTo>
                <a:lnTo>
                  <a:pt x="134" y="23"/>
                </a:lnTo>
                <a:lnTo>
                  <a:pt x="143" y="17"/>
                </a:lnTo>
                <a:lnTo>
                  <a:pt x="154" y="12"/>
                </a:lnTo>
                <a:lnTo>
                  <a:pt x="165" y="7"/>
                </a:lnTo>
                <a:lnTo>
                  <a:pt x="177" y="4"/>
                </a:lnTo>
                <a:lnTo>
                  <a:pt x="190" y="2"/>
                </a:lnTo>
                <a:lnTo>
                  <a:pt x="204" y="1"/>
                </a:lnTo>
                <a:lnTo>
                  <a:pt x="206" y="1"/>
                </a:lnTo>
                <a:lnTo>
                  <a:pt x="208" y="0"/>
                </a:lnTo>
                <a:lnTo>
                  <a:pt x="216" y="1"/>
                </a:lnTo>
                <a:lnTo>
                  <a:pt x="222" y="2"/>
                </a:lnTo>
                <a:lnTo>
                  <a:pt x="228" y="3"/>
                </a:lnTo>
                <a:lnTo>
                  <a:pt x="234" y="5"/>
                </a:lnTo>
                <a:lnTo>
                  <a:pt x="240" y="7"/>
                </a:lnTo>
                <a:lnTo>
                  <a:pt x="245" y="11"/>
                </a:lnTo>
                <a:lnTo>
                  <a:pt x="249" y="14"/>
                </a:lnTo>
                <a:lnTo>
                  <a:pt x="254" y="18"/>
                </a:lnTo>
                <a:lnTo>
                  <a:pt x="258" y="23"/>
                </a:lnTo>
                <a:lnTo>
                  <a:pt x="262" y="28"/>
                </a:lnTo>
                <a:lnTo>
                  <a:pt x="267" y="24"/>
                </a:lnTo>
                <a:lnTo>
                  <a:pt x="272" y="19"/>
                </a:lnTo>
                <a:lnTo>
                  <a:pt x="277" y="16"/>
                </a:lnTo>
                <a:lnTo>
                  <a:pt x="284" y="13"/>
                </a:lnTo>
                <a:lnTo>
                  <a:pt x="289" y="10"/>
                </a:lnTo>
                <a:lnTo>
                  <a:pt x="297" y="9"/>
                </a:lnTo>
                <a:lnTo>
                  <a:pt x="303" y="6"/>
                </a:lnTo>
                <a:lnTo>
                  <a:pt x="311" y="6"/>
                </a:lnTo>
                <a:lnTo>
                  <a:pt x="316" y="6"/>
                </a:lnTo>
                <a:lnTo>
                  <a:pt x="321" y="6"/>
                </a:lnTo>
                <a:lnTo>
                  <a:pt x="331" y="6"/>
                </a:lnTo>
                <a:lnTo>
                  <a:pt x="342" y="7"/>
                </a:lnTo>
                <a:lnTo>
                  <a:pt x="352" y="10"/>
                </a:lnTo>
                <a:lnTo>
                  <a:pt x="360" y="12"/>
                </a:lnTo>
                <a:lnTo>
                  <a:pt x="369" y="15"/>
                </a:lnTo>
                <a:lnTo>
                  <a:pt x="377" y="19"/>
                </a:lnTo>
                <a:lnTo>
                  <a:pt x="383" y="24"/>
                </a:lnTo>
                <a:lnTo>
                  <a:pt x="390" y="29"/>
                </a:lnTo>
                <a:lnTo>
                  <a:pt x="394" y="34"/>
                </a:lnTo>
                <a:lnTo>
                  <a:pt x="397" y="40"/>
                </a:lnTo>
                <a:lnTo>
                  <a:pt x="403" y="33"/>
                </a:lnTo>
                <a:lnTo>
                  <a:pt x="409" y="28"/>
                </a:lnTo>
                <a:lnTo>
                  <a:pt x="414" y="25"/>
                </a:lnTo>
                <a:lnTo>
                  <a:pt x="420" y="22"/>
                </a:lnTo>
                <a:lnTo>
                  <a:pt x="430" y="18"/>
                </a:lnTo>
                <a:lnTo>
                  <a:pt x="437" y="17"/>
                </a:lnTo>
                <a:lnTo>
                  <a:pt x="439" y="17"/>
                </a:lnTo>
                <a:lnTo>
                  <a:pt x="446" y="17"/>
                </a:lnTo>
                <a:lnTo>
                  <a:pt x="456" y="17"/>
                </a:lnTo>
                <a:lnTo>
                  <a:pt x="467" y="17"/>
                </a:lnTo>
                <a:lnTo>
                  <a:pt x="477" y="18"/>
                </a:lnTo>
                <a:lnTo>
                  <a:pt x="487" y="20"/>
                </a:lnTo>
                <a:lnTo>
                  <a:pt x="495" y="23"/>
                </a:lnTo>
                <a:lnTo>
                  <a:pt x="503" y="25"/>
                </a:lnTo>
                <a:lnTo>
                  <a:pt x="510" y="28"/>
                </a:lnTo>
                <a:lnTo>
                  <a:pt x="515" y="31"/>
                </a:lnTo>
                <a:lnTo>
                  <a:pt x="520" y="36"/>
                </a:lnTo>
                <a:lnTo>
                  <a:pt x="529" y="44"/>
                </a:lnTo>
                <a:lnTo>
                  <a:pt x="534" y="53"/>
                </a:lnTo>
                <a:lnTo>
                  <a:pt x="538" y="61"/>
                </a:lnTo>
                <a:lnTo>
                  <a:pt x="540" y="69"/>
                </a:lnTo>
                <a:lnTo>
                  <a:pt x="542" y="87"/>
                </a:lnTo>
                <a:lnTo>
                  <a:pt x="542" y="106"/>
                </a:lnTo>
                <a:lnTo>
                  <a:pt x="542" y="123"/>
                </a:lnTo>
                <a:lnTo>
                  <a:pt x="541" y="141"/>
                </a:lnTo>
                <a:lnTo>
                  <a:pt x="538" y="176"/>
                </a:lnTo>
                <a:lnTo>
                  <a:pt x="532" y="208"/>
                </a:lnTo>
                <a:lnTo>
                  <a:pt x="530" y="225"/>
                </a:lnTo>
                <a:lnTo>
                  <a:pt x="527" y="242"/>
                </a:lnTo>
                <a:lnTo>
                  <a:pt x="526" y="256"/>
                </a:lnTo>
                <a:lnTo>
                  <a:pt x="524" y="269"/>
                </a:lnTo>
                <a:lnTo>
                  <a:pt x="522" y="281"/>
                </a:lnTo>
                <a:lnTo>
                  <a:pt x="521" y="297"/>
                </a:lnTo>
                <a:lnTo>
                  <a:pt x="519" y="314"/>
                </a:lnTo>
                <a:lnTo>
                  <a:pt x="516" y="335"/>
                </a:lnTo>
                <a:lnTo>
                  <a:pt x="512" y="359"/>
                </a:lnTo>
                <a:lnTo>
                  <a:pt x="512" y="361"/>
                </a:lnTo>
                <a:lnTo>
                  <a:pt x="511" y="366"/>
                </a:lnTo>
                <a:lnTo>
                  <a:pt x="510" y="370"/>
                </a:lnTo>
                <a:lnTo>
                  <a:pt x="517" y="375"/>
                </a:lnTo>
                <a:lnTo>
                  <a:pt x="530" y="380"/>
                </a:lnTo>
                <a:lnTo>
                  <a:pt x="533" y="381"/>
                </a:lnTo>
                <a:lnTo>
                  <a:pt x="537" y="382"/>
                </a:lnTo>
                <a:lnTo>
                  <a:pt x="545" y="387"/>
                </a:lnTo>
                <a:lnTo>
                  <a:pt x="556" y="391"/>
                </a:lnTo>
                <a:lnTo>
                  <a:pt x="568" y="399"/>
                </a:lnTo>
                <a:lnTo>
                  <a:pt x="580" y="407"/>
                </a:lnTo>
                <a:lnTo>
                  <a:pt x="585" y="411"/>
                </a:lnTo>
                <a:lnTo>
                  <a:pt x="589" y="418"/>
                </a:lnTo>
                <a:lnTo>
                  <a:pt x="595" y="424"/>
                </a:lnTo>
                <a:lnTo>
                  <a:pt x="598" y="431"/>
                </a:lnTo>
                <a:lnTo>
                  <a:pt x="601" y="439"/>
                </a:lnTo>
                <a:lnTo>
                  <a:pt x="603" y="447"/>
                </a:lnTo>
                <a:lnTo>
                  <a:pt x="605" y="457"/>
                </a:lnTo>
                <a:lnTo>
                  <a:pt x="605" y="467"/>
                </a:lnTo>
                <a:lnTo>
                  <a:pt x="603" y="476"/>
                </a:lnTo>
                <a:lnTo>
                  <a:pt x="600" y="485"/>
                </a:lnTo>
                <a:lnTo>
                  <a:pt x="596" y="495"/>
                </a:lnTo>
                <a:lnTo>
                  <a:pt x="589" y="502"/>
                </a:lnTo>
                <a:lnTo>
                  <a:pt x="585" y="505"/>
                </a:lnTo>
                <a:lnTo>
                  <a:pt x="581" y="509"/>
                </a:lnTo>
                <a:lnTo>
                  <a:pt x="575" y="512"/>
                </a:lnTo>
                <a:lnTo>
                  <a:pt x="571" y="514"/>
                </a:lnTo>
                <a:lnTo>
                  <a:pt x="565" y="516"/>
                </a:lnTo>
                <a:lnTo>
                  <a:pt x="558" y="517"/>
                </a:lnTo>
                <a:lnTo>
                  <a:pt x="552" y="518"/>
                </a:lnTo>
                <a:lnTo>
                  <a:pt x="545" y="518"/>
                </a:lnTo>
                <a:lnTo>
                  <a:pt x="531" y="517"/>
                </a:lnTo>
                <a:lnTo>
                  <a:pt x="518" y="515"/>
                </a:lnTo>
                <a:lnTo>
                  <a:pt x="505" y="511"/>
                </a:lnTo>
                <a:lnTo>
                  <a:pt x="495" y="508"/>
                </a:lnTo>
                <a:lnTo>
                  <a:pt x="473" y="498"/>
                </a:lnTo>
                <a:lnTo>
                  <a:pt x="451" y="491"/>
                </a:lnTo>
                <a:lnTo>
                  <a:pt x="429" y="485"/>
                </a:lnTo>
                <a:lnTo>
                  <a:pt x="402" y="478"/>
                </a:lnTo>
                <a:lnTo>
                  <a:pt x="397" y="477"/>
                </a:lnTo>
                <a:lnTo>
                  <a:pt x="380" y="474"/>
                </a:lnTo>
                <a:lnTo>
                  <a:pt x="364" y="472"/>
                </a:lnTo>
                <a:lnTo>
                  <a:pt x="350" y="471"/>
                </a:lnTo>
                <a:lnTo>
                  <a:pt x="337" y="471"/>
                </a:lnTo>
                <a:lnTo>
                  <a:pt x="321" y="471"/>
                </a:lnTo>
                <a:lnTo>
                  <a:pt x="304" y="471"/>
                </a:lnTo>
                <a:lnTo>
                  <a:pt x="289" y="472"/>
                </a:lnTo>
                <a:lnTo>
                  <a:pt x="273" y="473"/>
                </a:lnTo>
                <a:lnTo>
                  <a:pt x="258" y="474"/>
                </a:lnTo>
                <a:lnTo>
                  <a:pt x="244" y="475"/>
                </a:lnTo>
                <a:lnTo>
                  <a:pt x="230" y="477"/>
                </a:lnTo>
                <a:lnTo>
                  <a:pt x="205" y="483"/>
                </a:lnTo>
                <a:lnTo>
                  <a:pt x="180" y="489"/>
                </a:lnTo>
                <a:lnTo>
                  <a:pt x="171" y="491"/>
                </a:lnTo>
                <a:lnTo>
                  <a:pt x="162" y="495"/>
                </a:lnTo>
                <a:lnTo>
                  <a:pt x="150" y="499"/>
                </a:lnTo>
                <a:lnTo>
                  <a:pt x="137" y="504"/>
                </a:lnTo>
                <a:lnTo>
                  <a:pt x="111" y="514"/>
                </a:lnTo>
                <a:lnTo>
                  <a:pt x="87" y="522"/>
                </a:lnTo>
                <a:lnTo>
                  <a:pt x="78" y="525"/>
                </a:lnTo>
                <a:lnTo>
                  <a:pt x="68" y="527"/>
                </a:lnTo>
                <a:lnTo>
                  <a:pt x="59" y="528"/>
                </a:lnTo>
                <a:lnTo>
                  <a:pt x="51" y="528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055" name="Freeform 7"/>
          <p:cNvSpPr>
            <a:spLocks/>
          </p:cNvSpPr>
          <p:nvPr/>
        </p:nvSpPr>
        <p:spPr bwMode="auto">
          <a:xfrm>
            <a:off x="8559404" y="1133477"/>
            <a:ext cx="190500" cy="211931"/>
          </a:xfrm>
          <a:custGeom>
            <a:avLst/>
            <a:gdLst>
              <a:gd name="T0" fmla="*/ 2147483647 w 480"/>
              <a:gd name="T1" fmla="*/ 2147483647 h 535"/>
              <a:gd name="T2" fmla="*/ 2147483647 w 480"/>
              <a:gd name="T3" fmla="*/ 2147483647 h 535"/>
              <a:gd name="T4" fmla="*/ 2147483647 w 480"/>
              <a:gd name="T5" fmla="*/ 2147483647 h 535"/>
              <a:gd name="T6" fmla="*/ 2147483647 w 480"/>
              <a:gd name="T7" fmla="*/ 2147483647 h 535"/>
              <a:gd name="T8" fmla="*/ 2147483647 w 480"/>
              <a:gd name="T9" fmla="*/ 2147483647 h 535"/>
              <a:gd name="T10" fmla="*/ 2147483647 w 480"/>
              <a:gd name="T11" fmla="*/ 2147483647 h 535"/>
              <a:gd name="T12" fmla="*/ 2147483647 w 480"/>
              <a:gd name="T13" fmla="*/ 2147483647 h 535"/>
              <a:gd name="T14" fmla="*/ 2147483647 w 480"/>
              <a:gd name="T15" fmla="*/ 2147483647 h 535"/>
              <a:gd name="T16" fmla="*/ 2147483647 w 480"/>
              <a:gd name="T17" fmla="*/ 2147483647 h 535"/>
              <a:gd name="T18" fmla="*/ 2147483647 w 480"/>
              <a:gd name="T19" fmla="*/ 2147483647 h 535"/>
              <a:gd name="T20" fmla="*/ 2147483647 w 480"/>
              <a:gd name="T21" fmla="*/ 2147483647 h 535"/>
              <a:gd name="T22" fmla="*/ 2147483647 w 480"/>
              <a:gd name="T23" fmla="*/ 2147483647 h 535"/>
              <a:gd name="T24" fmla="*/ 0 w 480"/>
              <a:gd name="T25" fmla="*/ 2147483647 h 535"/>
              <a:gd name="T26" fmla="*/ 0 w 480"/>
              <a:gd name="T27" fmla="*/ 2147483647 h 535"/>
              <a:gd name="T28" fmla="*/ 2147483647 w 480"/>
              <a:gd name="T29" fmla="*/ 2147483647 h 535"/>
              <a:gd name="T30" fmla="*/ 2147483647 w 480"/>
              <a:gd name="T31" fmla="*/ 2147483647 h 535"/>
              <a:gd name="T32" fmla="*/ 2147483647 w 480"/>
              <a:gd name="T33" fmla="*/ 2147483647 h 535"/>
              <a:gd name="T34" fmla="*/ 2147483647 w 480"/>
              <a:gd name="T35" fmla="*/ 2147483647 h 535"/>
              <a:gd name="T36" fmla="*/ 2147483647 w 480"/>
              <a:gd name="T37" fmla="*/ 2147483647 h 535"/>
              <a:gd name="T38" fmla="*/ 2147483647 w 480"/>
              <a:gd name="T39" fmla="*/ 2147483647 h 535"/>
              <a:gd name="T40" fmla="*/ 2147483647 w 480"/>
              <a:gd name="T41" fmla="*/ 2147483647 h 535"/>
              <a:gd name="T42" fmla="*/ 2147483647 w 480"/>
              <a:gd name="T43" fmla="*/ 2147483647 h 535"/>
              <a:gd name="T44" fmla="*/ 2147483647 w 480"/>
              <a:gd name="T45" fmla="*/ 2147483647 h 535"/>
              <a:gd name="T46" fmla="*/ 2147483647 w 480"/>
              <a:gd name="T47" fmla="*/ 2147483647 h 535"/>
              <a:gd name="T48" fmla="*/ 2147483647 w 480"/>
              <a:gd name="T49" fmla="*/ 2147483647 h 535"/>
              <a:gd name="T50" fmla="*/ 2147483647 w 480"/>
              <a:gd name="T51" fmla="*/ 2147483647 h 535"/>
              <a:gd name="T52" fmla="*/ 2147483647 w 480"/>
              <a:gd name="T53" fmla="*/ 2147483647 h 535"/>
              <a:gd name="T54" fmla="*/ 2147483647 w 480"/>
              <a:gd name="T55" fmla="*/ 2147483647 h 535"/>
              <a:gd name="T56" fmla="*/ 2147483647 w 480"/>
              <a:gd name="T57" fmla="*/ 2147483647 h 535"/>
              <a:gd name="T58" fmla="*/ 2147483647 w 480"/>
              <a:gd name="T59" fmla="*/ 2147483647 h 535"/>
              <a:gd name="T60" fmla="*/ 2147483647 w 480"/>
              <a:gd name="T61" fmla="*/ 2147483647 h 535"/>
              <a:gd name="T62" fmla="*/ 2147483647 w 480"/>
              <a:gd name="T63" fmla="*/ 2147483647 h 535"/>
              <a:gd name="T64" fmla="*/ 2147483647 w 480"/>
              <a:gd name="T65" fmla="*/ 2147483647 h 535"/>
              <a:gd name="T66" fmla="*/ 2147483647 w 480"/>
              <a:gd name="T67" fmla="*/ 2147483647 h 535"/>
              <a:gd name="T68" fmla="*/ 2147483647 w 480"/>
              <a:gd name="T69" fmla="*/ 2147483647 h 535"/>
              <a:gd name="T70" fmla="*/ 2147483647 w 480"/>
              <a:gd name="T71" fmla="*/ 2147483647 h 535"/>
              <a:gd name="T72" fmla="*/ 2147483647 w 480"/>
              <a:gd name="T73" fmla="*/ 2147483647 h 535"/>
              <a:gd name="T74" fmla="*/ 2147483647 w 480"/>
              <a:gd name="T75" fmla="*/ 2147483647 h 535"/>
              <a:gd name="T76" fmla="*/ 2147483647 w 480"/>
              <a:gd name="T77" fmla="*/ 2147483647 h 535"/>
              <a:gd name="T78" fmla="*/ 2147483647 w 480"/>
              <a:gd name="T79" fmla="*/ 2147483647 h 535"/>
              <a:gd name="T80" fmla="*/ 2147483647 w 480"/>
              <a:gd name="T81" fmla="*/ 2147483647 h 535"/>
              <a:gd name="T82" fmla="*/ 2147483647 w 480"/>
              <a:gd name="T83" fmla="*/ 2147483647 h 535"/>
              <a:gd name="T84" fmla="*/ 2147483647 w 480"/>
              <a:gd name="T85" fmla="*/ 2147483647 h 535"/>
              <a:gd name="T86" fmla="*/ 2147483647 w 480"/>
              <a:gd name="T87" fmla="*/ 2147483647 h 535"/>
              <a:gd name="T88" fmla="*/ 2147483647 w 480"/>
              <a:gd name="T89" fmla="*/ 2147483647 h 535"/>
              <a:gd name="T90" fmla="*/ 2147483647 w 480"/>
              <a:gd name="T91" fmla="*/ 2147483647 h 535"/>
              <a:gd name="T92" fmla="*/ 2147483647 w 480"/>
              <a:gd name="T93" fmla="*/ 2147483647 h 535"/>
              <a:gd name="T94" fmla="*/ 2147483647 w 480"/>
              <a:gd name="T95" fmla="*/ 2147483647 h 535"/>
              <a:gd name="T96" fmla="*/ 2147483647 w 480"/>
              <a:gd name="T97" fmla="*/ 2147483647 h 535"/>
              <a:gd name="T98" fmla="*/ 2147483647 w 480"/>
              <a:gd name="T99" fmla="*/ 2147483647 h 535"/>
              <a:gd name="T100" fmla="*/ 2147483647 w 480"/>
              <a:gd name="T101" fmla="*/ 2147483647 h 535"/>
              <a:gd name="T102" fmla="*/ 2147483647 w 480"/>
              <a:gd name="T103" fmla="*/ 2147483647 h 53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480"/>
              <a:gd name="T157" fmla="*/ 0 h 535"/>
              <a:gd name="T158" fmla="*/ 480 w 480"/>
              <a:gd name="T159" fmla="*/ 535 h 535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480" h="535">
                <a:moveTo>
                  <a:pt x="249" y="535"/>
                </a:moveTo>
                <a:lnTo>
                  <a:pt x="241" y="534"/>
                </a:lnTo>
                <a:lnTo>
                  <a:pt x="232" y="534"/>
                </a:lnTo>
                <a:lnTo>
                  <a:pt x="221" y="532"/>
                </a:lnTo>
                <a:lnTo>
                  <a:pt x="209" y="529"/>
                </a:lnTo>
                <a:lnTo>
                  <a:pt x="197" y="526"/>
                </a:lnTo>
                <a:lnTo>
                  <a:pt x="186" y="521"/>
                </a:lnTo>
                <a:lnTo>
                  <a:pt x="173" y="516"/>
                </a:lnTo>
                <a:lnTo>
                  <a:pt x="159" y="508"/>
                </a:lnTo>
                <a:lnTo>
                  <a:pt x="146" y="501"/>
                </a:lnTo>
                <a:lnTo>
                  <a:pt x="133" y="491"/>
                </a:lnTo>
                <a:lnTo>
                  <a:pt x="119" y="480"/>
                </a:lnTo>
                <a:lnTo>
                  <a:pt x="106" y="468"/>
                </a:lnTo>
                <a:lnTo>
                  <a:pt x="94" y="455"/>
                </a:lnTo>
                <a:lnTo>
                  <a:pt x="81" y="440"/>
                </a:lnTo>
                <a:lnTo>
                  <a:pt x="70" y="423"/>
                </a:lnTo>
                <a:lnTo>
                  <a:pt x="59" y="405"/>
                </a:lnTo>
                <a:lnTo>
                  <a:pt x="49" y="387"/>
                </a:lnTo>
                <a:lnTo>
                  <a:pt x="42" y="369"/>
                </a:lnTo>
                <a:lnTo>
                  <a:pt x="34" y="353"/>
                </a:lnTo>
                <a:lnTo>
                  <a:pt x="28" y="337"/>
                </a:lnTo>
                <a:lnTo>
                  <a:pt x="17" y="306"/>
                </a:lnTo>
                <a:lnTo>
                  <a:pt x="9" y="278"/>
                </a:lnTo>
                <a:lnTo>
                  <a:pt x="5" y="253"/>
                </a:lnTo>
                <a:lnTo>
                  <a:pt x="2" y="232"/>
                </a:lnTo>
                <a:lnTo>
                  <a:pt x="0" y="213"/>
                </a:lnTo>
                <a:lnTo>
                  <a:pt x="0" y="199"/>
                </a:lnTo>
                <a:lnTo>
                  <a:pt x="0" y="188"/>
                </a:lnTo>
                <a:lnTo>
                  <a:pt x="1" y="178"/>
                </a:lnTo>
                <a:lnTo>
                  <a:pt x="3" y="168"/>
                </a:lnTo>
                <a:lnTo>
                  <a:pt x="5" y="159"/>
                </a:lnTo>
                <a:lnTo>
                  <a:pt x="8" y="152"/>
                </a:lnTo>
                <a:lnTo>
                  <a:pt x="13" y="144"/>
                </a:lnTo>
                <a:lnTo>
                  <a:pt x="17" y="138"/>
                </a:lnTo>
                <a:lnTo>
                  <a:pt x="22" y="132"/>
                </a:lnTo>
                <a:lnTo>
                  <a:pt x="29" y="127"/>
                </a:lnTo>
                <a:lnTo>
                  <a:pt x="35" y="122"/>
                </a:lnTo>
                <a:lnTo>
                  <a:pt x="42" y="117"/>
                </a:lnTo>
                <a:lnTo>
                  <a:pt x="49" y="114"/>
                </a:lnTo>
                <a:lnTo>
                  <a:pt x="67" y="107"/>
                </a:lnTo>
                <a:lnTo>
                  <a:pt x="86" y="101"/>
                </a:lnTo>
                <a:lnTo>
                  <a:pt x="88" y="100"/>
                </a:lnTo>
                <a:lnTo>
                  <a:pt x="89" y="100"/>
                </a:lnTo>
                <a:lnTo>
                  <a:pt x="96" y="99"/>
                </a:lnTo>
                <a:lnTo>
                  <a:pt x="113" y="95"/>
                </a:lnTo>
                <a:lnTo>
                  <a:pt x="138" y="88"/>
                </a:lnTo>
                <a:lnTo>
                  <a:pt x="169" y="80"/>
                </a:lnTo>
                <a:lnTo>
                  <a:pt x="205" y="68"/>
                </a:lnTo>
                <a:lnTo>
                  <a:pt x="243" y="54"/>
                </a:lnTo>
                <a:lnTo>
                  <a:pt x="261" y="46"/>
                </a:lnTo>
                <a:lnTo>
                  <a:pt x="281" y="37"/>
                </a:lnTo>
                <a:lnTo>
                  <a:pt x="298" y="29"/>
                </a:lnTo>
                <a:lnTo>
                  <a:pt x="315" y="19"/>
                </a:lnTo>
                <a:lnTo>
                  <a:pt x="327" y="13"/>
                </a:lnTo>
                <a:lnTo>
                  <a:pt x="342" y="6"/>
                </a:lnTo>
                <a:lnTo>
                  <a:pt x="351" y="4"/>
                </a:lnTo>
                <a:lnTo>
                  <a:pt x="359" y="2"/>
                </a:lnTo>
                <a:lnTo>
                  <a:pt x="369" y="1"/>
                </a:lnTo>
                <a:lnTo>
                  <a:pt x="378" y="0"/>
                </a:lnTo>
                <a:lnTo>
                  <a:pt x="387" y="1"/>
                </a:lnTo>
                <a:lnTo>
                  <a:pt x="399" y="3"/>
                </a:lnTo>
                <a:lnTo>
                  <a:pt x="406" y="5"/>
                </a:lnTo>
                <a:lnTo>
                  <a:pt x="412" y="7"/>
                </a:lnTo>
                <a:lnTo>
                  <a:pt x="420" y="10"/>
                </a:lnTo>
                <a:lnTo>
                  <a:pt x="427" y="16"/>
                </a:lnTo>
                <a:lnTo>
                  <a:pt x="435" y="21"/>
                </a:lnTo>
                <a:lnTo>
                  <a:pt x="441" y="28"/>
                </a:lnTo>
                <a:lnTo>
                  <a:pt x="448" y="36"/>
                </a:lnTo>
                <a:lnTo>
                  <a:pt x="454" y="46"/>
                </a:lnTo>
                <a:lnTo>
                  <a:pt x="460" y="58"/>
                </a:lnTo>
                <a:lnTo>
                  <a:pt x="464" y="71"/>
                </a:lnTo>
                <a:lnTo>
                  <a:pt x="468" y="86"/>
                </a:lnTo>
                <a:lnTo>
                  <a:pt x="471" y="102"/>
                </a:lnTo>
                <a:lnTo>
                  <a:pt x="473" y="118"/>
                </a:lnTo>
                <a:lnTo>
                  <a:pt x="476" y="148"/>
                </a:lnTo>
                <a:lnTo>
                  <a:pt x="479" y="182"/>
                </a:lnTo>
                <a:lnTo>
                  <a:pt x="480" y="199"/>
                </a:lnTo>
                <a:lnTo>
                  <a:pt x="480" y="219"/>
                </a:lnTo>
                <a:lnTo>
                  <a:pt x="480" y="237"/>
                </a:lnTo>
                <a:lnTo>
                  <a:pt x="480" y="258"/>
                </a:lnTo>
                <a:lnTo>
                  <a:pt x="478" y="278"/>
                </a:lnTo>
                <a:lnTo>
                  <a:pt x="476" y="299"/>
                </a:lnTo>
                <a:lnTo>
                  <a:pt x="472" y="319"/>
                </a:lnTo>
                <a:lnTo>
                  <a:pt x="467" y="341"/>
                </a:lnTo>
                <a:lnTo>
                  <a:pt x="461" y="363"/>
                </a:lnTo>
                <a:lnTo>
                  <a:pt x="453" y="384"/>
                </a:lnTo>
                <a:lnTo>
                  <a:pt x="444" y="406"/>
                </a:lnTo>
                <a:lnTo>
                  <a:pt x="433" y="426"/>
                </a:lnTo>
                <a:lnTo>
                  <a:pt x="425" y="438"/>
                </a:lnTo>
                <a:lnTo>
                  <a:pt x="417" y="450"/>
                </a:lnTo>
                <a:lnTo>
                  <a:pt x="407" y="461"/>
                </a:lnTo>
                <a:lnTo>
                  <a:pt x="397" y="471"/>
                </a:lnTo>
                <a:lnTo>
                  <a:pt x="385" y="480"/>
                </a:lnTo>
                <a:lnTo>
                  <a:pt x="375" y="489"/>
                </a:lnTo>
                <a:lnTo>
                  <a:pt x="362" y="498"/>
                </a:lnTo>
                <a:lnTo>
                  <a:pt x="350" y="505"/>
                </a:lnTo>
                <a:lnTo>
                  <a:pt x="337" y="512"/>
                </a:lnTo>
                <a:lnTo>
                  <a:pt x="324" y="518"/>
                </a:lnTo>
                <a:lnTo>
                  <a:pt x="311" y="524"/>
                </a:lnTo>
                <a:lnTo>
                  <a:pt x="298" y="528"/>
                </a:lnTo>
                <a:lnTo>
                  <a:pt x="285" y="531"/>
                </a:lnTo>
                <a:lnTo>
                  <a:pt x="273" y="533"/>
                </a:lnTo>
                <a:lnTo>
                  <a:pt x="261" y="534"/>
                </a:lnTo>
                <a:lnTo>
                  <a:pt x="249" y="535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057" name="Freeform 9"/>
          <p:cNvSpPr>
            <a:spLocks/>
          </p:cNvSpPr>
          <p:nvPr/>
        </p:nvSpPr>
        <p:spPr bwMode="auto">
          <a:xfrm>
            <a:off x="7448551" y="1119189"/>
            <a:ext cx="216694" cy="235744"/>
          </a:xfrm>
          <a:custGeom>
            <a:avLst/>
            <a:gdLst>
              <a:gd name="T0" fmla="*/ 2147483647 w 545"/>
              <a:gd name="T1" fmla="*/ 2147483647 h 594"/>
              <a:gd name="T2" fmla="*/ 2147483647 w 545"/>
              <a:gd name="T3" fmla="*/ 2147483647 h 594"/>
              <a:gd name="T4" fmla="*/ 0 w 545"/>
              <a:gd name="T5" fmla="*/ 2147483647 h 594"/>
              <a:gd name="T6" fmla="*/ 2147483647 w 545"/>
              <a:gd name="T7" fmla="*/ 2147483647 h 594"/>
              <a:gd name="T8" fmla="*/ 2147483647 w 545"/>
              <a:gd name="T9" fmla="*/ 2147483647 h 594"/>
              <a:gd name="T10" fmla="*/ 2147483647 w 545"/>
              <a:gd name="T11" fmla="*/ 2147483647 h 594"/>
              <a:gd name="T12" fmla="*/ 2147483647 w 545"/>
              <a:gd name="T13" fmla="*/ 2147483647 h 594"/>
              <a:gd name="T14" fmla="*/ 2147483647 w 545"/>
              <a:gd name="T15" fmla="*/ 2147483647 h 594"/>
              <a:gd name="T16" fmla="*/ 2147483647 w 545"/>
              <a:gd name="T17" fmla="*/ 2147483647 h 594"/>
              <a:gd name="T18" fmla="*/ 2147483647 w 545"/>
              <a:gd name="T19" fmla="*/ 2147483647 h 594"/>
              <a:gd name="T20" fmla="*/ 2147483647 w 545"/>
              <a:gd name="T21" fmla="*/ 2147483647 h 594"/>
              <a:gd name="T22" fmla="*/ 2147483647 w 545"/>
              <a:gd name="T23" fmla="*/ 2147483647 h 594"/>
              <a:gd name="T24" fmla="*/ 2147483647 w 545"/>
              <a:gd name="T25" fmla="*/ 2147483647 h 594"/>
              <a:gd name="T26" fmla="*/ 2147483647 w 545"/>
              <a:gd name="T27" fmla="*/ 2147483647 h 594"/>
              <a:gd name="T28" fmla="*/ 2147483647 w 545"/>
              <a:gd name="T29" fmla="*/ 2147483647 h 594"/>
              <a:gd name="T30" fmla="*/ 2147483647 w 545"/>
              <a:gd name="T31" fmla="*/ 2147483647 h 594"/>
              <a:gd name="T32" fmla="*/ 2147483647 w 545"/>
              <a:gd name="T33" fmla="*/ 2147483647 h 594"/>
              <a:gd name="T34" fmla="*/ 2147483647 w 545"/>
              <a:gd name="T35" fmla="*/ 2147483647 h 594"/>
              <a:gd name="T36" fmla="*/ 2147483647 w 545"/>
              <a:gd name="T37" fmla="*/ 2147483647 h 594"/>
              <a:gd name="T38" fmla="*/ 2147483647 w 545"/>
              <a:gd name="T39" fmla="*/ 2147483647 h 594"/>
              <a:gd name="T40" fmla="*/ 2147483647 w 545"/>
              <a:gd name="T41" fmla="*/ 2147483647 h 594"/>
              <a:gd name="T42" fmla="*/ 2147483647 w 545"/>
              <a:gd name="T43" fmla="*/ 2147483647 h 594"/>
              <a:gd name="T44" fmla="*/ 2147483647 w 545"/>
              <a:gd name="T45" fmla="*/ 2147483647 h 594"/>
              <a:gd name="T46" fmla="*/ 2147483647 w 545"/>
              <a:gd name="T47" fmla="*/ 2147483647 h 594"/>
              <a:gd name="T48" fmla="*/ 2147483647 w 545"/>
              <a:gd name="T49" fmla="*/ 2147483647 h 594"/>
              <a:gd name="T50" fmla="*/ 2147483647 w 545"/>
              <a:gd name="T51" fmla="*/ 2147483647 h 594"/>
              <a:gd name="T52" fmla="*/ 2147483647 w 545"/>
              <a:gd name="T53" fmla="*/ 2147483647 h 594"/>
              <a:gd name="T54" fmla="*/ 2147483647 w 545"/>
              <a:gd name="T55" fmla="*/ 2147483647 h 594"/>
              <a:gd name="T56" fmla="*/ 2147483647 w 545"/>
              <a:gd name="T57" fmla="*/ 2147483647 h 594"/>
              <a:gd name="T58" fmla="*/ 2147483647 w 545"/>
              <a:gd name="T59" fmla="*/ 2147483647 h 594"/>
              <a:gd name="T60" fmla="*/ 2147483647 w 545"/>
              <a:gd name="T61" fmla="*/ 2147483647 h 594"/>
              <a:gd name="T62" fmla="*/ 2147483647 w 545"/>
              <a:gd name="T63" fmla="*/ 2147483647 h 594"/>
              <a:gd name="T64" fmla="*/ 2147483647 w 545"/>
              <a:gd name="T65" fmla="*/ 2147483647 h 594"/>
              <a:gd name="T66" fmla="*/ 2147483647 w 545"/>
              <a:gd name="T67" fmla="*/ 2147483647 h 594"/>
              <a:gd name="T68" fmla="*/ 2147483647 w 545"/>
              <a:gd name="T69" fmla="*/ 2147483647 h 594"/>
              <a:gd name="T70" fmla="*/ 2147483647 w 545"/>
              <a:gd name="T71" fmla="*/ 2147483647 h 594"/>
              <a:gd name="T72" fmla="*/ 2147483647 w 545"/>
              <a:gd name="T73" fmla="*/ 2147483647 h 594"/>
              <a:gd name="T74" fmla="*/ 2147483647 w 545"/>
              <a:gd name="T75" fmla="*/ 2147483647 h 594"/>
              <a:gd name="T76" fmla="*/ 2147483647 w 545"/>
              <a:gd name="T77" fmla="*/ 2147483647 h 594"/>
              <a:gd name="T78" fmla="*/ 2147483647 w 545"/>
              <a:gd name="T79" fmla="*/ 2147483647 h 594"/>
              <a:gd name="T80" fmla="*/ 2147483647 w 545"/>
              <a:gd name="T81" fmla="*/ 2147483647 h 594"/>
              <a:gd name="T82" fmla="*/ 2147483647 w 545"/>
              <a:gd name="T83" fmla="*/ 2147483647 h 594"/>
              <a:gd name="T84" fmla="*/ 2147483647 w 545"/>
              <a:gd name="T85" fmla="*/ 2147483647 h 594"/>
              <a:gd name="T86" fmla="*/ 2147483647 w 545"/>
              <a:gd name="T87" fmla="*/ 2147483647 h 594"/>
              <a:gd name="T88" fmla="*/ 2147483647 w 545"/>
              <a:gd name="T89" fmla="*/ 2147483647 h 594"/>
              <a:gd name="T90" fmla="*/ 2147483647 w 545"/>
              <a:gd name="T91" fmla="*/ 2147483647 h 594"/>
              <a:gd name="T92" fmla="*/ 2147483647 w 545"/>
              <a:gd name="T93" fmla="*/ 2147483647 h 594"/>
              <a:gd name="T94" fmla="*/ 2147483647 w 545"/>
              <a:gd name="T95" fmla="*/ 2147483647 h 594"/>
              <a:gd name="T96" fmla="*/ 2147483647 w 545"/>
              <a:gd name="T97" fmla="*/ 2147483647 h 594"/>
              <a:gd name="T98" fmla="*/ 2147483647 w 545"/>
              <a:gd name="T99" fmla="*/ 2147483647 h 594"/>
              <a:gd name="T100" fmla="*/ 2147483647 w 545"/>
              <a:gd name="T101" fmla="*/ 2147483647 h 594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545"/>
              <a:gd name="T154" fmla="*/ 0 h 594"/>
              <a:gd name="T155" fmla="*/ 545 w 545"/>
              <a:gd name="T156" fmla="*/ 594 h 594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545" h="594">
                <a:moveTo>
                  <a:pt x="56" y="594"/>
                </a:moveTo>
                <a:lnTo>
                  <a:pt x="43" y="593"/>
                </a:lnTo>
                <a:lnTo>
                  <a:pt x="32" y="591"/>
                </a:lnTo>
                <a:lnTo>
                  <a:pt x="23" y="587"/>
                </a:lnTo>
                <a:lnTo>
                  <a:pt x="16" y="581"/>
                </a:lnTo>
                <a:lnTo>
                  <a:pt x="11" y="576"/>
                </a:lnTo>
                <a:lnTo>
                  <a:pt x="7" y="570"/>
                </a:lnTo>
                <a:lnTo>
                  <a:pt x="5" y="565"/>
                </a:lnTo>
                <a:lnTo>
                  <a:pt x="3" y="561"/>
                </a:lnTo>
                <a:lnTo>
                  <a:pt x="2" y="554"/>
                </a:lnTo>
                <a:lnTo>
                  <a:pt x="0" y="549"/>
                </a:lnTo>
                <a:lnTo>
                  <a:pt x="0" y="542"/>
                </a:lnTo>
                <a:lnTo>
                  <a:pt x="2" y="537"/>
                </a:lnTo>
                <a:lnTo>
                  <a:pt x="4" y="531"/>
                </a:lnTo>
                <a:lnTo>
                  <a:pt x="6" y="525"/>
                </a:lnTo>
                <a:lnTo>
                  <a:pt x="9" y="520"/>
                </a:lnTo>
                <a:lnTo>
                  <a:pt x="13" y="514"/>
                </a:lnTo>
                <a:lnTo>
                  <a:pt x="22" y="505"/>
                </a:lnTo>
                <a:lnTo>
                  <a:pt x="33" y="495"/>
                </a:lnTo>
                <a:lnTo>
                  <a:pt x="44" y="485"/>
                </a:lnTo>
                <a:lnTo>
                  <a:pt x="56" y="477"/>
                </a:lnTo>
                <a:lnTo>
                  <a:pt x="66" y="470"/>
                </a:lnTo>
                <a:lnTo>
                  <a:pt x="77" y="465"/>
                </a:lnTo>
                <a:lnTo>
                  <a:pt x="90" y="459"/>
                </a:lnTo>
                <a:lnTo>
                  <a:pt x="104" y="454"/>
                </a:lnTo>
                <a:lnTo>
                  <a:pt x="134" y="443"/>
                </a:lnTo>
                <a:lnTo>
                  <a:pt x="167" y="433"/>
                </a:lnTo>
                <a:lnTo>
                  <a:pt x="178" y="430"/>
                </a:lnTo>
                <a:lnTo>
                  <a:pt x="186" y="427"/>
                </a:lnTo>
                <a:lnTo>
                  <a:pt x="188" y="417"/>
                </a:lnTo>
                <a:lnTo>
                  <a:pt x="191" y="401"/>
                </a:lnTo>
                <a:lnTo>
                  <a:pt x="192" y="375"/>
                </a:lnTo>
                <a:lnTo>
                  <a:pt x="192" y="338"/>
                </a:lnTo>
                <a:lnTo>
                  <a:pt x="185" y="326"/>
                </a:lnTo>
                <a:lnTo>
                  <a:pt x="173" y="310"/>
                </a:lnTo>
                <a:lnTo>
                  <a:pt x="159" y="291"/>
                </a:lnTo>
                <a:lnTo>
                  <a:pt x="145" y="271"/>
                </a:lnTo>
                <a:lnTo>
                  <a:pt x="123" y="241"/>
                </a:lnTo>
                <a:lnTo>
                  <a:pt x="99" y="209"/>
                </a:lnTo>
                <a:lnTo>
                  <a:pt x="88" y="191"/>
                </a:lnTo>
                <a:lnTo>
                  <a:pt x="76" y="173"/>
                </a:lnTo>
                <a:lnTo>
                  <a:pt x="65" y="156"/>
                </a:lnTo>
                <a:lnTo>
                  <a:pt x="56" y="137"/>
                </a:lnTo>
                <a:lnTo>
                  <a:pt x="54" y="135"/>
                </a:lnTo>
                <a:lnTo>
                  <a:pt x="46" y="119"/>
                </a:lnTo>
                <a:lnTo>
                  <a:pt x="38" y="99"/>
                </a:lnTo>
                <a:lnTo>
                  <a:pt x="34" y="90"/>
                </a:lnTo>
                <a:lnTo>
                  <a:pt x="32" y="79"/>
                </a:lnTo>
                <a:lnTo>
                  <a:pt x="31" y="68"/>
                </a:lnTo>
                <a:lnTo>
                  <a:pt x="31" y="57"/>
                </a:lnTo>
                <a:lnTo>
                  <a:pt x="32" y="44"/>
                </a:lnTo>
                <a:lnTo>
                  <a:pt x="36" y="34"/>
                </a:lnTo>
                <a:lnTo>
                  <a:pt x="42" y="24"/>
                </a:lnTo>
                <a:lnTo>
                  <a:pt x="48" y="16"/>
                </a:lnTo>
                <a:lnTo>
                  <a:pt x="57" y="9"/>
                </a:lnTo>
                <a:lnTo>
                  <a:pt x="66" y="4"/>
                </a:lnTo>
                <a:lnTo>
                  <a:pt x="77" y="1"/>
                </a:lnTo>
                <a:lnTo>
                  <a:pt x="89" y="0"/>
                </a:lnTo>
                <a:lnTo>
                  <a:pt x="97" y="0"/>
                </a:lnTo>
                <a:lnTo>
                  <a:pt x="104" y="1"/>
                </a:lnTo>
                <a:lnTo>
                  <a:pt x="112" y="3"/>
                </a:lnTo>
                <a:lnTo>
                  <a:pt x="120" y="7"/>
                </a:lnTo>
                <a:lnTo>
                  <a:pt x="139" y="14"/>
                </a:lnTo>
                <a:lnTo>
                  <a:pt x="159" y="26"/>
                </a:lnTo>
                <a:lnTo>
                  <a:pt x="185" y="43"/>
                </a:lnTo>
                <a:lnTo>
                  <a:pt x="207" y="61"/>
                </a:lnTo>
                <a:lnTo>
                  <a:pt x="224" y="75"/>
                </a:lnTo>
                <a:lnTo>
                  <a:pt x="234" y="83"/>
                </a:lnTo>
                <a:lnTo>
                  <a:pt x="242" y="92"/>
                </a:lnTo>
                <a:lnTo>
                  <a:pt x="249" y="101"/>
                </a:lnTo>
                <a:lnTo>
                  <a:pt x="255" y="110"/>
                </a:lnTo>
                <a:lnTo>
                  <a:pt x="261" y="120"/>
                </a:lnTo>
                <a:lnTo>
                  <a:pt x="265" y="131"/>
                </a:lnTo>
                <a:lnTo>
                  <a:pt x="268" y="141"/>
                </a:lnTo>
                <a:lnTo>
                  <a:pt x="270" y="150"/>
                </a:lnTo>
                <a:lnTo>
                  <a:pt x="273" y="161"/>
                </a:lnTo>
                <a:lnTo>
                  <a:pt x="281" y="143"/>
                </a:lnTo>
                <a:lnTo>
                  <a:pt x="291" y="127"/>
                </a:lnTo>
                <a:lnTo>
                  <a:pt x="300" y="112"/>
                </a:lnTo>
                <a:lnTo>
                  <a:pt x="309" y="99"/>
                </a:lnTo>
                <a:lnTo>
                  <a:pt x="319" y="88"/>
                </a:lnTo>
                <a:lnTo>
                  <a:pt x="329" y="78"/>
                </a:lnTo>
                <a:lnTo>
                  <a:pt x="340" y="69"/>
                </a:lnTo>
                <a:lnTo>
                  <a:pt x="349" y="62"/>
                </a:lnTo>
                <a:lnTo>
                  <a:pt x="359" y="55"/>
                </a:lnTo>
                <a:lnTo>
                  <a:pt x="369" y="50"/>
                </a:lnTo>
                <a:lnTo>
                  <a:pt x="380" y="45"/>
                </a:lnTo>
                <a:lnTo>
                  <a:pt x="389" y="42"/>
                </a:lnTo>
                <a:lnTo>
                  <a:pt x="398" y="40"/>
                </a:lnTo>
                <a:lnTo>
                  <a:pt x="408" y="39"/>
                </a:lnTo>
                <a:lnTo>
                  <a:pt x="416" y="38"/>
                </a:lnTo>
                <a:lnTo>
                  <a:pt x="425" y="38"/>
                </a:lnTo>
                <a:lnTo>
                  <a:pt x="429" y="38"/>
                </a:lnTo>
                <a:lnTo>
                  <a:pt x="431" y="38"/>
                </a:lnTo>
                <a:lnTo>
                  <a:pt x="435" y="38"/>
                </a:lnTo>
                <a:lnTo>
                  <a:pt x="438" y="37"/>
                </a:lnTo>
                <a:lnTo>
                  <a:pt x="445" y="38"/>
                </a:lnTo>
                <a:lnTo>
                  <a:pt x="453" y="39"/>
                </a:lnTo>
                <a:lnTo>
                  <a:pt x="459" y="40"/>
                </a:lnTo>
                <a:lnTo>
                  <a:pt x="466" y="42"/>
                </a:lnTo>
                <a:lnTo>
                  <a:pt x="471" y="44"/>
                </a:lnTo>
                <a:lnTo>
                  <a:pt x="478" y="48"/>
                </a:lnTo>
                <a:lnTo>
                  <a:pt x="482" y="52"/>
                </a:lnTo>
                <a:lnTo>
                  <a:pt x="488" y="56"/>
                </a:lnTo>
                <a:lnTo>
                  <a:pt x="494" y="65"/>
                </a:lnTo>
                <a:lnTo>
                  <a:pt x="499" y="76"/>
                </a:lnTo>
                <a:lnTo>
                  <a:pt x="502" y="83"/>
                </a:lnTo>
                <a:lnTo>
                  <a:pt x="503" y="91"/>
                </a:lnTo>
                <a:lnTo>
                  <a:pt x="504" y="99"/>
                </a:lnTo>
                <a:lnTo>
                  <a:pt x="504" y="108"/>
                </a:lnTo>
                <a:lnTo>
                  <a:pt x="502" y="121"/>
                </a:lnTo>
                <a:lnTo>
                  <a:pt x="498" y="133"/>
                </a:lnTo>
                <a:lnTo>
                  <a:pt x="493" y="147"/>
                </a:lnTo>
                <a:lnTo>
                  <a:pt x="485" y="161"/>
                </a:lnTo>
                <a:lnTo>
                  <a:pt x="476" y="176"/>
                </a:lnTo>
                <a:lnTo>
                  <a:pt x="465" y="191"/>
                </a:lnTo>
                <a:lnTo>
                  <a:pt x="453" y="209"/>
                </a:lnTo>
                <a:lnTo>
                  <a:pt x="439" y="227"/>
                </a:lnTo>
                <a:lnTo>
                  <a:pt x="430" y="240"/>
                </a:lnTo>
                <a:lnTo>
                  <a:pt x="421" y="252"/>
                </a:lnTo>
                <a:lnTo>
                  <a:pt x="413" y="263"/>
                </a:lnTo>
                <a:lnTo>
                  <a:pt x="408" y="272"/>
                </a:lnTo>
                <a:lnTo>
                  <a:pt x="398" y="286"/>
                </a:lnTo>
                <a:lnTo>
                  <a:pt x="389" y="298"/>
                </a:lnTo>
                <a:lnTo>
                  <a:pt x="381" y="307"/>
                </a:lnTo>
                <a:lnTo>
                  <a:pt x="372" y="314"/>
                </a:lnTo>
                <a:lnTo>
                  <a:pt x="363" y="321"/>
                </a:lnTo>
                <a:lnTo>
                  <a:pt x="354" y="326"/>
                </a:lnTo>
                <a:lnTo>
                  <a:pt x="344" y="332"/>
                </a:lnTo>
                <a:lnTo>
                  <a:pt x="332" y="336"/>
                </a:lnTo>
                <a:lnTo>
                  <a:pt x="323" y="340"/>
                </a:lnTo>
                <a:lnTo>
                  <a:pt x="313" y="345"/>
                </a:lnTo>
                <a:lnTo>
                  <a:pt x="309" y="347"/>
                </a:lnTo>
                <a:lnTo>
                  <a:pt x="307" y="349"/>
                </a:lnTo>
                <a:lnTo>
                  <a:pt x="306" y="351"/>
                </a:lnTo>
                <a:lnTo>
                  <a:pt x="304" y="354"/>
                </a:lnTo>
                <a:lnTo>
                  <a:pt x="302" y="362"/>
                </a:lnTo>
                <a:lnTo>
                  <a:pt x="301" y="372"/>
                </a:lnTo>
                <a:lnTo>
                  <a:pt x="300" y="390"/>
                </a:lnTo>
                <a:lnTo>
                  <a:pt x="301" y="407"/>
                </a:lnTo>
                <a:lnTo>
                  <a:pt x="301" y="414"/>
                </a:lnTo>
                <a:lnTo>
                  <a:pt x="301" y="418"/>
                </a:lnTo>
                <a:lnTo>
                  <a:pt x="308" y="421"/>
                </a:lnTo>
                <a:lnTo>
                  <a:pt x="316" y="422"/>
                </a:lnTo>
                <a:lnTo>
                  <a:pt x="328" y="424"/>
                </a:lnTo>
                <a:lnTo>
                  <a:pt x="347" y="425"/>
                </a:lnTo>
                <a:lnTo>
                  <a:pt x="391" y="428"/>
                </a:lnTo>
                <a:lnTo>
                  <a:pt x="432" y="433"/>
                </a:lnTo>
                <a:lnTo>
                  <a:pt x="452" y="437"/>
                </a:lnTo>
                <a:lnTo>
                  <a:pt x="469" y="441"/>
                </a:lnTo>
                <a:lnTo>
                  <a:pt x="485" y="446"/>
                </a:lnTo>
                <a:lnTo>
                  <a:pt x="501" y="453"/>
                </a:lnTo>
                <a:lnTo>
                  <a:pt x="513" y="461"/>
                </a:lnTo>
                <a:lnTo>
                  <a:pt x="524" y="471"/>
                </a:lnTo>
                <a:lnTo>
                  <a:pt x="530" y="477"/>
                </a:lnTo>
                <a:lnTo>
                  <a:pt x="533" y="481"/>
                </a:lnTo>
                <a:lnTo>
                  <a:pt x="537" y="486"/>
                </a:lnTo>
                <a:lnTo>
                  <a:pt x="539" y="492"/>
                </a:lnTo>
                <a:lnTo>
                  <a:pt x="542" y="497"/>
                </a:lnTo>
                <a:lnTo>
                  <a:pt x="544" y="504"/>
                </a:lnTo>
                <a:lnTo>
                  <a:pt x="545" y="509"/>
                </a:lnTo>
                <a:lnTo>
                  <a:pt x="545" y="514"/>
                </a:lnTo>
                <a:lnTo>
                  <a:pt x="545" y="520"/>
                </a:lnTo>
                <a:lnTo>
                  <a:pt x="544" y="525"/>
                </a:lnTo>
                <a:lnTo>
                  <a:pt x="542" y="531"/>
                </a:lnTo>
                <a:lnTo>
                  <a:pt x="539" y="536"/>
                </a:lnTo>
                <a:lnTo>
                  <a:pt x="537" y="541"/>
                </a:lnTo>
                <a:lnTo>
                  <a:pt x="533" y="546"/>
                </a:lnTo>
                <a:lnTo>
                  <a:pt x="529" y="550"/>
                </a:lnTo>
                <a:lnTo>
                  <a:pt x="524" y="553"/>
                </a:lnTo>
                <a:lnTo>
                  <a:pt x="518" y="556"/>
                </a:lnTo>
                <a:lnTo>
                  <a:pt x="510" y="560"/>
                </a:lnTo>
                <a:lnTo>
                  <a:pt x="501" y="561"/>
                </a:lnTo>
                <a:lnTo>
                  <a:pt x="491" y="562"/>
                </a:lnTo>
                <a:lnTo>
                  <a:pt x="481" y="562"/>
                </a:lnTo>
                <a:lnTo>
                  <a:pt x="471" y="561"/>
                </a:lnTo>
                <a:lnTo>
                  <a:pt x="463" y="560"/>
                </a:lnTo>
                <a:lnTo>
                  <a:pt x="456" y="559"/>
                </a:lnTo>
                <a:lnTo>
                  <a:pt x="453" y="558"/>
                </a:lnTo>
                <a:lnTo>
                  <a:pt x="417" y="552"/>
                </a:lnTo>
                <a:lnTo>
                  <a:pt x="389" y="549"/>
                </a:lnTo>
                <a:lnTo>
                  <a:pt x="366" y="547"/>
                </a:lnTo>
                <a:lnTo>
                  <a:pt x="343" y="545"/>
                </a:lnTo>
                <a:lnTo>
                  <a:pt x="340" y="543"/>
                </a:lnTo>
                <a:lnTo>
                  <a:pt x="328" y="542"/>
                </a:lnTo>
                <a:lnTo>
                  <a:pt x="316" y="542"/>
                </a:lnTo>
                <a:lnTo>
                  <a:pt x="305" y="541"/>
                </a:lnTo>
                <a:lnTo>
                  <a:pt x="295" y="541"/>
                </a:lnTo>
                <a:lnTo>
                  <a:pt x="273" y="542"/>
                </a:lnTo>
                <a:lnTo>
                  <a:pt x="253" y="546"/>
                </a:lnTo>
                <a:lnTo>
                  <a:pt x="233" y="550"/>
                </a:lnTo>
                <a:lnTo>
                  <a:pt x="211" y="556"/>
                </a:lnTo>
                <a:lnTo>
                  <a:pt x="202" y="559"/>
                </a:lnTo>
                <a:lnTo>
                  <a:pt x="193" y="561"/>
                </a:lnTo>
                <a:lnTo>
                  <a:pt x="183" y="564"/>
                </a:lnTo>
                <a:lnTo>
                  <a:pt x="173" y="566"/>
                </a:lnTo>
                <a:lnTo>
                  <a:pt x="158" y="570"/>
                </a:lnTo>
                <a:lnTo>
                  <a:pt x="142" y="576"/>
                </a:lnTo>
                <a:lnTo>
                  <a:pt x="124" y="582"/>
                </a:lnTo>
                <a:lnTo>
                  <a:pt x="104" y="588"/>
                </a:lnTo>
                <a:lnTo>
                  <a:pt x="93" y="590"/>
                </a:lnTo>
                <a:lnTo>
                  <a:pt x="83" y="592"/>
                </a:lnTo>
                <a:lnTo>
                  <a:pt x="72" y="593"/>
                </a:lnTo>
                <a:lnTo>
                  <a:pt x="60" y="594"/>
                </a:lnTo>
                <a:lnTo>
                  <a:pt x="58" y="594"/>
                </a:lnTo>
                <a:lnTo>
                  <a:pt x="56" y="594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059" name="Freeform 11"/>
          <p:cNvSpPr>
            <a:spLocks/>
          </p:cNvSpPr>
          <p:nvPr/>
        </p:nvSpPr>
        <p:spPr bwMode="auto">
          <a:xfrm>
            <a:off x="7692630" y="1143000"/>
            <a:ext cx="240506" cy="190500"/>
          </a:xfrm>
          <a:custGeom>
            <a:avLst/>
            <a:gdLst>
              <a:gd name="T0" fmla="*/ 2147483647 w 606"/>
              <a:gd name="T1" fmla="*/ 2147483647 h 479"/>
              <a:gd name="T2" fmla="*/ 2147483647 w 606"/>
              <a:gd name="T3" fmla="*/ 2147483647 h 479"/>
              <a:gd name="T4" fmla="*/ 2147483647 w 606"/>
              <a:gd name="T5" fmla="*/ 2147483647 h 479"/>
              <a:gd name="T6" fmla="*/ 2147483647 w 606"/>
              <a:gd name="T7" fmla="*/ 2147483647 h 479"/>
              <a:gd name="T8" fmla="*/ 2147483647 w 606"/>
              <a:gd name="T9" fmla="*/ 2147483647 h 479"/>
              <a:gd name="T10" fmla="*/ 2147483647 w 606"/>
              <a:gd name="T11" fmla="*/ 2147483647 h 479"/>
              <a:gd name="T12" fmla="*/ 2147483647 w 606"/>
              <a:gd name="T13" fmla="*/ 2147483647 h 479"/>
              <a:gd name="T14" fmla="*/ 2147483647 w 606"/>
              <a:gd name="T15" fmla="*/ 2147483647 h 479"/>
              <a:gd name="T16" fmla="*/ 2147483647 w 606"/>
              <a:gd name="T17" fmla="*/ 2147483647 h 479"/>
              <a:gd name="T18" fmla="*/ 2147483647 w 606"/>
              <a:gd name="T19" fmla="*/ 2147483647 h 479"/>
              <a:gd name="T20" fmla="*/ 2147483647 w 606"/>
              <a:gd name="T21" fmla="*/ 2147483647 h 479"/>
              <a:gd name="T22" fmla="*/ 2147483647 w 606"/>
              <a:gd name="T23" fmla="*/ 2147483647 h 479"/>
              <a:gd name="T24" fmla="*/ 2147483647 w 606"/>
              <a:gd name="T25" fmla="*/ 2147483647 h 479"/>
              <a:gd name="T26" fmla="*/ 2147483647 w 606"/>
              <a:gd name="T27" fmla="*/ 2147483647 h 479"/>
              <a:gd name="T28" fmla="*/ 2147483647 w 606"/>
              <a:gd name="T29" fmla="*/ 2147483647 h 479"/>
              <a:gd name="T30" fmla="*/ 2147483647 w 606"/>
              <a:gd name="T31" fmla="*/ 2147483647 h 479"/>
              <a:gd name="T32" fmla="*/ 2147483647 w 606"/>
              <a:gd name="T33" fmla="*/ 2147483647 h 479"/>
              <a:gd name="T34" fmla="*/ 2147483647 w 606"/>
              <a:gd name="T35" fmla="*/ 2147483647 h 479"/>
              <a:gd name="T36" fmla="*/ 2147483647 w 606"/>
              <a:gd name="T37" fmla="*/ 2147483647 h 479"/>
              <a:gd name="T38" fmla="*/ 2147483647 w 606"/>
              <a:gd name="T39" fmla="*/ 2147483647 h 479"/>
              <a:gd name="T40" fmla="*/ 2147483647 w 606"/>
              <a:gd name="T41" fmla="*/ 2147483647 h 479"/>
              <a:gd name="T42" fmla="*/ 2147483647 w 606"/>
              <a:gd name="T43" fmla="*/ 2147483647 h 479"/>
              <a:gd name="T44" fmla="*/ 2147483647 w 606"/>
              <a:gd name="T45" fmla="*/ 2147483647 h 479"/>
              <a:gd name="T46" fmla="*/ 2147483647 w 606"/>
              <a:gd name="T47" fmla="*/ 2147483647 h 479"/>
              <a:gd name="T48" fmla="*/ 2147483647 w 606"/>
              <a:gd name="T49" fmla="*/ 2147483647 h 479"/>
              <a:gd name="T50" fmla="*/ 2147483647 w 606"/>
              <a:gd name="T51" fmla="*/ 2147483647 h 479"/>
              <a:gd name="T52" fmla="*/ 2147483647 w 606"/>
              <a:gd name="T53" fmla="*/ 2147483647 h 479"/>
              <a:gd name="T54" fmla="*/ 2147483647 w 606"/>
              <a:gd name="T55" fmla="*/ 2147483647 h 479"/>
              <a:gd name="T56" fmla="*/ 2147483647 w 606"/>
              <a:gd name="T57" fmla="*/ 2147483647 h 479"/>
              <a:gd name="T58" fmla="*/ 2147483647 w 606"/>
              <a:gd name="T59" fmla="*/ 2147483647 h 479"/>
              <a:gd name="T60" fmla="*/ 2147483647 w 606"/>
              <a:gd name="T61" fmla="*/ 2147483647 h 479"/>
              <a:gd name="T62" fmla="*/ 2147483647 w 606"/>
              <a:gd name="T63" fmla="*/ 2147483647 h 479"/>
              <a:gd name="T64" fmla="*/ 2147483647 w 606"/>
              <a:gd name="T65" fmla="*/ 2147483647 h 479"/>
              <a:gd name="T66" fmla="*/ 2147483647 w 606"/>
              <a:gd name="T67" fmla="*/ 2147483647 h 479"/>
              <a:gd name="T68" fmla="*/ 2147483647 w 606"/>
              <a:gd name="T69" fmla="*/ 2147483647 h 479"/>
              <a:gd name="T70" fmla="*/ 2147483647 w 606"/>
              <a:gd name="T71" fmla="*/ 2147483647 h 479"/>
              <a:gd name="T72" fmla="*/ 2147483647 w 606"/>
              <a:gd name="T73" fmla="*/ 2147483647 h 479"/>
              <a:gd name="T74" fmla="*/ 2147483647 w 606"/>
              <a:gd name="T75" fmla="*/ 2147483647 h 479"/>
              <a:gd name="T76" fmla="*/ 2147483647 w 606"/>
              <a:gd name="T77" fmla="*/ 2147483647 h 479"/>
              <a:gd name="T78" fmla="*/ 2147483647 w 606"/>
              <a:gd name="T79" fmla="*/ 2147483647 h 479"/>
              <a:gd name="T80" fmla="*/ 2147483647 w 606"/>
              <a:gd name="T81" fmla="*/ 2147483647 h 479"/>
              <a:gd name="T82" fmla="*/ 2147483647 w 606"/>
              <a:gd name="T83" fmla="*/ 2147483647 h 479"/>
              <a:gd name="T84" fmla="*/ 2147483647 w 606"/>
              <a:gd name="T85" fmla="*/ 2147483647 h 479"/>
              <a:gd name="T86" fmla="*/ 2147483647 w 606"/>
              <a:gd name="T87" fmla="*/ 2147483647 h 479"/>
              <a:gd name="T88" fmla="*/ 2147483647 w 606"/>
              <a:gd name="T89" fmla="*/ 2147483647 h 479"/>
              <a:gd name="T90" fmla="*/ 2147483647 w 606"/>
              <a:gd name="T91" fmla="*/ 2147483647 h 479"/>
              <a:gd name="T92" fmla="*/ 2147483647 w 606"/>
              <a:gd name="T93" fmla="*/ 2147483647 h 479"/>
              <a:gd name="T94" fmla="*/ 2147483647 w 606"/>
              <a:gd name="T95" fmla="*/ 2147483647 h 479"/>
              <a:gd name="T96" fmla="*/ 2147483647 w 606"/>
              <a:gd name="T97" fmla="*/ 2147483647 h 479"/>
              <a:gd name="T98" fmla="*/ 2147483647 w 606"/>
              <a:gd name="T99" fmla="*/ 2147483647 h 479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606"/>
              <a:gd name="T151" fmla="*/ 0 h 479"/>
              <a:gd name="T152" fmla="*/ 606 w 606"/>
              <a:gd name="T153" fmla="*/ 479 h 479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606" h="479">
                <a:moveTo>
                  <a:pt x="169" y="479"/>
                </a:moveTo>
                <a:lnTo>
                  <a:pt x="159" y="478"/>
                </a:lnTo>
                <a:lnTo>
                  <a:pt x="150" y="477"/>
                </a:lnTo>
                <a:lnTo>
                  <a:pt x="144" y="475"/>
                </a:lnTo>
                <a:lnTo>
                  <a:pt x="137" y="472"/>
                </a:lnTo>
                <a:lnTo>
                  <a:pt x="132" y="468"/>
                </a:lnTo>
                <a:lnTo>
                  <a:pt x="126" y="465"/>
                </a:lnTo>
                <a:lnTo>
                  <a:pt x="123" y="461"/>
                </a:lnTo>
                <a:lnTo>
                  <a:pt x="120" y="458"/>
                </a:lnTo>
                <a:lnTo>
                  <a:pt x="116" y="449"/>
                </a:lnTo>
                <a:lnTo>
                  <a:pt x="111" y="438"/>
                </a:lnTo>
                <a:lnTo>
                  <a:pt x="110" y="432"/>
                </a:lnTo>
                <a:lnTo>
                  <a:pt x="110" y="424"/>
                </a:lnTo>
                <a:lnTo>
                  <a:pt x="111" y="417"/>
                </a:lnTo>
                <a:lnTo>
                  <a:pt x="113" y="408"/>
                </a:lnTo>
                <a:lnTo>
                  <a:pt x="116" y="401"/>
                </a:lnTo>
                <a:lnTo>
                  <a:pt x="119" y="397"/>
                </a:lnTo>
                <a:lnTo>
                  <a:pt x="122" y="392"/>
                </a:lnTo>
                <a:lnTo>
                  <a:pt x="125" y="387"/>
                </a:lnTo>
                <a:lnTo>
                  <a:pt x="130" y="384"/>
                </a:lnTo>
                <a:lnTo>
                  <a:pt x="135" y="381"/>
                </a:lnTo>
                <a:lnTo>
                  <a:pt x="140" y="378"/>
                </a:lnTo>
                <a:lnTo>
                  <a:pt x="147" y="374"/>
                </a:lnTo>
                <a:lnTo>
                  <a:pt x="137" y="369"/>
                </a:lnTo>
                <a:lnTo>
                  <a:pt x="129" y="362"/>
                </a:lnTo>
                <a:lnTo>
                  <a:pt x="120" y="355"/>
                </a:lnTo>
                <a:lnTo>
                  <a:pt x="112" y="348"/>
                </a:lnTo>
                <a:lnTo>
                  <a:pt x="107" y="344"/>
                </a:lnTo>
                <a:lnTo>
                  <a:pt x="102" y="338"/>
                </a:lnTo>
                <a:lnTo>
                  <a:pt x="95" y="331"/>
                </a:lnTo>
                <a:lnTo>
                  <a:pt x="91" y="325"/>
                </a:lnTo>
                <a:lnTo>
                  <a:pt x="86" y="318"/>
                </a:lnTo>
                <a:lnTo>
                  <a:pt x="80" y="305"/>
                </a:lnTo>
                <a:lnTo>
                  <a:pt x="75" y="291"/>
                </a:lnTo>
                <a:lnTo>
                  <a:pt x="71" y="277"/>
                </a:lnTo>
                <a:lnTo>
                  <a:pt x="69" y="264"/>
                </a:lnTo>
                <a:lnTo>
                  <a:pt x="68" y="251"/>
                </a:lnTo>
                <a:lnTo>
                  <a:pt x="68" y="239"/>
                </a:lnTo>
                <a:lnTo>
                  <a:pt x="67" y="225"/>
                </a:lnTo>
                <a:lnTo>
                  <a:pt x="65" y="212"/>
                </a:lnTo>
                <a:lnTo>
                  <a:pt x="64" y="200"/>
                </a:lnTo>
                <a:lnTo>
                  <a:pt x="63" y="189"/>
                </a:lnTo>
                <a:lnTo>
                  <a:pt x="61" y="173"/>
                </a:lnTo>
                <a:lnTo>
                  <a:pt x="58" y="159"/>
                </a:lnTo>
                <a:lnTo>
                  <a:pt x="57" y="153"/>
                </a:lnTo>
                <a:lnTo>
                  <a:pt x="55" y="148"/>
                </a:lnTo>
                <a:lnTo>
                  <a:pt x="53" y="142"/>
                </a:lnTo>
                <a:lnTo>
                  <a:pt x="50" y="139"/>
                </a:lnTo>
                <a:lnTo>
                  <a:pt x="41" y="133"/>
                </a:lnTo>
                <a:lnTo>
                  <a:pt x="34" y="130"/>
                </a:lnTo>
                <a:lnTo>
                  <a:pt x="25" y="126"/>
                </a:lnTo>
                <a:lnTo>
                  <a:pt x="17" y="121"/>
                </a:lnTo>
                <a:lnTo>
                  <a:pt x="11" y="115"/>
                </a:lnTo>
                <a:lnTo>
                  <a:pt x="7" y="110"/>
                </a:lnTo>
                <a:lnTo>
                  <a:pt x="3" y="104"/>
                </a:lnTo>
                <a:lnTo>
                  <a:pt x="2" y="98"/>
                </a:lnTo>
                <a:lnTo>
                  <a:pt x="1" y="92"/>
                </a:lnTo>
                <a:lnTo>
                  <a:pt x="0" y="87"/>
                </a:lnTo>
                <a:lnTo>
                  <a:pt x="1" y="77"/>
                </a:lnTo>
                <a:lnTo>
                  <a:pt x="4" y="68"/>
                </a:lnTo>
                <a:lnTo>
                  <a:pt x="10" y="58"/>
                </a:lnTo>
                <a:lnTo>
                  <a:pt x="16" y="48"/>
                </a:lnTo>
                <a:lnTo>
                  <a:pt x="26" y="39"/>
                </a:lnTo>
                <a:lnTo>
                  <a:pt x="37" y="31"/>
                </a:lnTo>
                <a:lnTo>
                  <a:pt x="50" y="22"/>
                </a:lnTo>
                <a:lnTo>
                  <a:pt x="65" y="14"/>
                </a:lnTo>
                <a:lnTo>
                  <a:pt x="80" y="7"/>
                </a:lnTo>
                <a:lnTo>
                  <a:pt x="95" y="3"/>
                </a:lnTo>
                <a:lnTo>
                  <a:pt x="110" y="1"/>
                </a:lnTo>
                <a:lnTo>
                  <a:pt x="125" y="0"/>
                </a:lnTo>
                <a:lnTo>
                  <a:pt x="137" y="0"/>
                </a:lnTo>
                <a:lnTo>
                  <a:pt x="150" y="2"/>
                </a:lnTo>
                <a:lnTo>
                  <a:pt x="158" y="4"/>
                </a:lnTo>
                <a:lnTo>
                  <a:pt x="165" y="6"/>
                </a:lnTo>
                <a:lnTo>
                  <a:pt x="172" y="9"/>
                </a:lnTo>
                <a:lnTo>
                  <a:pt x="178" y="12"/>
                </a:lnTo>
                <a:lnTo>
                  <a:pt x="185" y="16"/>
                </a:lnTo>
                <a:lnTo>
                  <a:pt x="189" y="20"/>
                </a:lnTo>
                <a:lnTo>
                  <a:pt x="194" y="24"/>
                </a:lnTo>
                <a:lnTo>
                  <a:pt x="199" y="30"/>
                </a:lnTo>
                <a:lnTo>
                  <a:pt x="206" y="39"/>
                </a:lnTo>
                <a:lnTo>
                  <a:pt x="214" y="51"/>
                </a:lnTo>
                <a:lnTo>
                  <a:pt x="220" y="64"/>
                </a:lnTo>
                <a:lnTo>
                  <a:pt x="228" y="78"/>
                </a:lnTo>
                <a:lnTo>
                  <a:pt x="233" y="90"/>
                </a:lnTo>
                <a:lnTo>
                  <a:pt x="240" y="103"/>
                </a:lnTo>
                <a:lnTo>
                  <a:pt x="247" y="118"/>
                </a:lnTo>
                <a:lnTo>
                  <a:pt x="256" y="135"/>
                </a:lnTo>
                <a:lnTo>
                  <a:pt x="265" y="150"/>
                </a:lnTo>
                <a:lnTo>
                  <a:pt x="270" y="160"/>
                </a:lnTo>
                <a:lnTo>
                  <a:pt x="275" y="168"/>
                </a:lnTo>
                <a:lnTo>
                  <a:pt x="281" y="173"/>
                </a:lnTo>
                <a:lnTo>
                  <a:pt x="285" y="177"/>
                </a:lnTo>
                <a:lnTo>
                  <a:pt x="292" y="179"/>
                </a:lnTo>
                <a:lnTo>
                  <a:pt x="298" y="179"/>
                </a:lnTo>
                <a:lnTo>
                  <a:pt x="307" y="179"/>
                </a:lnTo>
                <a:lnTo>
                  <a:pt x="314" y="179"/>
                </a:lnTo>
                <a:lnTo>
                  <a:pt x="322" y="179"/>
                </a:lnTo>
                <a:lnTo>
                  <a:pt x="328" y="178"/>
                </a:lnTo>
                <a:lnTo>
                  <a:pt x="334" y="177"/>
                </a:lnTo>
                <a:lnTo>
                  <a:pt x="338" y="176"/>
                </a:lnTo>
                <a:lnTo>
                  <a:pt x="348" y="170"/>
                </a:lnTo>
                <a:lnTo>
                  <a:pt x="359" y="162"/>
                </a:lnTo>
                <a:lnTo>
                  <a:pt x="371" y="152"/>
                </a:lnTo>
                <a:lnTo>
                  <a:pt x="385" y="141"/>
                </a:lnTo>
                <a:lnTo>
                  <a:pt x="391" y="137"/>
                </a:lnTo>
                <a:lnTo>
                  <a:pt x="396" y="132"/>
                </a:lnTo>
                <a:lnTo>
                  <a:pt x="408" y="124"/>
                </a:lnTo>
                <a:lnTo>
                  <a:pt x="420" y="115"/>
                </a:lnTo>
                <a:lnTo>
                  <a:pt x="432" y="108"/>
                </a:lnTo>
                <a:lnTo>
                  <a:pt x="445" y="101"/>
                </a:lnTo>
                <a:lnTo>
                  <a:pt x="455" y="97"/>
                </a:lnTo>
                <a:lnTo>
                  <a:pt x="466" y="96"/>
                </a:lnTo>
                <a:lnTo>
                  <a:pt x="474" y="87"/>
                </a:lnTo>
                <a:lnTo>
                  <a:pt x="485" y="79"/>
                </a:lnTo>
                <a:lnTo>
                  <a:pt x="487" y="78"/>
                </a:lnTo>
                <a:lnTo>
                  <a:pt x="488" y="77"/>
                </a:lnTo>
                <a:lnTo>
                  <a:pt x="496" y="72"/>
                </a:lnTo>
                <a:lnTo>
                  <a:pt x="506" y="67"/>
                </a:lnTo>
                <a:lnTo>
                  <a:pt x="510" y="63"/>
                </a:lnTo>
                <a:lnTo>
                  <a:pt x="515" y="61"/>
                </a:lnTo>
                <a:lnTo>
                  <a:pt x="522" y="60"/>
                </a:lnTo>
                <a:lnTo>
                  <a:pt x="527" y="59"/>
                </a:lnTo>
                <a:lnTo>
                  <a:pt x="530" y="59"/>
                </a:lnTo>
                <a:lnTo>
                  <a:pt x="533" y="59"/>
                </a:lnTo>
                <a:lnTo>
                  <a:pt x="538" y="59"/>
                </a:lnTo>
                <a:lnTo>
                  <a:pt x="544" y="60"/>
                </a:lnTo>
                <a:lnTo>
                  <a:pt x="551" y="62"/>
                </a:lnTo>
                <a:lnTo>
                  <a:pt x="558" y="65"/>
                </a:lnTo>
                <a:lnTo>
                  <a:pt x="565" y="71"/>
                </a:lnTo>
                <a:lnTo>
                  <a:pt x="572" y="77"/>
                </a:lnTo>
                <a:lnTo>
                  <a:pt x="578" y="87"/>
                </a:lnTo>
                <a:lnTo>
                  <a:pt x="582" y="98"/>
                </a:lnTo>
                <a:lnTo>
                  <a:pt x="589" y="103"/>
                </a:lnTo>
                <a:lnTo>
                  <a:pt x="594" y="109"/>
                </a:lnTo>
                <a:lnTo>
                  <a:pt x="598" y="115"/>
                </a:lnTo>
                <a:lnTo>
                  <a:pt x="602" y="121"/>
                </a:lnTo>
                <a:lnTo>
                  <a:pt x="605" y="131"/>
                </a:lnTo>
                <a:lnTo>
                  <a:pt x="606" y="140"/>
                </a:lnTo>
                <a:lnTo>
                  <a:pt x="606" y="145"/>
                </a:lnTo>
                <a:lnTo>
                  <a:pt x="606" y="151"/>
                </a:lnTo>
                <a:lnTo>
                  <a:pt x="605" y="155"/>
                </a:lnTo>
                <a:lnTo>
                  <a:pt x="603" y="159"/>
                </a:lnTo>
                <a:lnTo>
                  <a:pt x="598" y="168"/>
                </a:lnTo>
                <a:lnTo>
                  <a:pt x="593" y="176"/>
                </a:lnTo>
                <a:lnTo>
                  <a:pt x="587" y="182"/>
                </a:lnTo>
                <a:lnTo>
                  <a:pt x="579" y="187"/>
                </a:lnTo>
                <a:lnTo>
                  <a:pt x="572" y="193"/>
                </a:lnTo>
                <a:lnTo>
                  <a:pt x="566" y="196"/>
                </a:lnTo>
                <a:lnTo>
                  <a:pt x="564" y="198"/>
                </a:lnTo>
                <a:lnTo>
                  <a:pt x="548" y="210"/>
                </a:lnTo>
                <a:lnTo>
                  <a:pt x="533" y="222"/>
                </a:lnTo>
                <a:lnTo>
                  <a:pt x="518" y="234"/>
                </a:lnTo>
                <a:lnTo>
                  <a:pt x="504" y="246"/>
                </a:lnTo>
                <a:lnTo>
                  <a:pt x="491" y="260"/>
                </a:lnTo>
                <a:lnTo>
                  <a:pt x="479" y="277"/>
                </a:lnTo>
                <a:lnTo>
                  <a:pt x="472" y="286"/>
                </a:lnTo>
                <a:lnTo>
                  <a:pt x="464" y="294"/>
                </a:lnTo>
                <a:lnTo>
                  <a:pt x="460" y="301"/>
                </a:lnTo>
                <a:lnTo>
                  <a:pt x="455" y="310"/>
                </a:lnTo>
                <a:lnTo>
                  <a:pt x="442" y="329"/>
                </a:lnTo>
                <a:lnTo>
                  <a:pt x="427" y="350"/>
                </a:lnTo>
                <a:lnTo>
                  <a:pt x="419" y="359"/>
                </a:lnTo>
                <a:lnTo>
                  <a:pt x="409" y="368"/>
                </a:lnTo>
                <a:lnTo>
                  <a:pt x="401" y="375"/>
                </a:lnTo>
                <a:lnTo>
                  <a:pt x="390" y="382"/>
                </a:lnTo>
                <a:lnTo>
                  <a:pt x="396" y="389"/>
                </a:lnTo>
                <a:lnTo>
                  <a:pt x="401" y="398"/>
                </a:lnTo>
                <a:lnTo>
                  <a:pt x="405" y="407"/>
                </a:lnTo>
                <a:lnTo>
                  <a:pt x="407" y="417"/>
                </a:lnTo>
                <a:lnTo>
                  <a:pt x="407" y="422"/>
                </a:lnTo>
                <a:lnTo>
                  <a:pt x="407" y="428"/>
                </a:lnTo>
                <a:lnTo>
                  <a:pt x="406" y="434"/>
                </a:lnTo>
                <a:lnTo>
                  <a:pt x="404" y="439"/>
                </a:lnTo>
                <a:lnTo>
                  <a:pt x="402" y="445"/>
                </a:lnTo>
                <a:lnTo>
                  <a:pt x="400" y="450"/>
                </a:lnTo>
                <a:lnTo>
                  <a:pt x="396" y="455"/>
                </a:lnTo>
                <a:lnTo>
                  <a:pt x="392" y="460"/>
                </a:lnTo>
                <a:lnTo>
                  <a:pt x="386" y="465"/>
                </a:lnTo>
                <a:lnTo>
                  <a:pt x="377" y="471"/>
                </a:lnTo>
                <a:lnTo>
                  <a:pt x="372" y="473"/>
                </a:lnTo>
                <a:lnTo>
                  <a:pt x="365" y="475"/>
                </a:lnTo>
                <a:lnTo>
                  <a:pt x="358" y="476"/>
                </a:lnTo>
                <a:lnTo>
                  <a:pt x="350" y="476"/>
                </a:lnTo>
                <a:lnTo>
                  <a:pt x="334" y="475"/>
                </a:lnTo>
                <a:lnTo>
                  <a:pt x="319" y="472"/>
                </a:lnTo>
                <a:lnTo>
                  <a:pt x="314" y="472"/>
                </a:lnTo>
                <a:lnTo>
                  <a:pt x="311" y="471"/>
                </a:lnTo>
                <a:lnTo>
                  <a:pt x="302" y="469"/>
                </a:lnTo>
                <a:lnTo>
                  <a:pt x="292" y="468"/>
                </a:lnTo>
                <a:lnTo>
                  <a:pt x="278" y="468"/>
                </a:lnTo>
                <a:lnTo>
                  <a:pt x="261" y="467"/>
                </a:lnTo>
                <a:lnTo>
                  <a:pt x="245" y="468"/>
                </a:lnTo>
                <a:lnTo>
                  <a:pt x="230" y="469"/>
                </a:lnTo>
                <a:lnTo>
                  <a:pt x="216" y="471"/>
                </a:lnTo>
                <a:lnTo>
                  <a:pt x="205" y="474"/>
                </a:lnTo>
                <a:lnTo>
                  <a:pt x="196" y="476"/>
                </a:lnTo>
                <a:lnTo>
                  <a:pt x="186" y="478"/>
                </a:lnTo>
                <a:lnTo>
                  <a:pt x="177" y="478"/>
                </a:lnTo>
                <a:lnTo>
                  <a:pt x="169" y="479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061" name="Freeform 13"/>
          <p:cNvSpPr>
            <a:spLocks noEditPoints="1"/>
          </p:cNvSpPr>
          <p:nvPr/>
        </p:nvSpPr>
        <p:spPr bwMode="auto">
          <a:xfrm>
            <a:off x="8779670" y="1151336"/>
            <a:ext cx="246460" cy="183356"/>
          </a:xfrm>
          <a:custGeom>
            <a:avLst/>
            <a:gdLst>
              <a:gd name="T0" fmla="*/ 2147483647 w 621"/>
              <a:gd name="T1" fmla="*/ 2147483647 h 460"/>
              <a:gd name="T2" fmla="*/ 2147483647 w 621"/>
              <a:gd name="T3" fmla="*/ 2147483647 h 460"/>
              <a:gd name="T4" fmla="*/ 2147483647 w 621"/>
              <a:gd name="T5" fmla="*/ 2147483647 h 460"/>
              <a:gd name="T6" fmla="*/ 2147483647 w 621"/>
              <a:gd name="T7" fmla="*/ 2147483647 h 460"/>
              <a:gd name="T8" fmla="*/ 2147483647 w 621"/>
              <a:gd name="T9" fmla="*/ 2147483647 h 460"/>
              <a:gd name="T10" fmla="*/ 2147483647 w 621"/>
              <a:gd name="T11" fmla="*/ 2147483647 h 460"/>
              <a:gd name="T12" fmla="*/ 2147483647 w 621"/>
              <a:gd name="T13" fmla="*/ 2147483647 h 460"/>
              <a:gd name="T14" fmla="*/ 2147483647 w 621"/>
              <a:gd name="T15" fmla="*/ 2147483647 h 460"/>
              <a:gd name="T16" fmla="*/ 2147483647 w 621"/>
              <a:gd name="T17" fmla="*/ 2147483647 h 460"/>
              <a:gd name="T18" fmla="*/ 2147483647 w 621"/>
              <a:gd name="T19" fmla="*/ 2147483647 h 460"/>
              <a:gd name="T20" fmla="*/ 2147483647 w 621"/>
              <a:gd name="T21" fmla="*/ 2147483647 h 460"/>
              <a:gd name="T22" fmla="*/ 2147483647 w 621"/>
              <a:gd name="T23" fmla="*/ 2147483647 h 460"/>
              <a:gd name="T24" fmla="*/ 2147483647 w 621"/>
              <a:gd name="T25" fmla="*/ 2147483647 h 460"/>
              <a:gd name="T26" fmla="*/ 2147483647 w 621"/>
              <a:gd name="T27" fmla="*/ 2147483647 h 460"/>
              <a:gd name="T28" fmla="*/ 2147483647 w 621"/>
              <a:gd name="T29" fmla="*/ 2147483647 h 460"/>
              <a:gd name="T30" fmla="*/ 2147483647 w 621"/>
              <a:gd name="T31" fmla="*/ 2147483647 h 460"/>
              <a:gd name="T32" fmla="*/ 2147483647 w 621"/>
              <a:gd name="T33" fmla="*/ 2147483647 h 460"/>
              <a:gd name="T34" fmla="*/ 2147483647 w 621"/>
              <a:gd name="T35" fmla="*/ 2147483647 h 460"/>
              <a:gd name="T36" fmla="*/ 2147483647 w 621"/>
              <a:gd name="T37" fmla="*/ 2147483647 h 460"/>
              <a:gd name="T38" fmla="*/ 2147483647 w 621"/>
              <a:gd name="T39" fmla="*/ 0 h 460"/>
              <a:gd name="T40" fmla="*/ 2147483647 w 621"/>
              <a:gd name="T41" fmla="*/ 2147483647 h 460"/>
              <a:gd name="T42" fmla="*/ 2147483647 w 621"/>
              <a:gd name="T43" fmla="*/ 2147483647 h 460"/>
              <a:gd name="T44" fmla="*/ 2147483647 w 621"/>
              <a:gd name="T45" fmla="*/ 2147483647 h 460"/>
              <a:gd name="T46" fmla="*/ 2147483647 w 621"/>
              <a:gd name="T47" fmla="*/ 2147483647 h 460"/>
              <a:gd name="T48" fmla="*/ 2147483647 w 621"/>
              <a:gd name="T49" fmla="*/ 2147483647 h 460"/>
              <a:gd name="T50" fmla="*/ 2147483647 w 621"/>
              <a:gd name="T51" fmla="*/ 2147483647 h 460"/>
              <a:gd name="T52" fmla="*/ 2147483647 w 621"/>
              <a:gd name="T53" fmla="*/ 2147483647 h 460"/>
              <a:gd name="T54" fmla="*/ 2147483647 w 621"/>
              <a:gd name="T55" fmla="*/ 2147483647 h 460"/>
              <a:gd name="T56" fmla="*/ 2147483647 w 621"/>
              <a:gd name="T57" fmla="*/ 2147483647 h 460"/>
              <a:gd name="T58" fmla="*/ 2147483647 w 621"/>
              <a:gd name="T59" fmla="*/ 2147483647 h 460"/>
              <a:gd name="T60" fmla="*/ 2147483647 w 621"/>
              <a:gd name="T61" fmla="*/ 2147483647 h 460"/>
              <a:gd name="T62" fmla="*/ 2147483647 w 621"/>
              <a:gd name="T63" fmla="*/ 2147483647 h 460"/>
              <a:gd name="T64" fmla="*/ 2147483647 w 621"/>
              <a:gd name="T65" fmla="*/ 2147483647 h 460"/>
              <a:gd name="T66" fmla="*/ 2147483647 w 621"/>
              <a:gd name="T67" fmla="*/ 2147483647 h 460"/>
              <a:gd name="T68" fmla="*/ 2147483647 w 621"/>
              <a:gd name="T69" fmla="*/ 2147483647 h 460"/>
              <a:gd name="T70" fmla="*/ 2147483647 w 621"/>
              <a:gd name="T71" fmla="*/ 2147483647 h 460"/>
              <a:gd name="T72" fmla="*/ 2147483647 w 621"/>
              <a:gd name="T73" fmla="*/ 2147483647 h 460"/>
              <a:gd name="T74" fmla="*/ 2147483647 w 621"/>
              <a:gd name="T75" fmla="*/ 2147483647 h 460"/>
              <a:gd name="T76" fmla="*/ 2147483647 w 621"/>
              <a:gd name="T77" fmla="*/ 2147483647 h 460"/>
              <a:gd name="T78" fmla="*/ 2147483647 w 621"/>
              <a:gd name="T79" fmla="*/ 2147483647 h 460"/>
              <a:gd name="T80" fmla="*/ 2147483647 w 621"/>
              <a:gd name="T81" fmla="*/ 2147483647 h 460"/>
              <a:gd name="T82" fmla="*/ 2147483647 w 621"/>
              <a:gd name="T83" fmla="*/ 2147483647 h 460"/>
              <a:gd name="T84" fmla="*/ 2147483647 w 621"/>
              <a:gd name="T85" fmla="*/ 2147483647 h 460"/>
              <a:gd name="T86" fmla="*/ 2147483647 w 621"/>
              <a:gd name="T87" fmla="*/ 2147483647 h 460"/>
              <a:gd name="T88" fmla="*/ 2147483647 w 621"/>
              <a:gd name="T89" fmla="*/ 2147483647 h 460"/>
              <a:gd name="T90" fmla="*/ 2147483647 w 621"/>
              <a:gd name="T91" fmla="*/ 2147483647 h 460"/>
              <a:gd name="T92" fmla="*/ 2147483647 w 621"/>
              <a:gd name="T93" fmla="*/ 2147483647 h 460"/>
              <a:gd name="T94" fmla="*/ 2147483647 w 621"/>
              <a:gd name="T95" fmla="*/ 2147483647 h 460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621"/>
              <a:gd name="T145" fmla="*/ 0 h 460"/>
              <a:gd name="T146" fmla="*/ 621 w 621"/>
              <a:gd name="T147" fmla="*/ 460 h 460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621" h="460">
                <a:moveTo>
                  <a:pt x="330" y="460"/>
                </a:moveTo>
                <a:lnTo>
                  <a:pt x="319" y="460"/>
                </a:lnTo>
                <a:lnTo>
                  <a:pt x="307" y="458"/>
                </a:lnTo>
                <a:lnTo>
                  <a:pt x="297" y="456"/>
                </a:lnTo>
                <a:lnTo>
                  <a:pt x="286" y="453"/>
                </a:lnTo>
                <a:lnTo>
                  <a:pt x="276" y="448"/>
                </a:lnTo>
                <a:lnTo>
                  <a:pt x="268" y="443"/>
                </a:lnTo>
                <a:lnTo>
                  <a:pt x="260" y="438"/>
                </a:lnTo>
                <a:lnTo>
                  <a:pt x="253" y="431"/>
                </a:lnTo>
                <a:lnTo>
                  <a:pt x="246" y="424"/>
                </a:lnTo>
                <a:lnTo>
                  <a:pt x="240" y="415"/>
                </a:lnTo>
                <a:lnTo>
                  <a:pt x="235" y="406"/>
                </a:lnTo>
                <a:lnTo>
                  <a:pt x="231" y="398"/>
                </a:lnTo>
                <a:lnTo>
                  <a:pt x="225" y="407"/>
                </a:lnTo>
                <a:lnTo>
                  <a:pt x="217" y="416"/>
                </a:lnTo>
                <a:lnTo>
                  <a:pt x="209" y="424"/>
                </a:lnTo>
                <a:lnTo>
                  <a:pt x="202" y="430"/>
                </a:lnTo>
                <a:lnTo>
                  <a:pt x="192" y="437"/>
                </a:lnTo>
                <a:lnTo>
                  <a:pt x="182" y="442"/>
                </a:lnTo>
                <a:lnTo>
                  <a:pt x="173" y="446"/>
                </a:lnTo>
                <a:lnTo>
                  <a:pt x="161" y="450"/>
                </a:lnTo>
                <a:lnTo>
                  <a:pt x="150" y="452"/>
                </a:lnTo>
                <a:lnTo>
                  <a:pt x="139" y="454"/>
                </a:lnTo>
                <a:lnTo>
                  <a:pt x="128" y="455"/>
                </a:lnTo>
                <a:lnTo>
                  <a:pt x="118" y="455"/>
                </a:lnTo>
                <a:lnTo>
                  <a:pt x="106" y="455"/>
                </a:lnTo>
                <a:lnTo>
                  <a:pt x="93" y="453"/>
                </a:lnTo>
                <a:lnTo>
                  <a:pt x="81" y="451"/>
                </a:lnTo>
                <a:lnTo>
                  <a:pt x="70" y="447"/>
                </a:lnTo>
                <a:lnTo>
                  <a:pt x="58" y="443"/>
                </a:lnTo>
                <a:lnTo>
                  <a:pt x="47" y="437"/>
                </a:lnTo>
                <a:lnTo>
                  <a:pt x="38" y="429"/>
                </a:lnTo>
                <a:lnTo>
                  <a:pt x="28" y="420"/>
                </a:lnTo>
                <a:lnTo>
                  <a:pt x="20" y="411"/>
                </a:lnTo>
                <a:lnTo>
                  <a:pt x="14" y="400"/>
                </a:lnTo>
                <a:lnTo>
                  <a:pt x="9" y="388"/>
                </a:lnTo>
                <a:lnTo>
                  <a:pt x="4" y="376"/>
                </a:lnTo>
                <a:lnTo>
                  <a:pt x="1" y="362"/>
                </a:lnTo>
                <a:lnTo>
                  <a:pt x="0" y="348"/>
                </a:lnTo>
                <a:lnTo>
                  <a:pt x="1" y="333"/>
                </a:lnTo>
                <a:lnTo>
                  <a:pt x="3" y="319"/>
                </a:lnTo>
                <a:lnTo>
                  <a:pt x="8" y="305"/>
                </a:lnTo>
                <a:lnTo>
                  <a:pt x="14" y="292"/>
                </a:lnTo>
                <a:lnTo>
                  <a:pt x="22" y="278"/>
                </a:lnTo>
                <a:lnTo>
                  <a:pt x="31" y="265"/>
                </a:lnTo>
                <a:lnTo>
                  <a:pt x="38" y="257"/>
                </a:lnTo>
                <a:lnTo>
                  <a:pt x="46" y="251"/>
                </a:lnTo>
                <a:lnTo>
                  <a:pt x="55" y="244"/>
                </a:lnTo>
                <a:lnTo>
                  <a:pt x="64" y="240"/>
                </a:lnTo>
                <a:lnTo>
                  <a:pt x="73" y="236"/>
                </a:lnTo>
                <a:lnTo>
                  <a:pt x="84" y="233"/>
                </a:lnTo>
                <a:lnTo>
                  <a:pt x="95" y="231"/>
                </a:lnTo>
                <a:lnTo>
                  <a:pt x="106" y="231"/>
                </a:lnTo>
                <a:lnTo>
                  <a:pt x="118" y="231"/>
                </a:lnTo>
                <a:lnTo>
                  <a:pt x="128" y="233"/>
                </a:lnTo>
                <a:lnTo>
                  <a:pt x="139" y="237"/>
                </a:lnTo>
                <a:lnTo>
                  <a:pt x="150" y="241"/>
                </a:lnTo>
                <a:lnTo>
                  <a:pt x="150" y="237"/>
                </a:lnTo>
                <a:lnTo>
                  <a:pt x="151" y="232"/>
                </a:lnTo>
                <a:lnTo>
                  <a:pt x="153" y="202"/>
                </a:lnTo>
                <a:lnTo>
                  <a:pt x="155" y="174"/>
                </a:lnTo>
                <a:lnTo>
                  <a:pt x="158" y="148"/>
                </a:lnTo>
                <a:lnTo>
                  <a:pt x="160" y="125"/>
                </a:lnTo>
                <a:lnTo>
                  <a:pt x="163" y="105"/>
                </a:lnTo>
                <a:lnTo>
                  <a:pt x="166" y="88"/>
                </a:lnTo>
                <a:lnTo>
                  <a:pt x="170" y="74"/>
                </a:lnTo>
                <a:lnTo>
                  <a:pt x="175" y="62"/>
                </a:lnTo>
                <a:lnTo>
                  <a:pt x="178" y="54"/>
                </a:lnTo>
                <a:lnTo>
                  <a:pt x="184" y="47"/>
                </a:lnTo>
                <a:lnTo>
                  <a:pt x="189" y="39"/>
                </a:lnTo>
                <a:lnTo>
                  <a:pt x="194" y="34"/>
                </a:lnTo>
                <a:lnTo>
                  <a:pt x="205" y="23"/>
                </a:lnTo>
                <a:lnTo>
                  <a:pt x="216" y="15"/>
                </a:lnTo>
                <a:lnTo>
                  <a:pt x="227" y="10"/>
                </a:lnTo>
                <a:lnTo>
                  <a:pt x="236" y="6"/>
                </a:lnTo>
                <a:lnTo>
                  <a:pt x="244" y="3"/>
                </a:lnTo>
                <a:lnTo>
                  <a:pt x="249" y="2"/>
                </a:lnTo>
                <a:lnTo>
                  <a:pt x="260" y="1"/>
                </a:lnTo>
                <a:lnTo>
                  <a:pt x="271" y="0"/>
                </a:lnTo>
                <a:lnTo>
                  <a:pt x="279" y="0"/>
                </a:lnTo>
                <a:lnTo>
                  <a:pt x="286" y="1"/>
                </a:lnTo>
                <a:lnTo>
                  <a:pt x="295" y="3"/>
                </a:lnTo>
                <a:lnTo>
                  <a:pt x="301" y="4"/>
                </a:lnTo>
                <a:lnTo>
                  <a:pt x="316" y="10"/>
                </a:lnTo>
                <a:lnTo>
                  <a:pt x="329" y="16"/>
                </a:lnTo>
                <a:lnTo>
                  <a:pt x="342" y="24"/>
                </a:lnTo>
                <a:lnTo>
                  <a:pt x="354" y="33"/>
                </a:lnTo>
                <a:lnTo>
                  <a:pt x="365" y="40"/>
                </a:lnTo>
                <a:lnTo>
                  <a:pt x="375" y="49"/>
                </a:lnTo>
                <a:lnTo>
                  <a:pt x="381" y="53"/>
                </a:lnTo>
                <a:lnTo>
                  <a:pt x="388" y="58"/>
                </a:lnTo>
                <a:lnTo>
                  <a:pt x="393" y="60"/>
                </a:lnTo>
                <a:lnTo>
                  <a:pt x="403" y="61"/>
                </a:lnTo>
                <a:lnTo>
                  <a:pt x="413" y="61"/>
                </a:lnTo>
                <a:lnTo>
                  <a:pt x="422" y="58"/>
                </a:lnTo>
                <a:lnTo>
                  <a:pt x="434" y="56"/>
                </a:lnTo>
                <a:lnTo>
                  <a:pt x="445" y="53"/>
                </a:lnTo>
                <a:lnTo>
                  <a:pt x="458" y="49"/>
                </a:lnTo>
                <a:lnTo>
                  <a:pt x="470" y="43"/>
                </a:lnTo>
                <a:lnTo>
                  <a:pt x="483" y="37"/>
                </a:lnTo>
                <a:lnTo>
                  <a:pt x="497" y="30"/>
                </a:lnTo>
                <a:lnTo>
                  <a:pt x="505" y="26"/>
                </a:lnTo>
                <a:lnTo>
                  <a:pt x="515" y="23"/>
                </a:lnTo>
                <a:lnTo>
                  <a:pt x="526" y="21"/>
                </a:lnTo>
                <a:lnTo>
                  <a:pt x="537" y="20"/>
                </a:lnTo>
                <a:lnTo>
                  <a:pt x="546" y="21"/>
                </a:lnTo>
                <a:lnTo>
                  <a:pt x="555" y="22"/>
                </a:lnTo>
                <a:lnTo>
                  <a:pt x="564" y="24"/>
                </a:lnTo>
                <a:lnTo>
                  <a:pt x="572" y="27"/>
                </a:lnTo>
                <a:lnTo>
                  <a:pt x="580" y="31"/>
                </a:lnTo>
                <a:lnTo>
                  <a:pt x="587" y="36"/>
                </a:lnTo>
                <a:lnTo>
                  <a:pt x="594" y="42"/>
                </a:lnTo>
                <a:lnTo>
                  <a:pt x="600" y="48"/>
                </a:lnTo>
                <a:lnTo>
                  <a:pt x="608" y="58"/>
                </a:lnTo>
                <a:lnTo>
                  <a:pt x="613" y="69"/>
                </a:lnTo>
                <a:lnTo>
                  <a:pt x="618" y="80"/>
                </a:lnTo>
                <a:lnTo>
                  <a:pt x="620" y="92"/>
                </a:lnTo>
                <a:lnTo>
                  <a:pt x="621" y="103"/>
                </a:lnTo>
                <a:lnTo>
                  <a:pt x="620" y="115"/>
                </a:lnTo>
                <a:lnTo>
                  <a:pt x="618" y="125"/>
                </a:lnTo>
                <a:lnTo>
                  <a:pt x="614" y="137"/>
                </a:lnTo>
                <a:lnTo>
                  <a:pt x="610" y="148"/>
                </a:lnTo>
                <a:lnTo>
                  <a:pt x="606" y="159"/>
                </a:lnTo>
                <a:lnTo>
                  <a:pt x="599" y="170"/>
                </a:lnTo>
                <a:lnTo>
                  <a:pt x="592" y="181"/>
                </a:lnTo>
                <a:lnTo>
                  <a:pt x="584" y="191"/>
                </a:lnTo>
                <a:lnTo>
                  <a:pt x="576" y="200"/>
                </a:lnTo>
                <a:lnTo>
                  <a:pt x="567" y="210"/>
                </a:lnTo>
                <a:lnTo>
                  <a:pt x="557" y="218"/>
                </a:lnTo>
                <a:lnTo>
                  <a:pt x="552" y="223"/>
                </a:lnTo>
                <a:lnTo>
                  <a:pt x="541" y="232"/>
                </a:lnTo>
                <a:lnTo>
                  <a:pt x="529" y="241"/>
                </a:lnTo>
                <a:lnTo>
                  <a:pt x="517" y="251"/>
                </a:lnTo>
                <a:lnTo>
                  <a:pt x="505" y="259"/>
                </a:lnTo>
                <a:lnTo>
                  <a:pt x="495" y="269"/>
                </a:lnTo>
                <a:lnTo>
                  <a:pt x="484" y="282"/>
                </a:lnTo>
                <a:lnTo>
                  <a:pt x="473" y="297"/>
                </a:lnTo>
                <a:lnTo>
                  <a:pt x="462" y="314"/>
                </a:lnTo>
                <a:lnTo>
                  <a:pt x="452" y="332"/>
                </a:lnTo>
                <a:lnTo>
                  <a:pt x="444" y="350"/>
                </a:lnTo>
                <a:lnTo>
                  <a:pt x="435" y="366"/>
                </a:lnTo>
                <a:lnTo>
                  <a:pt x="430" y="381"/>
                </a:lnTo>
                <a:lnTo>
                  <a:pt x="425" y="390"/>
                </a:lnTo>
                <a:lnTo>
                  <a:pt x="420" y="402"/>
                </a:lnTo>
                <a:lnTo>
                  <a:pt x="411" y="415"/>
                </a:lnTo>
                <a:lnTo>
                  <a:pt x="402" y="428"/>
                </a:lnTo>
                <a:lnTo>
                  <a:pt x="395" y="434"/>
                </a:lnTo>
                <a:lnTo>
                  <a:pt x="389" y="441"/>
                </a:lnTo>
                <a:lnTo>
                  <a:pt x="381" y="446"/>
                </a:lnTo>
                <a:lnTo>
                  <a:pt x="373" y="451"/>
                </a:lnTo>
                <a:lnTo>
                  <a:pt x="363" y="455"/>
                </a:lnTo>
                <a:lnTo>
                  <a:pt x="353" y="458"/>
                </a:lnTo>
                <a:lnTo>
                  <a:pt x="342" y="460"/>
                </a:lnTo>
                <a:lnTo>
                  <a:pt x="330" y="460"/>
                </a:lnTo>
                <a:close/>
                <a:moveTo>
                  <a:pt x="263" y="198"/>
                </a:moveTo>
                <a:lnTo>
                  <a:pt x="261" y="210"/>
                </a:lnTo>
                <a:lnTo>
                  <a:pt x="259" y="228"/>
                </a:lnTo>
                <a:lnTo>
                  <a:pt x="258" y="250"/>
                </a:lnTo>
                <a:lnTo>
                  <a:pt x="257" y="269"/>
                </a:lnTo>
                <a:lnTo>
                  <a:pt x="262" y="264"/>
                </a:lnTo>
                <a:lnTo>
                  <a:pt x="269" y="259"/>
                </a:lnTo>
                <a:lnTo>
                  <a:pt x="276" y="256"/>
                </a:lnTo>
                <a:lnTo>
                  <a:pt x="283" y="253"/>
                </a:lnTo>
                <a:lnTo>
                  <a:pt x="290" y="250"/>
                </a:lnTo>
                <a:lnTo>
                  <a:pt x="299" y="249"/>
                </a:lnTo>
                <a:lnTo>
                  <a:pt x="307" y="248"/>
                </a:lnTo>
                <a:lnTo>
                  <a:pt x="315" y="246"/>
                </a:lnTo>
                <a:lnTo>
                  <a:pt x="324" y="248"/>
                </a:lnTo>
                <a:lnTo>
                  <a:pt x="334" y="249"/>
                </a:lnTo>
                <a:lnTo>
                  <a:pt x="342" y="251"/>
                </a:lnTo>
                <a:lnTo>
                  <a:pt x="351" y="253"/>
                </a:lnTo>
                <a:lnTo>
                  <a:pt x="359" y="256"/>
                </a:lnTo>
                <a:lnTo>
                  <a:pt x="365" y="259"/>
                </a:lnTo>
                <a:lnTo>
                  <a:pt x="374" y="246"/>
                </a:lnTo>
                <a:lnTo>
                  <a:pt x="382" y="233"/>
                </a:lnTo>
                <a:lnTo>
                  <a:pt x="392" y="222"/>
                </a:lnTo>
                <a:lnTo>
                  <a:pt x="402" y="210"/>
                </a:lnTo>
                <a:lnTo>
                  <a:pt x="400" y="210"/>
                </a:lnTo>
                <a:lnTo>
                  <a:pt x="397" y="210"/>
                </a:lnTo>
                <a:lnTo>
                  <a:pt x="380" y="209"/>
                </a:lnTo>
                <a:lnTo>
                  <a:pt x="363" y="205"/>
                </a:lnTo>
                <a:lnTo>
                  <a:pt x="347" y="200"/>
                </a:lnTo>
                <a:lnTo>
                  <a:pt x="332" y="196"/>
                </a:lnTo>
                <a:lnTo>
                  <a:pt x="323" y="192"/>
                </a:lnTo>
                <a:lnTo>
                  <a:pt x="315" y="189"/>
                </a:lnTo>
                <a:lnTo>
                  <a:pt x="307" y="187"/>
                </a:lnTo>
                <a:lnTo>
                  <a:pt x="299" y="186"/>
                </a:lnTo>
                <a:lnTo>
                  <a:pt x="296" y="185"/>
                </a:lnTo>
                <a:lnTo>
                  <a:pt x="293" y="185"/>
                </a:lnTo>
                <a:lnTo>
                  <a:pt x="287" y="186"/>
                </a:lnTo>
                <a:lnTo>
                  <a:pt x="282" y="187"/>
                </a:lnTo>
                <a:lnTo>
                  <a:pt x="278" y="188"/>
                </a:lnTo>
                <a:lnTo>
                  <a:pt x="273" y="190"/>
                </a:lnTo>
                <a:lnTo>
                  <a:pt x="267" y="195"/>
                </a:lnTo>
                <a:lnTo>
                  <a:pt x="263" y="198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063" name="Freeform 15"/>
          <p:cNvSpPr>
            <a:spLocks/>
          </p:cNvSpPr>
          <p:nvPr/>
        </p:nvSpPr>
        <p:spPr bwMode="auto">
          <a:xfrm>
            <a:off x="7954568" y="1138240"/>
            <a:ext cx="310753" cy="192881"/>
          </a:xfrm>
          <a:custGeom>
            <a:avLst/>
            <a:gdLst>
              <a:gd name="T0" fmla="*/ 2147483647 w 784"/>
              <a:gd name="T1" fmla="*/ 2147483647 h 485"/>
              <a:gd name="T2" fmla="*/ 2147483647 w 784"/>
              <a:gd name="T3" fmla="*/ 2147483647 h 485"/>
              <a:gd name="T4" fmla="*/ 2147483647 w 784"/>
              <a:gd name="T5" fmla="*/ 2147483647 h 485"/>
              <a:gd name="T6" fmla="*/ 2147483647 w 784"/>
              <a:gd name="T7" fmla="*/ 2147483647 h 485"/>
              <a:gd name="T8" fmla="*/ 2147483647 w 784"/>
              <a:gd name="T9" fmla="*/ 2147483647 h 485"/>
              <a:gd name="T10" fmla="*/ 2147483647 w 784"/>
              <a:gd name="T11" fmla="*/ 2147483647 h 485"/>
              <a:gd name="T12" fmla="*/ 2147483647 w 784"/>
              <a:gd name="T13" fmla="*/ 2147483647 h 485"/>
              <a:gd name="T14" fmla="*/ 2147483647 w 784"/>
              <a:gd name="T15" fmla="*/ 2147483647 h 485"/>
              <a:gd name="T16" fmla="*/ 2147483647 w 784"/>
              <a:gd name="T17" fmla="*/ 2147483647 h 485"/>
              <a:gd name="T18" fmla="*/ 2147483647 w 784"/>
              <a:gd name="T19" fmla="*/ 2147483647 h 485"/>
              <a:gd name="T20" fmla="*/ 2147483647 w 784"/>
              <a:gd name="T21" fmla="*/ 2147483647 h 485"/>
              <a:gd name="T22" fmla="*/ 2147483647 w 784"/>
              <a:gd name="T23" fmla="*/ 2147483647 h 485"/>
              <a:gd name="T24" fmla="*/ 2147483647 w 784"/>
              <a:gd name="T25" fmla="*/ 2147483647 h 485"/>
              <a:gd name="T26" fmla="*/ 2147483647 w 784"/>
              <a:gd name="T27" fmla="*/ 2147483647 h 485"/>
              <a:gd name="T28" fmla="*/ 2147483647 w 784"/>
              <a:gd name="T29" fmla="*/ 2147483647 h 485"/>
              <a:gd name="T30" fmla="*/ 2147483647 w 784"/>
              <a:gd name="T31" fmla="*/ 2147483647 h 485"/>
              <a:gd name="T32" fmla="*/ 2147483647 w 784"/>
              <a:gd name="T33" fmla="*/ 2147483647 h 485"/>
              <a:gd name="T34" fmla="*/ 2147483647 w 784"/>
              <a:gd name="T35" fmla="*/ 2147483647 h 485"/>
              <a:gd name="T36" fmla="*/ 0 w 784"/>
              <a:gd name="T37" fmla="*/ 2147483647 h 485"/>
              <a:gd name="T38" fmla="*/ 2147483647 w 784"/>
              <a:gd name="T39" fmla="*/ 2147483647 h 485"/>
              <a:gd name="T40" fmla="*/ 2147483647 w 784"/>
              <a:gd name="T41" fmla="*/ 2147483647 h 485"/>
              <a:gd name="T42" fmla="*/ 2147483647 w 784"/>
              <a:gd name="T43" fmla="*/ 2147483647 h 485"/>
              <a:gd name="T44" fmla="*/ 2147483647 w 784"/>
              <a:gd name="T45" fmla="*/ 2147483647 h 485"/>
              <a:gd name="T46" fmla="*/ 2147483647 w 784"/>
              <a:gd name="T47" fmla="*/ 2147483647 h 485"/>
              <a:gd name="T48" fmla="*/ 2147483647 w 784"/>
              <a:gd name="T49" fmla="*/ 2147483647 h 485"/>
              <a:gd name="T50" fmla="*/ 2147483647 w 784"/>
              <a:gd name="T51" fmla="*/ 2147483647 h 485"/>
              <a:gd name="T52" fmla="*/ 2147483647 w 784"/>
              <a:gd name="T53" fmla="*/ 0 h 485"/>
              <a:gd name="T54" fmla="*/ 2147483647 w 784"/>
              <a:gd name="T55" fmla="*/ 2147483647 h 485"/>
              <a:gd name="T56" fmla="*/ 2147483647 w 784"/>
              <a:gd name="T57" fmla="*/ 2147483647 h 485"/>
              <a:gd name="T58" fmla="*/ 2147483647 w 784"/>
              <a:gd name="T59" fmla="*/ 2147483647 h 485"/>
              <a:gd name="T60" fmla="*/ 2147483647 w 784"/>
              <a:gd name="T61" fmla="*/ 2147483647 h 485"/>
              <a:gd name="T62" fmla="*/ 2147483647 w 784"/>
              <a:gd name="T63" fmla="*/ 2147483647 h 485"/>
              <a:gd name="T64" fmla="*/ 2147483647 w 784"/>
              <a:gd name="T65" fmla="*/ 2147483647 h 485"/>
              <a:gd name="T66" fmla="*/ 2147483647 w 784"/>
              <a:gd name="T67" fmla="*/ 2147483647 h 485"/>
              <a:gd name="T68" fmla="*/ 2147483647 w 784"/>
              <a:gd name="T69" fmla="*/ 2147483647 h 485"/>
              <a:gd name="T70" fmla="*/ 2147483647 w 784"/>
              <a:gd name="T71" fmla="*/ 2147483647 h 485"/>
              <a:gd name="T72" fmla="*/ 2147483647 w 784"/>
              <a:gd name="T73" fmla="*/ 2147483647 h 485"/>
              <a:gd name="T74" fmla="*/ 2147483647 w 784"/>
              <a:gd name="T75" fmla="*/ 2147483647 h 485"/>
              <a:gd name="T76" fmla="*/ 2147483647 w 784"/>
              <a:gd name="T77" fmla="*/ 2147483647 h 485"/>
              <a:gd name="T78" fmla="*/ 2147483647 w 784"/>
              <a:gd name="T79" fmla="*/ 2147483647 h 485"/>
              <a:gd name="T80" fmla="*/ 2147483647 w 784"/>
              <a:gd name="T81" fmla="*/ 2147483647 h 485"/>
              <a:gd name="T82" fmla="*/ 2147483647 w 784"/>
              <a:gd name="T83" fmla="*/ 2147483647 h 485"/>
              <a:gd name="T84" fmla="*/ 2147483647 w 784"/>
              <a:gd name="T85" fmla="*/ 2147483647 h 485"/>
              <a:gd name="T86" fmla="*/ 2147483647 w 784"/>
              <a:gd name="T87" fmla="*/ 2147483647 h 485"/>
              <a:gd name="T88" fmla="*/ 2147483647 w 784"/>
              <a:gd name="T89" fmla="*/ 2147483647 h 485"/>
              <a:gd name="T90" fmla="*/ 2147483647 w 784"/>
              <a:gd name="T91" fmla="*/ 2147483647 h 485"/>
              <a:gd name="T92" fmla="*/ 2147483647 w 784"/>
              <a:gd name="T93" fmla="*/ 2147483647 h 485"/>
              <a:gd name="T94" fmla="*/ 2147483647 w 784"/>
              <a:gd name="T95" fmla="*/ 2147483647 h 485"/>
              <a:gd name="T96" fmla="*/ 2147483647 w 784"/>
              <a:gd name="T97" fmla="*/ 2147483647 h 485"/>
              <a:gd name="T98" fmla="*/ 2147483647 w 784"/>
              <a:gd name="T99" fmla="*/ 2147483647 h 485"/>
              <a:gd name="T100" fmla="*/ 2147483647 w 784"/>
              <a:gd name="T101" fmla="*/ 2147483647 h 485"/>
              <a:gd name="T102" fmla="*/ 2147483647 w 784"/>
              <a:gd name="T103" fmla="*/ 2147483647 h 48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84"/>
              <a:gd name="T157" fmla="*/ 0 h 485"/>
              <a:gd name="T158" fmla="*/ 784 w 784"/>
              <a:gd name="T159" fmla="*/ 485 h 485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84" h="485">
                <a:moveTo>
                  <a:pt x="638" y="485"/>
                </a:moveTo>
                <a:lnTo>
                  <a:pt x="629" y="485"/>
                </a:lnTo>
                <a:lnTo>
                  <a:pt x="620" y="482"/>
                </a:lnTo>
                <a:lnTo>
                  <a:pt x="611" y="480"/>
                </a:lnTo>
                <a:lnTo>
                  <a:pt x="601" y="477"/>
                </a:lnTo>
                <a:lnTo>
                  <a:pt x="594" y="474"/>
                </a:lnTo>
                <a:lnTo>
                  <a:pt x="585" y="468"/>
                </a:lnTo>
                <a:lnTo>
                  <a:pt x="578" y="463"/>
                </a:lnTo>
                <a:lnTo>
                  <a:pt x="571" y="458"/>
                </a:lnTo>
                <a:lnTo>
                  <a:pt x="552" y="455"/>
                </a:lnTo>
                <a:lnTo>
                  <a:pt x="532" y="452"/>
                </a:lnTo>
                <a:lnTo>
                  <a:pt x="512" y="449"/>
                </a:lnTo>
                <a:lnTo>
                  <a:pt x="491" y="446"/>
                </a:lnTo>
                <a:lnTo>
                  <a:pt x="488" y="449"/>
                </a:lnTo>
                <a:lnTo>
                  <a:pt x="484" y="452"/>
                </a:lnTo>
                <a:lnTo>
                  <a:pt x="480" y="455"/>
                </a:lnTo>
                <a:lnTo>
                  <a:pt x="476" y="458"/>
                </a:lnTo>
                <a:lnTo>
                  <a:pt x="457" y="465"/>
                </a:lnTo>
                <a:lnTo>
                  <a:pt x="437" y="472"/>
                </a:lnTo>
                <a:lnTo>
                  <a:pt x="417" y="476"/>
                </a:lnTo>
                <a:lnTo>
                  <a:pt x="396" y="478"/>
                </a:lnTo>
                <a:lnTo>
                  <a:pt x="388" y="479"/>
                </a:lnTo>
                <a:lnTo>
                  <a:pt x="378" y="479"/>
                </a:lnTo>
                <a:lnTo>
                  <a:pt x="359" y="478"/>
                </a:lnTo>
                <a:lnTo>
                  <a:pt x="341" y="476"/>
                </a:lnTo>
                <a:lnTo>
                  <a:pt x="323" y="473"/>
                </a:lnTo>
                <a:lnTo>
                  <a:pt x="305" y="467"/>
                </a:lnTo>
                <a:lnTo>
                  <a:pt x="288" y="461"/>
                </a:lnTo>
                <a:lnTo>
                  <a:pt x="272" y="453"/>
                </a:lnTo>
                <a:lnTo>
                  <a:pt x="257" y="445"/>
                </a:lnTo>
                <a:lnTo>
                  <a:pt x="242" y="434"/>
                </a:lnTo>
                <a:lnTo>
                  <a:pt x="228" y="423"/>
                </a:lnTo>
                <a:lnTo>
                  <a:pt x="215" y="410"/>
                </a:lnTo>
                <a:lnTo>
                  <a:pt x="203" y="397"/>
                </a:lnTo>
                <a:lnTo>
                  <a:pt x="192" y="383"/>
                </a:lnTo>
                <a:lnTo>
                  <a:pt x="182" y="367"/>
                </a:lnTo>
                <a:lnTo>
                  <a:pt x="174" y="351"/>
                </a:lnTo>
                <a:lnTo>
                  <a:pt x="166" y="334"/>
                </a:lnTo>
                <a:lnTo>
                  <a:pt x="161" y="316"/>
                </a:lnTo>
                <a:lnTo>
                  <a:pt x="143" y="305"/>
                </a:lnTo>
                <a:lnTo>
                  <a:pt x="128" y="296"/>
                </a:lnTo>
                <a:lnTo>
                  <a:pt x="113" y="285"/>
                </a:lnTo>
                <a:lnTo>
                  <a:pt x="99" y="274"/>
                </a:lnTo>
                <a:lnTo>
                  <a:pt x="86" y="262"/>
                </a:lnTo>
                <a:lnTo>
                  <a:pt x="73" y="251"/>
                </a:lnTo>
                <a:lnTo>
                  <a:pt x="61" y="240"/>
                </a:lnTo>
                <a:lnTo>
                  <a:pt x="52" y="230"/>
                </a:lnTo>
                <a:lnTo>
                  <a:pt x="42" y="219"/>
                </a:lnTo>
                <a:lnTo>
                  <a:pt x="33" y="208"/>
                </a:lnTo>
                <a:lnTo>
                  <a:pt x="26" y="197"/>
                </a:lnTo>
                <a:lnTo>
                  <a:pt x="18" y="186"/>
                </a:lnTo>
                <a:lnTo>
                  <a:pt x="13" y="176"/>
                </a:lnTo>
                <a:lnTo>
                  <a:pt x="8" y="165"/>
                </a:lnTo>
                <a:lnTo>
                  <a:pt x="4" y="154"/>
                </a:lnTo>
                <a:lnTo>
                  <a:pt x="2" y="144"/>
                </a:lnTo>
                <a:lnTo>
                  <a:pt x="0" y="135"/>
                </a:lnTo>
                <a:lnTo>
                  <a:pt x="0" y="125"/>
                </a:lnTo>
                <a:lnTo>
                  <a:pt x="0" y="115"/>
                </a:lnTo>
                <a:lnTo>
                  <a:pt x="1" y="105"/>
                </a:lnTo>
                <a:lnTo>
                  <a:pt x="3" y="97"/>
                </a:lnTo>
                <a:lnTo>
                  <a:pt x="6" y="88"/>
                </a:lnTo>
                <a:lnTo>
                  <a:pt x="11" y="80"/>
                </a:lnTo>
                <a:lnTo>
                  <a:pt x="16" y="72"/>
                </a:lnTo>
                <a:lnTo>
                  <a:pt x="21" y="65"/>
                </a:lnTo>
                <a:lnTo>
                  <a:pt x="27" y="60"/>
                </a:lnTo>
                <a:lnTo>
                  <a:pt x="33" y="54"/>
                </a:lnTo>
                <a:lnTo>
                  <a:pt x="40" y="48"/>
                </a:lnTo>
                <a:lnTo>
                  <a:pt x="48" y="44"/>
                </a:lnTo>
                <a:lnTo>
                  <a:pt x="56" y="40"/>
                </a:lnTo>
                <a:lnTo>
                  <a:pt x="65" y="35"/>
                </a:lnTo>
                <a:lnTo>
                  <a:pt x="74" y="32"/>
                </a:lnTo>
                <a:lnTo>
                  <a:pt x="80" y="25"/>
                </a:lnTo>
                <a:lnTo>
                  <a:pt x="85" y="19"/>
                </a:lnTo>
                <a:lnTo>
                  <a:pt x="92" y="15"/>
                </a:lnTo>
                <a:lnTo>
                  <a:pt x="98" y="10"/>
                </a:lnTo>
                <a:lnTo>
                  <a:pt x="106" y="6"/>
                </a:lnTo>
                <a:lnTo>
                  <a:pt x="113" y="4"/>
                </a:lnTo>
                <a:lnTo>
                  <a:pt x="121" y="2"/>
                </a:lnTo>
                <a:lnTo>
                  <a:pt x="129" y="1"/>
                </a:lnTo>
                <a:lnTo>
                  <a:pt x="133" y="0"/>
                </a:lnTo>
                <a:lnTo>
                  <a:pt x="136" y="0"/>
                </a:lnTo>
                <a:lnTo>
                  <a:pt x="142" y="1"/>
                </a:lnTo>
                <a:lnTo>
                  <a:pt x="149" y="2"/>
                </a:lnTo>
                <a:lnTo>
                  <a:pt x="155" y="3"/>
                </a:lnTo>
                <a:lnTo>
                  <a:pt x="162" y="5"/>
                </a:lnTo>
                <a:lnTo>
                  <a:pt x="168" y="7"/>
                </a:lnTo>
                <a:lnTo>
                  <a:pt x="174" y="10"/>
                </a:lnTo>
                <a:lnTo>
                  <a:pt x="179" y="15"/>
                </a:lnTo>
                <a:lnTo>
                  <a:pt x="184" y="18"/>
                </a:lnTo>
                <a:lnTo>
                  <a:pt x="215" y="20"/>
                </a:lnTo>
                <a:lnTo>
                  <a:pt x="246" y="23"/>
                </a:lnTo>
                <a:lnTo>
                  <a:pt x="278" y="29"/>
                </a:lnTo>
                <a:lnTo>
                  <a:pt x="313" y="35"/>
                </a:lnTo>
                <a:lnTo>
                  <a:pt x="324" y="32"/>
                </a:lnTo>
                <a:lnTo>
                  <a:pt x="336" y="30"/>
                </a:lnTo>
                <a:lnTo>
                  <a:pt x="349" y="28"/>
                </a:lnTo>
                <a:lnTo>
                  <a:pt x="361" y="25"/>
                </a:lnTo>
                <a:lnTo>
                  <a:pt x="369" y="25"/>
                </a:lnTo>
                <a:lnTo>
                  <a:pt x="379" y="25"/>
                </a:lnTo>
                <a:lnTo>
                  <a:pt x="393" y="25"/>
                </a:lnTo>
                <a:lnTo>
                  <a:pt x="407" y="27"/>
                </a:lnTo>
                <a:lnTo>
                  <a:pt x="421" y="29"/>
                </a:lnTo>
                <a:lnTo>
                  <a:pt x="435" y="32"/>
                </a:lnTo>
                <a:lnTo>
                  <a:pt x="448" y="36"/>
                </a:lnTo>
                <a:lnTo>
                  <a:pt x="461" y="41"/>
                </a:lnTo>
                <a:lnTo>
                  <a:pt x="474" y="46"/>
                </a:lnTo>
                <a:lnTo>
                  <a:pt x="487" y="52"/>
                </a:lnTo>
                <a:lnTo>
                  <a:pt x="499" y="60"/>
                </a:lnTo>
                <a:lnTo>
                  <a:pt x="510" y="68"/>
                </a:lnTo>
                <a:lnTo>
                  <a:pt x="521" y="76"/>
                </a:lnTo>
                <a:lnTo>
                  <a:pt x="531" y="85"/>
                </a:lnTo>
                <a:lnTo>
                  <a:pt x="542" y="95"/>
                </a:lnTo>
                <a:lnTo>
                  <a:pt x="552" y="105"/>
                </a:lnTo>
                <a:lnTo>
                  <a:pt x="560" y="116"/>
                </a:lnTo>
                <a:lnTo>
                  <a:pt x="568" y="128"/>
                </a:lnTo>
                <a:lnTo>
                  <a:pt x="594" y="142"/>
                </a:lnTo>
                <a:lnTo>
                  <a:pt x="623" y="159"/>
                </a:lnTo>
                <a:lnTo>
                  <a:pt x="638" y="169"/>
                </a:lnTo>
                <a:lnTo>
                  <a:pt x="654" y="180"/>
                </a:lnTo>
                <a:lnTo>
                  <a:pt x="670" y="191"/>
                </a:lnTo>
                <a:lnTo>
                  <a:pt x="686" y="203"/>
                </a:lnTo>
                <a:lnTo>
                  <a:pt x="702" y="216"/>
                </a:lnTo>
                <a:lnTo>
                  <a:pt x="717" y="230"/>
                </a:lnTo>
                <a:lnTo>
                  <a:pt x="731" y="243"/>
                </a:lnTo>
                <a:lnTo>
                  <a:pt x="744" y="258"/>
                </a:lnTo>
                <a:lnTo>
                  <a:pt x="755" y="272"/>
                </a:lnTo>
                <a:lnTo>
                  <a:pt x="766" y="287"/>
                </a:lnTo>
                <a:lnTo>
                  <a:pt x="773" y="303"/>
                </a:lnTo>
                <a:lnTo>
                  <a:pt x="780" y="318"/>
                </a:lnTo>
                <a:lnTo>
                  <a:pt x="782" y="329"/>
                </a:lnTo>
                <a:lnTo>
                  <a:pt x="784" y="339"/>
                </a:lnTo>
                <a:lnTo>
                  <a:pt x="784" y="348"/>
                </a:lnTo>
                <a:lnTo>
                  <a:pt x="784" y="358"/>
                </a:lnTo>
                <a:lnTo>
                  <a:pt x="783" y="367"/>
                </a:lnTo>
                <a:lnTo>
                  <a:pt x="781" y="377"/>
                </a:lnTo>
                <a:lnTo>
                  <a:pt x="777" y="385"/>
                </a:lnTo>
                <a:lnTo>
                  <a:pt x="774" y="394"/>
                </a:lnTo>
                <a:lnTo>
                  <a:pt x="769" y="401"/>
                </a:lnTo>
                <a:lnTo>
                  <a:pt x="764" y="408"/>
                </a:lnTo>
                <a:lnTo>
                  <a:pt x="758" y="414"/>
                </a:lnTo>
                <a:lnTo>
                  <a:pt x="751" y="421"/>
                </a:lnTo>
                <a:lnTo>
                  <a:pt x="745" y="426"/>
                </a:lnTo>
                <a:lnTo>
                  <a:pt x="737" y="432"/>
                </a:lnTo>
                <a:lnTo>
                  <a:pt x="729" y="437"/>
                </a:lnTo>
                <a:lnTo>
                  <a:pt x="719" y="441"/>
                </a:lnTo>
                <a:lnTo>
                  <a:pt x="713" y="450"/>
                </a:lnTo>
                <a:lnTo>
                  <a:pt x="705" y="458"/>
                </a:lnTo>
                <a:lnTo>
                  <a:pt x="697" y="465"/>
                </a:lnTo>
                <a:lnTo>
                  <a:pt x="688" y="471"/>
                </a:lnTo>
                <a:lnTo>
                  <a:pt x="678" y="476"/>
                </a:lnTo>
                <a:lnTo>
                  <a:pt x="668" y="480"/>
                </a:lnTo>
                <a:lnTo>
                  <a:pt x="658" y="482"/>
                </a:lnTo>
                <a:lnTo>
                  <a:pt x="647" y="485"/>
                </a:lnTo>
                <a:lnTo>
                  <a:pt x="642" y="485"/>
                </a:lnTo>
                <a:lnTo>
                  <a:pt x="638" y="485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065" name="Freeform 17"/>
          <p:cNvSpPr>
            <a:spLocks/>
          </p:cNvSpPr>
          <p:nvPr/>
        </p:nvSpPr>
        <p:spPr bwMode="auto">
          <a:xfrm>
            <a:off x="9049941" y="1108473"/>
            <a:ext cx="236934" cy="257175"/>
          </a:xfrm>
          <a:custGeom>
            <a:avLst/>
            <a:gdLst>
              <a:gd name="T0" fmla="*/ 2147483647 w 598"/>
              <a:gd name="T1" fmla="*/ 2147483647 h 650"/>
              <a:gd name="T2" fmla="*/ 2147483647 w 598"/>
              <a:gd name="T3" fmla="*/ 2147483647 h 650"/>
              <a:gd name="T4" fmla="*/ 2147483647 w 598"/>
              <a:gd name="T5" fmla="*/ 2147483647 h 650"/>
              <a:gd name="T6" fmla="*/ 2147483647 w 598"/>
              <a:gd name="T7" fmla="*/ 2147483647 h 650"/>
              <a:gd name="T8" fmla="*/ 2147483647 w 598"/>
              <a:gd name="T9" fmla="*/ 2147483647 h 650"/>
              <a:gd name="T10" fmla="*/ 2147483647 w 598"/>
              <a:gd name="T11" fmla="*/ 2147483647 h 650"/>
              <a:gd name="T12" fmla="*/ 2147483647 w 598"/>
              <a:gd name="T13" fmla="*/ 2147483647 h 650"/>
              <a:gd name="T14" fmla="*/ 2147483647 w 598"/>
              <a:gd name="T15" fmla="*/ 2147483647 h 650"/>
              <a:gd name="T16" fmla="*/ 2147483647 w 598"/>
              <a:gd name="T17" fmla="*/ 2147483647 h 650"/>
              <a:gd name="T18" fmla="*/ 2147483647 w 598"/>
              <a:gd name="T19" fmla="*/ 2147483647 h 650"/>
              <a:gd name="T20" fmla="*/ 2147483647 w 598"/>
              <a:gd name="T21" fmla="*/ 2147483647 h 650"/>
              <a:gd name="T22" fmla="*/ 2147483647 w 598"/>
              <a:gd name="T23" fmla="*/ 2147483647 h 650"/>
              <a:gd name="T24" fmla="*/ 2147483647 w 598"/>
              <a:gd name="T25" fmla="*/ 2147483647 h 650"/>
              <a:gd name="T26" fmla="*/ 2147483647 w 598"/>
              <a:gd name="T27" fmla="*/ 2147483647 h 650"/>
              <a:gd name="T28" fmla="*/ 2147483647 w 598"/>
              <a:gd name="T29" fmla="*/ 2147483647 h 650"/>
              <a:gd name="T30" fmla="*/ 2147483647 w 598"/>
              <a:gd name="T31" fmla="*/ 2147483647 h 650"/>
              <a:gd name="T32" fmla="*/ 2147483647 w 598"/>
              <a:gd name="T33" fmla="*/ 2147483647 h 650"/>
              <a:gd name="T34" fmla="*/ 2147483647 w 598"/>
              <a:gd name="T35" fmla="*/ 0 h 650"/>
              <a:gd name="T36" fmla="*/ 2147483647 w 598"/>
              <a:gd name="T37" fmla="*/ 2147483647 h 650"/>
              <a:gd name="T38" fmla="*/ 2147483647 w 598"/>
              <a:gd name="T39" fmla="*/ 2147483647 h 650"/>
              <a:gd name="T40" fmla="*/ 2147483647 w 598"/>
              <a:gd name="T41" fmla="*/ 2147483647 h 650"/>
              <a:gd name="T42" fmla="*/ 2147483647 w 598"/>
              <a:gd name="T43" fmla="*/ 2147483647 h 650"/>
              <a:gd name="T44" fmla="*/ 2147483647 w 598"/>
              <a:gd name="T45" fmla="*/ 2147483647 h 650"/>
              <a:gd name="T46" fmla="*/ 2147483647 w 598"/>
              <a:gd name="T47" fmla="*/ 2147483647 h 650"/>
              <a:gd name="T48" fmla="*/ 2147483647 w 598"/>
              <a:gd name="T49" fmla="*/ 2147483647 h 650"/>
              <a:gd name="T50" fmla="*/ 2147483647 w 598"/>
              <a:gd name="T51" fmla="*/ 2147483647 h 650"/>
              <a:gd name="T52" fmla="*/ 2147483647 w 598"/>
              <a:gd name="T53" fmla="*/ 2147483647 h 650"/>
              <a:gd name="T54" fmla="*/ 2147483647 w 598"/>
              <a:gd name="T55" fmla="*/ 2147483647 h 650"/>
              <a:gd name="T56" fmla="*/ 2147483647 w 598"/>
              <a:gd name="T57" fmla="*/ 2147483647 h 650"/>
              <a:gd name="T58" fmla="*/ 2147483647 w 598"/>
              <a:gd name="T59" fmla="*/ 2147483647 h 650"/>
              <a:gd name="T60" fmla="*/ 2147483647 w 598"/>
              <a:gd name="T61" fmla="*/ 2147483647 h 650"/>
              <a:gd name="T62" fmla="*/ 2147483647 w 598"/>
              <a:gd name="T63" fmla="*/ 2147483647 h 650"/>
              <a:gd name="T64" fmla="*/ 2147483647 w 598"/>
              <a:gd name="T65" fmla="*/ 2147483647 h 650"/>
              <a:gd name="T66" fmla="*/ 2147483647 w 598"/>
              <a:gd name="T67" fmla="*/ 2147483647 h 650"/>
              <a:gd name="T68" fmla="*/ 2147483647 w 598"/>
              <a:gd name="T69" fmla="*/ 2147483647 h 650"/>
              <a:gd name="T70" fmla="*/ 2147483647 w 598"/>
              <a:gd name="T71" fmla="*/ 2147483647 h 650"/>
              <a:gd name="T72" fmla="*/ 2147483647 w 598"/>
              <a:gd name="T73" fmla="*/ 2147483647 h 650"/>
              <a:gd name="T74" fmla="*/ 2147483647 w 598"/>
              <a:gd name="T75" fmla="*/ 2147483647 h 650"/>
              <a:gd name="T76" fmla="*/ 2147483647 w 598"/>
              <a:gd name="T77" fmla="*/ 2147483647 h 650"/>
              <a:gd name="T78" fmla="*/ 2147483647 w 598"/>
              <a:gd name="T79" fmla="*/ 2147483647 h 650"/>
              <a:gd name="T80" fmla="*/ 2147483647 w 598"/>
              <a:gd name="T81" fmla="*/ 2147483647 h 650"/>
              <a:gd name="T82" fmla="*/ 2147483647 w 598"/>
              <a:gd name="T83" fmla="*/ 2147483647 h 650"/>
              <a:gd name="T84" fmla="*/ 2147483647 w 598"/>
              <a:gd name="T85" fmla="*/ 2147483647 h 650"/>
              <a:gd name="T86" fmla="*/ 2147483647 w 598"/>
              <a:gd name="T87" fmla="*/ 2147483647 h 650"/>
              <a:gd name="T88" fmla="*/ 2147483647 w 598"/>
              <a:gd name="T89" fmla="*/ 2147483647 h 650"/>
              <a:gd name="T90" fmla="*/ 2147483647 w 598"/>
              <a:gd name="T91" fmla="*/ 2147483647 h 650"/>
              <a:gd name="T92" fmla="*/ 2147483647 w 598"/>
              <a:gd name="T93" fmla="*/ 2147483647 h 650"/>
              <a:gd name="T94" fmla="*/ 2147483647 w 598"/>
              <a:gd name="T95" fmla="*/ 2147483647 h 650"/>
              <a:gd name="T96" fmla="*/ 2147483647 w 598"/>
              <a:gd name="T97" fmla="*/ 2147483647 h 650"/>
              <a:gd name="T98" fmla="*/ 2147483647 w 598"/>
              <a:gd name="T99" fmla="*/ 2147483647 h 650"/>
              <a:gd name="T100" fmla="*/ 2147483647 w 598"/>
              <a:gd name="T101" fmla="*/ 2147483647 h 650"/>
              <a:gd name="T102" fmla="*/ 2147483647 w 598"/>
              <a:gd name="T103" fmla="*/ 2147483647 h 650"/>
              <a:gd name="T104" fmla="*/ 2147483647 w 598"/>
              <a:gd name="T105" fmla="*/ 2147483647 h 650"/>
              <a:gd name="T106" fmla="*/ 2147483647 w 598"/>
              <a:gd name="T107" fmla="*/ 2147483647 h 650"/>
              <a:gd name="T108" fmla="*/ 2147483647 w 598"/>
              <a:gd name="T109" fmla="*/ 2147483647 h 650"/>
              <a:gd name="T110" fmla="*/ 2147483647 w 598"/>
              <a:gd name="T111" fmla="*/ 2147483647 h 650"/>
              <a:gd name="T112" fmla="*/ 2147483647 w 598"/>
              <a:gd name="T113" fmla="*/ 2147483647 h 650"/>
              <a:gd name="T114" fmla="*/ 2147483647 w 598"/>
              <a:gd name="T115" fmla="*/ 2147483647 h 650"/>
              <a:gd name="T116" fmla="*/ 2147483647 w 598"/>
              <a:gd name="T117" fmla="*/ 2147483647 h 650"/>
              <a:gd name="T118" fmla="*/ 2147483647 w 598"/>
              <a:gd name="T119" fmla="*/ 2147483647 h 650"/>
              <a:gd name="T120" fmla="*/ 2147483647 w 598"/>
              <a:gd name="T121" fmla="*/ 2147483647 h 650"/>
              <a:gd name="T122" fmla="*/ 2147483647 w 598"/>
              <a:gd name="T123" fmla="*/ 2147483647 h 650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598"/>
              <a:gd name="T187" fmla="*/ 0 h 650"/>
              <a:gd name="T188" fmla="*/ 598 w 598"/>
              <a:gd name="T189" fmla="*/ 650 h 650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598" h="650">
                <a:moveTo>
                  <a:pt x="202" y="650"/>
                </a:moveTo>
                <a:lnTo>
                  <a:pt x="195" y="650"/>
                </a:lnTo>
                <a:lnTo>
                  <a:pt x="187" y="648"/>
                </a:lnTo>
                <a:lnTo>
                  <a:pt x="180" y="646"/>
                </a:lnTo>
                <a:lnTo>
                  <a:pt x="173" y="643"/>
                </a:lnTo>
                <a:lnTo>
                  <a:pt x="167" y="638"/>
                </a:lnTo>
                <a:lnTo>
                  <a:pt x="160" y="634"/>
                </a:lnTo>
                <a:lnTo>
                  <a:pt x="155" y="628"/>
                </a:lnTo>
                <a:lnTo>
                  <a:pt x="148" y="621"/>
                </a:lnTo>
                <a:lnTo>
                  <a:pt x="142" y="610"/>
                </a:lnTo>
                <a:lnTo>
                  <a:pt x="136" y="601"/>
                </a:lnTo>
                <a:lnTo>
                  <a:pt x="133" y="591"/>
                </a:lnTo>
                <a:lnTo>
                  <a:pt x="130" y="582"/>
                </a:lnTo>
                <a:lnTo>
                  <a:pt x="127" y="571"/>
                </a:lnTo>
                <a:lnTo>
                  <a:pt x="123" y="567"/>
                </a:lnTo>
                <a:lnTo>
                  <a:pt x="117" y="562"/>
                </a:lnTo>
                <a:lnTo>
                  <a:pt x="109" y="557"/>
                </a:lnTo>
                <a:lnTo>
                  <a:pt x="102" y="553"/>
                </a:lnTo>
                <a:lnTo>
                  <a:pt x="92" y="548"/>
                </a:lnTo>
                <a:lnTo>
                  <a:pt x="90" y="547"/>
                </a:lnTo>
                <a:lnTo>
                  <a:pt x="83" y="543"/>
                </a:lnTo>
                <a:lnTo>
                  <a:pt x="77" y="539"/>
                </a:lnTo>
                <a:lnTo>
                  <a:pt x="69" y="533"/>
                </a:lnTo>
                <a:lnTo>
                  <a:pt x="61" y="525"/>
                </a:lnTo>
                <a:lnTo>
                  <a:pt x="56" y="520"/>
                </a:lnTo>
                <a:lnTo>
                  <a:pt x="51" y="513"/>
                </a:lnTo>
                <a:lnTo>
                  <a:pt x="48" y="507"/>
                </a:lnTo>
                <a:lnTo>
                  <a:pt x="45" y="499"/>
                </a:lnTo>
                <a:lnTo>
                  <a:pt x="39" y="486"/>
                </a:lnTo>
                <a:lnTo>
                  <a:pt x="36" y="472"/>
                </a:lnTo>
                <a:lnTo>
                  <a:pt x="33" y="457"/>
                </a:lnTo>
                <a:lnTo>
                  <a:pt x="32" y="443"/>
                </a:lnTo>
                <a:lnTo>
                  <a:pt x="31" y="428"/>
                </a:lnTo>
                <a:lnTo>
                  <a:pt x="31" y="413"/>
                </a:lnTo>
                <a:lnTo>
                  <a:pt x="25" y="409"/>
                </a:lnTo>
                <a:lnTo>
                  <a:pt x="21" y="404"/>
                </a:lnTo>
                <a:lnTo>
                  <a:pt x="14" y="399"/>
                </a:lnTo>
                <a:lnTo>
                  <a:pt x="10" y="391"/>
                </a:lnTo>
                <a:lnTo>
                  <a:pt x="6" y="383"/>
                </a:lnTo>
                <a:lnTo>
                  <a:pt x="2" y="376"/>
                </a:lnTo>
                <a:lnTo>
                  <a:pt x="1" y="367"/>
                </a:lnTo>
                <a:lnTo>
                  <a:pt x="0" y="359"/>
                </a:lnTo>
                <a:lnTo>
                  <a:pt x="0" y="350"/>
                </a:lnTo>
                <a:lnTo>
                  <a:pt x="0" y="341"/>
                </a:lnTo>
                <a:lnTo>
                  <a:pt x="2" y="332"/>
                </a:lnTo>
                <a:lnTo>
                  <a:pt x="6" y="322"/>
                </a:lnTo>
                <a:lnTo>
                  <a:pt x="9" y="311"/>
                </a:lnTo>
                <a:lnTo>
                  <a:pt x="13" y="301"/>
                </a:lnTo>
                <a:lnTo>
                  <a:pt x="19" y="291"/>
                </a:lnTo>
                <a:lnTo>
                  <a:pt x="25" y="280"/>
                </a:lnTo>
                <a:lnTo>
                  <a:pt x="33" y="269"/>
                </a:lnTo>
                <a:lnTo>
                  <a:pt x="41" y="258"/>
                </a:lnTo>
                <a:lnTo>
                  <a:pt x="47" y="252"/>
                </a:lnTo>
                <a:lnTo>
                  <a:pt x="51" y="246"/>
                </a:lnTo>
                <a:lnTo>
                  <a:pt x="56" y="241"/>
                </a:lnTo>
                <a:lnTo>
                  <a:pt x="58" y="239"/>
                </a:lnTo>
                <a:lnTo>
                  <a:pt x="62" y="225"/>
                </a:lnTo>
                <a:lnTo>
                  <a:pt x="67" y="213"/>
                </a:lnTo>
                <a:lnTo>
                  <a:pt x="69" y="206"/>
                </a:lnTo>
                <a:lnTo>
                  <a:pt x="72" y="201"/>
                </a:lnTo>
                <a:lnTo>
                  <a:pt x="70" y="195"/>
                </a:lnTo>
                <a:lnTo>
                  <a:pt x="69" y="188"/>
                </a:lnTo>
                <a:lnTo>
                  <a:pt x="67" y="180"/>
                </a:lnTo>
                <a:lnTo>
                  <a:pt x="64" y="173"/>
                </a:lnTo>
                <a:lnTo>
                  <a:pt x="61" y="163"/>
                </a:lnTo>
                <a:lnTo>
                  <a:pt x="58" y="152"/>
                </a:lnTo>
                <a:lnTo>
                  <a:pt x="54" y="141"/>
                </a:lnTo>
                <a:lnTo>
                  <a:pt x="53" y="128"/>
                </a:lnTo>
                <a:lnTo>
                  <a:pt x="52" y="117"/>
                </a:lnTo>
                <a:lnTo>
                  <a:pt x="53" y="106"/>
                </a:lnTo>
                <a:lnTo>
                  <a:pt x="54" y="95"/>
                </a:lnTo>
                <a:lnTo>
                  <a:pt x="56" y="84"/>
                </a:lnTo>
                <a:lnTo>
                  <a:pt x="61" y="74"/>
                </a:lnTo>
                <a:lnTo>
                  <a:pt x="65" y="65"/>
                </a:lnTo>
                <a:lnTo>
                  <a:pt x="70" y="56"/>
                </a:lnTo>
                <a:lnTo>
                  <a:pt x="78" y="47"/>
                </a:lnTo>
                <a:lnTo>
                  <a:pt x="85" y="40"/>
                </a:lnTo>
                <a:lnTo>
                  <a:pt x="92" y="33"/>
                </a:lnTo>
                <a:lnTo>
                  <a:pt x="101" y="28"/>
                </a:lnTo>
                <a:lnTo>
                  <a:pt x="109" y="23"/>
                </a:lnTo>
                <a:lnTo>
                  <a:pt x="118" y="18"/>
                </a:lnTo>
                <a:lnTo>
                  <a:pt x="127" y="15"/>
                </a:lnTo>
                <a:lnTo>
                  <a:pt x="135" y="12"/>
                </a:lnTo>
                <a:lnTo>
                  <a:pt x="144" y="9"/>
                </a:lnTo>
                <a:lnTo>
                  <a:pt x="161" y="4"/>
                </a:lnTo>
                <a:lnTo>
                  <a:pt x="176" y="2"/>
                </a:lnTo>
                <a:lnTo>
                  <a:pt x="190" y="1"/>
                </a:lnTo>
                <a:lnTo>
                  <a:pt x="201" y="0"/>
                </a:lnTo>
                <a:lnTo>
                  <a:pt x="215" y="0"/>
                </a:lnTo>
                <a:lnTo>
                  <a:pt x="229" y="0"/>
                </a:lnTo>
                <a:lnTo>
                  <a:pt x="261" y="1"/>
                </a:lnTo>
                <a:lnTo>
                  <a:pt x="292" y="2"/>
                </a:lnTo>
                <a:lnTo>
                  <a:pt x="308" y="4"/>
                </a:lnTo>
                <a:lnTo>
                  <a:pt x="324" y="6"/>
                </a:lnTo>
                <a:lnTo>
                  <a:pt x="339" y="9"/>
                </a:lnTo>
                <a:lnTo>
                  <a:pt x="356" y="12"/>
                </a:lnTo>
                <a:lnTo>
                  <a:pt x="371" y="16"/>
                </a:lnTo>
                <a:lnTo>
                  <a:pt x="386" y="22"/>
                </a:lnTo>
                <a:lnTo>
                  <a:pt x="401" y="27"/>
                </a:lnTo>
                <a:lnTo>
                  <a:pt x="416" y="33"/>
                </a:lnTo>
                <a:lnTo>
                  <a:pt x="430" y="42"/>
                </a:lnTo>
                <a:lnTo>
                  <a:pt x="443" y="51"/>
                </a:lnTo>
                <a:lnTo>
                  <a:pt x="457" y="60"/>
                </a:lnTo>
                <a:lnTo>
                  <a:pt x="469" y="71"/>
                </a:lnTo>
                <a:lnTo>
                  <a:pt x="482" y="84"/>
                </a:lnTo>
                <a:lnTo>
                  <a:pt x="495" y="98"/>
                </a:lnTo>
                <a:lnTo>
                  <a:pt x="507" y="113"/>
                </a:lnTo>
                <a:lnTo>
                  <a:pt x="520" y="130"/>
                </a:lnTo>
                <a:lnTo>
                  <a:pt x="531" y="147"/>
                </a:lnTo>
                <a:lnTo>
                  <a:pt x="542" y="165"/>
                </a:lnTo>
                <a:lnTo>
                  <a:pt x="552" y="184"/>
                </a:lnTo>
                <a:lnTo>
                  <a:pt x="562" y="202"/>
                </a:lnTo>
                <a:lnTo>
                  <a:pt x="571" y="221"/>
                </a:lnTo>
                <a:lnTo>
                  <a:pt x="578" y="242"/>
                </a:lnTo>
                <a:lnTo>
                  <a:pt x="585" y="261"/>
                </a:lnTo>
                <a:lnTo>
                  <a:pt x="590" y="282"/>
                </a:lnTo>
                <a:lnTo>
                  <a:pt x="594" y="302"/>
                </a:lnTo>
                <a:lnTo>
                  <a:pt x="596" y="323"/>
                </a:lnTo>
                <a:lnTo>
                  <a:pt x="598" y="343"/>
                </a:lnTo>
                <a:lnTo>
                  <a:pt x="596" y="364"/>
                </a:lnTo>
                <a:lnTo>
                  <a:pt x="594" y="379"/>
                </a:lnTo>
                <a:lnTo>
                  <a:pt x="592" y="394"/>
                </a:lnTo>
                <a:lnTo>
                  <a:pt x="589" y="409"/>
                </a:lnTo>
                <a:lnTo>
                  <a:pt x="586" y="423"/>
                </a:lnTo>
                <a:lnTo>
                  <a:pt x="581" y="437"/>
                </a:lnTo>
                <a:lnTo>
                  <a:pt x="577" y="450"/>
                </a:lnTo>
                <a:lnTo>
                  <a:pt x="572" y="462"/>
                </a:lnTo>
                <a:lnTo>
                  <a:pt x="565" y="475"/>
                </a:lnTo>
                <a:lnTo>
                  <a:pt x="559" y="486"/>
                </a:lnTo>
                <a:lnTo>
                  <a:pt x="552" y="497"/>
                </a:lnTo>
                <a:lnTo>
                  <a:pt x="545" y="508"/>
                </a:lnTo>
                <a:lnTo>
                  <a:pt x="536" y="517"/>
                </a:lnTo>
                <a:lnTo>
                  <a:pt x="527" y="526"/>
                </a:lnTo>
                <a:lnTo>
                  <a:pt x="519" y="535"/>
                </a:lnTo>
                <a:lnTo>
                  <a:pt x="509" y="542"/>
                </a:lnTo>
                <a:lnTo>
                  <a:pt x="499" y="550"/>
                </a:lnTo>
                <a:lnTo>
                  <a:pt x="490" y="555"/>
                </a:lnTo>
                <a:lnTo>
                  <a:pt x="480" y="560"/>
                </a:lnTo>
                <a:lnTo>
                  <a:pt x="469" y="564"/>
                </a:lnTo>
                <a:lnTo>
                  <a:pt x="458" y="567"/>
                </a:lnTo>
                <a:lnTo>
                  <a:pt x="446" y="570"/>
                </a:lnTo>
                <a:lnTo>
                  <a:pt x="434" y="571"/>
                </a:lnTo>
                <a:lnTo>
                  <a:pt x="423" y="572"/>
                </a:lnTo>
                <a:lnTo>
                  <a:pt x="410" y="574"/>
                </a:lnTo>
                <a:lnTo>
                  <a:pt x="396" y="572"/>
                </a:lnTo>
                <a:lnTo>
                  <a:pt x="382" y="571"/>
                </a:lnTo>
                <a:lnTo>
                  <a:pt x="367" y="569"/>
                </a:lnTo>
                <a:lnTo>
                  <a:pt x="355" y="565"/>
                </a:lnTo>
                <a:lnTo>
                  <a:pt x="343" y="561"/>
                </a:lnTo>
                <a:lnTo>
                  <a:pt x="331" y="556"/>
                </a:lnTo>
                <a:lnTo>
                  <a:pt x="320" y="550"/>
                </a:lnTo>
                <a:lnTo>
                  <a:pt x="309" y="543"/>
                </a:lnTo>
                <a:lnTo>
                  <a:pt x="304" y="538"/>
                </a:lnTo>
                <a:lnTo>
                  <a:pt x="297" y="531"/>
                </a:lnTo>
                <a:lnTo>
                  <a:pt x="291" y="524"/>
                </a:lnTo>
                <a:lnTo>
                  <a:pt x="285" y="515"/>
                </a:lnTo>
                <a:lnTo>
                  <a:pt x="280" y="506"/>
                </a:lnTo>
                <a:lnTo>
                  <a:pt x="276" y="496"/>
                </a:lnTo>
                <a:lnTo>
                  <a:pt x="274" y="485"/>
                </a:lnTo>
                <a:lnTo>
                  <a:pt x="274" y="473"/>
                </a:lnTo>
                <a:lnTo>
                  <a:pt x="275" y="467"/>
                </a:lnTo>
                <a:lnTo>
                  <a:pt x="277" y="459"/>
                </a:lnTo>
                <a:lnTo>
                  <a:pt x="279" y="454"/>
                </a:lnTo>
                <a:lnTo>
                  <a:pt x="282" y="447"/>
                </a:lnTo>
                <a:lnTo>
                  <a:pt x="286" y="442"/>
                </a:lnTo>
                <a:lnTo>
                  <a:pt x="292" y="437"/>
                </a:lnTo>
                <a:lnTo>
                  <a:pt x="297" y="433"/>
                </a:lnTo>
                <a:lnTo>
                  <a:pt x="303" y="429"/>
                </a:lnTo>
                <a:lnTo>
                  <a:pt x="309" y="427"/>
                </a:lnTo>
                <a:lnTo>
                  <a:pt x="316" y="424"/>
                </a:lnTo>
                <a:lnTo>
                  <a:pt x="322" y="423"/>
                </a:lnTo>
                <a:lnTo>
                  <a:pt x="329" y="422"/>
                </a:lnTo>
                <a:lnTo>
                  <a:pt x="337" y="423"/>
                </a:lnTo>
                <a:lnTo>
                  <a:pt x="347" y="426"/>
                </a:lnTo>
                <a:lnTo>
                  <a:pt x="356" y="430"/>
                </a:lnTo>
                <a:lnTo>
                  <a:pt x="363" y="434"/>
                </a:lnTo>
                <a:lnTo>
                  <a:pt x="369" y="440"/>
                </a:lnTo>
                <a:lnTo>
                  <a:pt x="375" y="444"/>
                </a:lnTo>
                <a:lnTo>
                  <a:pt x="377" y="446"/>
                </a:lnTo>
                <a:lnTo>
                  <a:pt x="380" y="447"/>
                </a:lnTo>
                <a:lnTo>
                  <a:pt x="384" y="448"/>
                </a:lnTo>
                <a:lnTo>
                  <a:pt x="388" y="448"/>
                </a:lnTo>
                <a:lnTo>
                  <a:pt x="396" y="447"/>
                </a:lnTo>
                <a:lnTo>
                  <a:pt x="402" y="444"/>
                </a:lnTo>
                <a:lnTo>
                  <a:pt x="409" y="440"/>
                </a:lnTo>
                <a:lnTo>
                  <a:pt x="414" y="435"/>
                </a:lnTo>
                <a:lnTo>
                  <a:pt x="420" y="429"/>
                </a:lnTo>
                <a:lnTo>
                  <a:pt x="427" y="421"/>
                </a:lnTo>
                <a:lnTo>
                  <a:pt x="432" y="413"/>
                </a:lnTo>
                <a:lnTo>
                  <a:pt x="438" y="404"/>
                </a:lnTo>
                <a:lnTo>
                  <a:pt x="441" y="395"/>
                </a:lnTo>
                <a:lnTo>
                  <a:pt x="445" y="387"/>
                </a:lnTo>
                <a:lnTo>
                  <a:pt x="447" y="377"/>
                </a:lnTo>
                <a:lnTo>
                  <a:pt x="450" y="368"/>
                </a:lnTo>
                <a:lnTo>
                  <a:pt x="453" y="351"/>
                </a:lnTo>
                <a:lnTo>
                  <a:pt x="454" y="335"/>
                </a:lnTo>
                <a:lnTo>
                  <a:pt x="453" y="319"/>
                </a:lnTo>
                <a:lnTo>
                  <a:pt x="451" y="301"/>
                </a:lnTo>
                <a:lnTo>
                  <a:pt x="447" y="285"/>
                </a:lnTo>
                <a:lnTo>
                  <a:pt x="442" y="267"/>
                </a:lnTo>
                <a:lnTo>
                  <a:pt x="436" y="249"/>
                </a:lnTo>
                <a:lnTo>
                  <a:pt x="428" y="230"/>
                </a:lnTo>
                <a:lnTo>
                  <a:pt x="421" y="219"/>
                </a:lnTo>
                <a:lnTo>
                  <a:pt x="415" y="208"/>
                </a:lnTo>
                <a:lnTo>
                  <a:pt x="409" y="198"/>
                </a:lnTo>
                <a:lnTo>
                  <a:pt x="402" y="188"/>
                </a:lnTo>
                <a:lnTo>
                  <a:pt x="394" y="178"/>
                </a:lnTo>
                <a:lnTo>
                  <a:pt x="387" y="168"/>
                </a:lnTo>
                <a:lnTo>
                  <a:pt x="378" y="160"/>
                </a:lnTo>
                <a:lnTo>
                  <a:pt x="370" y="151"/>
                </a:lnTo>
                <a:lnTo>
                  <a:pt x="361" y="145"/>
                </a:lnTo>
                <a:lnTo>
                  <a:pt x="352" y="139"/>
                </a:lnTo>
                <a:lnTo>
                  <a:pt x="342" y="135"/>
                </a:lnTo>
                <a:lnTo>
                  <a:pt x="332" y="132"/>
                </a:lnTo>
                <a:lnTo>
                  <a:pt x="309" y="127"/>
                </a:lnTo>
                <a:lnTo>
                  <a:pt x="289" y="125"/>
                </a:lnTo>
                <a:lnTo>
                  <a:pt x="267" y="124"/>
                </a:lnTo>
                <a:lnTo>
                  <a:pt x="244" y="123"/>
                </a:lnTo>
                <a:lnTo>
                  <a:pt x="223" y="122"/>
                </a:lnTo>
                <a:lnTo>
                  <a:pt x="201" y="122"/>
                </a:lnTo>
                <a:lnTo>
                  <a:pt x="199" y="122"/>
                </a:lnTo>
                <a:lnTo>
                  <a:pt x="194" y="121"/>
                </a:lnTo>
                <a:lnTo>
                  <a:pt x="188" y="121"/>
                </a:lnTo>
                <a:lnTo>
                  <a:pt x="183" y="122"/>
                </a:lnTo>
                <a:lnTo>
                  <a:pt x="178" y="123"/>
                </a:lnTo>
                <a:lnTo>
                  <a:pt x="176" y="125"/>
                </a:lnTo>
                <a:lnTo>
                  <a:pt x="175" y="126"/>
                </a:lnTo>
                <a:lnTo>
                  <a:pt x="174" y="128"/>
                </a:lnTo>
                <a:lnTo>
                  <a:pt x="173" y="131"/>
                </a:lnTo>
                <a:lnTo>
                  <a:pt x="173" y="136"/>
                </a:lnTo>
                <a:lnTo>
                  <a:pt x="174" y="141"/>
                </a:lnTo>
                <a:lnTo>
                  <a:pt x="178" y="152"/>
                </a:lnTo>
                <a:lnTo>
                  <a:pt x="183" y="161"/>
                </a:lnTo>
                <a:lnTo>
                  <a:pt x="189" y="173"/>
                </a:lnTo>
                <a:lnTo>
                  <a:pt x="195" y="186"/>
                </a:lnTo>
                <a:lnTo>
                  <a:pt x="197" y="191"/>
                </a:lnTo>
                <a:lnTo>
                  <a:pt x="198" y="199"/>
                </a:lnTo>
                <a:lnTo>
                  <a:pt x="197" y="205"/>
                </a:lnTo>
                <a:lnTo>
                  <a:pt x="195" y="213"/>
                </a:lnTo>
                <a:lnTo>
                  <a:pt x="194" y="217"/>
                </a:lnTo>
                <a:lnTo>
                  <a:pt x="189" y="228"/>
                </a:lnTo>
                <a:lnTo>
                  <a:pt x="185" y="238"/>
                </a:lnTo>
                <a:lnTo>
                  <a:pt x="181" y="248"/>
                </a:lnTo>
                <a:lnTo>
                  <a:pt x="176" y="259"/>
                </a:lnTo>
                <a:lnTo>
                  <a:pt x="176" y="260"/>
                </a:lnTo>
                <a:lnTo>
                  <a:pt x="176" y="262"/>
                </a:lnTo>
                <a:lnTo>
                  <a:pt x="176" y="270"/>
                </a:lnTo>
                <a:lnTo>
                  <a:pt x="175" y="280"/>
                </a:lnTo>
                <a:lnTo>
                  <a:pt x="173" y="285"/>
                </a:lnTo>
                <a:lnTo>
                  <a:pt x="171" y="292"/>
                </a:lnTo>
                <a:lnTo>
                  <a:pt x="169" y="296"/>
                </a:lnTo>
                <a:lnTo>
                  <a:pt x="164" y="301"/>
                </a:lnTo>
                <a:lnTo>
                  <a:pt x="161" y="306"/>
                </a:lnTo>
                <a:lnTo>
                  <a:pt x="157" y="310"/>
                </a:lnTo>
                <a:lnTo>
                  <a:pt x="153" y="313"/>
                </a:lnTo>
                <a:lnTo>
                  <a:pt x="147" y="316"/>
                </a:lnTo>
                <a:lnTo>
                  <a:pt x="143" y="321"/>
                </a:lnTo>
                <a:lnTo>
                  <a:pt x="140" y="324"/>
                </a:lnTo>
                <a:lnTo>
                  <a:pt x="137" y="328"/>
                </a:lnTo>
                <a:lnTo>
                  <a:pt x="137" y="332"/>
                </a:lnTo>
                <a:lnTo>
                  <a:pt x="139" y="336"/>
                </a:lnTo>
                <a:lnTo>
                  <a:pt x="141" y="340"/>
                </a:lnTo>
                <a:lnTo>
                  <a:pt x="144" y="345"/>
                </a:lnTo>
                <a:lnTo>
                  <a:pt x="147" y="349"/>
                </a:lnTo>
                <a:lnTo>
                  <a:pt x="149" y="353"/>
                </a:lnTo>
                <a:lnTo>
                  <a:pt x="151" y="358"/>
                </a:lnTo>
                <a:lnTo>
                  <a:pt x="153" y="363"/>
                </a:lnTo>
                <a:lnTo>
                  <a:pt x="154" y="368"/>
                </a:lnTo>
                <a:lnTo>
                  <a:pt x="154" y="374"/>
                </a:lnTo>
                <a:lnTo>
                  <a:pt x="154" y="379"/>
                </a:lnTo>
                <a:lnTo>
                  <a:pt x="151" y="386"/>
                </a:lnTo>
                <a:lnTo>
                  <a:pt x="150" y="391"/>
                </a:lnTo>
                <a:lnTo>
                  <a:pt x="151" y="401"/>
                </a:lnTo>
                <a:lnTo>
                  <a:pt x="150" y="410"/>
                </a:lnTo>
                <a:lnTo>
                  <a:pt x="154" y="419"/>
                </a:lnTo>
                <a:lnTo>
                  <a:pt x="155" y="429"/>
                </a:lnTo>
                <a:lnTo>
                  <a:pt x="155" y="434"/>
                </a:lnTo>
                <a:lnTo>
                  <a:pt x="155" y="441"/>
                </a:lnTo>
                <a:lnTo>
                  <a:pt x="155" y="444"/>
                </a:lnTo>
                <a:lnTo>
                  <a:pt x="156" y="446"/>
                </a:lnTo>
                <a:lnTo>
                  <a:pt x="157" y="449"/>
                </a:lnTo>
                <a:lnTo>
                  <a:pt x="160" y="450"/>
                </a:lnTo>
                <a:lnTo>
                  <a:pt x="167" y="451"/>
                </a:lnTo>
                <a:lnTo>
                  <a:pt x="174" y="453"/>
                </a:lnTo>
                <a:lnTo>
                  <a:pt x="184" y="454"/>
                </a:lnTo>
                <a:lnTo>
                  <a:pt x="194" y="457"/>
                </a:lnTo>
                <a:lnTo>
                  <a:pt x="201" y="460"/>
                </a:lnTo>
                <a:lnTo>
                  <a:pt x="208" y="463"/>
                </a:lnTo>
                <a:lnTo>
                  <a:pt x="213" y="468"/>
                </a:lnTo>
                <a:lnTo>
                  <a:pt x="218" y="472"/>
                </a:lnTo>
                <a:lnTo>
                  <a:pt x="228" y="481"/>
                </a:lnTo>
                <a:lnTo>
                  <a:pt x="235" y="491"/>
                </a:lnTo>
                <a:lnTo>
                  <a:pt x="240" y="502"/>
                </a:lnTo>
                <a:lnTo>
                  <a:pt x="244" y="513"/>
                </a:lnTo>
                <a:lnTo>
                  <a:pt x="248" y="524"/>
                </a:lnTo>
                <a:lnTo>
                  <a:pt x="251" y="533"/>
                </a:lnTo>
                <a:lnTo>
                  <a:pt x="253" y="542"/>
                </a:lnTo>
                <a:lnTo>
                  <a:pt x="255" y="550"/>
                </a:lnTo>
                <a:lnTo>
                  <a:pt x="258" y="557"/>
                </a:lnTo>
                <a:lnTo>
                  <a:pt x="261" y="568"/>
                </a:lnTo>
                <a:lnTo>
                  <a:pt x="263" y="579"/>
                </a:lnTo>
                <a:lnTo>
                  <a:pt x="263" y="592"/>
                </a:lnTo>
                <a:lnTo>
                  <a:pt x="263" y="597"/>
                </a:lnTo>
                <a:lnTo>
                  <a:pt x="262" y="604"/>
                </a:lnTo>
                <a:lnTo>
                  <a:pt x="259" y="609"/>
                </a:lnTo>
                <a:lnTo>
                  <a:pt x="257" y="615"/>
                </a:lnTo>
                <a:lnTo>
                  <a:pt x="251" y="624"/>
                </a:lnTo>
                <a:lnTo>
                  <a:pt x="243" y="633"/>
                </a:lnTo>
                <a:lnTo>
                  <a:pt x="235" y="641"/>
                </a:lnTo>
                <a:lnTo>
                  <a:pt x="225" y="646"/>
                </a:lnTo>
                <a:lnTo>
                  <a:pt x="220" y="648"/>
                </a:lnTo>
                <a:lnTo>
                  <a:pt x="214" y="649"/>
                </a:lnTo>
                <a:lnTo>
                  <a:pt x="208" y="650"/>
                </a:lnTo>
                <a:lnTo>
                  <a:pt x="202" y="65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067" name="Text Box 20"/>
          <p:cNvSpPr txBox="1">
            <a:spLocks noChangeArrowheads="1"/>
          </p:cNvSpPr>
          <p:nvPr/>
        </p:nvSpPr>
        <p:spPr bwMode="auto">
          <a:xfrm>
            <a:off x="2895600" y="2514602"/>
            <a:ext cx="6400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pl-PL">
              <a:solidFill>
                <a:prstClr val="black"/>
              </a:solidFill>
              <a:latin typeface="Calibri" pitchFamily="34" charset="0"/>
            </a:endParaRPr>
          </a:p>
        </p:txBody>
      </p:sp>
      <p:grpSp>
        <p:nvGrpSpPr>
          <p:cNvPr id="27" name="Grupa 20"/>
          <p:cNvGrpSpPr>
            <a:grpSpLocks/>
          </p:cNvGrpSpPr>
          <p:nvPr/>
        </p:nvGrpSpPr>
        <p:grpSpPr bwMode="auto">
          <a:xfrm>
            <a:off x="1524000" y="357188"/>
            <a:ext cx="9144000" cy="6500812"/>
            <a:chOff x="0" y="357166"/>
            <a:chExt cx="9144000" cy="6500834"/>
          </a:xfrm>
        </p:grpSpPr>
        <p:sp>
          <p:nvSpPr>
            <p:cNvPr id="28" name="Prostokąt 27"/>
            <p:cNvSpPr/>
            <p:nvPr/>
          </p:nvSpPr>
          <p:spPr>
            <a:xfrm>
              <a:off x="0" y="6500812"/>
              <a:ext cx="9144000" cy="357188"/>
            </a:xfrm>
            <a:prstGeom prst="rect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>
                <a:solidFill>
                  <a:prstClr val="white"/>
                </a:solidFill>
                <a:latin typeface="Calibri"/>
              </a:endParaRPr>
            </a:p>
          </p:txBody>
        </p:sp>
        <p:grpSp>
          <p:nvGrpSpPr>
            <p:cNvPr id="29" name="Grupa 19"/>
            <p:cNvGrpSpPr>
              <a:grpSpLocks/>
            </p:cNvGrpSpPr>
            <p:nvPr/>
          </p:nvGrpSpPr>
          <p:grpSpPr bwMode="auto">
            <a:xfrm>
              <a:off x="357158" y="357166"/>
              <a:ext cx="8429684" cy="422629"/>
              <a:chOff x="357158" y="357166"/>
              <a:chExt cx="8429684" cy="422629"/>
            </a:xfrm>
          </p:grpSpPr>
          <p:pic>
            <p:nvPicPr>
              <p:cNvPr id="30" name="Obraz 4" descr="logotyp(claim)_pl.gif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7158" y="357166"/>
                <a:ext cx="2214578" cy="4226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" name="Obraz 6" descr="piktogramy_zestaw.gif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500826" y="357166"/>
                <a:ext cx="2286016" cy="3210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2" name="Symbol zastępczy numeru slajdu 17"/>
          <p:cNvSpPr txBox="1">
            <a:spLocks/>
          </p:cNvSpPr>
          <p:nvPr/>
        </p:nvSpPr>
        <p:spPr bwMode="auto">
          <a:xfrm>
            <a:off x="6167439" y="6500814"/>
            <a:ext cx="414337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pl-PL" altLang="pl-PL" sz="1200" dirty="0">
                <a:solidFill>
                  <a:prstClr val="white"/>
                </a:solidFill>
                <a:cs typeface="Arial" panose="020B0604020202020204" pitchFamily="34" charset="0"/>
              </a:rPr>
              <a:t>Warszawa, 14 grudnia 2022 r.</a:t>
            </a: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8AA8ECA8-780F-62A8-AFE6-D07C3294DA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763611"/>
              </p:ext>
            </p:extLst>
          </p:nvPr>
        </p:nvGraphicFramePr>
        <p:xfrm>
          <a:off x="1524000" y="1379765"/>
          <a:ext cx="9144000" cy="49813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34590">
                  <a:extLst>
                    <a:ext uri="{9D8B030D-6E8A-4147-A177-3AD203B41FA5}">
                      <a16:colId xmlns:a16="http://schemas.microsoft.com/office/drawing/2014/main" val="2862220891"/>
                    </a:ext>
                  </a:extLst>
                </a:gridCol>
                <a:gridCol w="4309410">
                  <a:extLst>
                    <a:ext uri="{9D8B030D-6E8A-4147-A177-3AD203B41FA5}">
                      <a16:colId xmlns:a16="http://schemas.microsoft.com/office/drawing/2014/main" val="3742855774"/>
                    </a:ext>
                  </a:extLst>
                </a:gridCol>
              </a:tblGrid>
              <a:tr h="420770"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 dirty="0">
                          <a:effectLst/>
                        </a:rPr>
                        <a:t>Zakresy wsparcia</a:t>
                      </a:r>
                    </a:p>
                  </a:txBody>
                  <a:tcPr marL="55273" marR="55273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9745899"/>
                  </a:ext>
                </a:extLst>
              </a:tr>
              <a:tr h="148932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</a:pPr>
                      <a:r>
                        <a:rPr lang="pl-PL" sz="1200" dirty="0">
                          <a:effectLst/>
                        </a:rPr>
                        <a:t>PROW 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73" marR="55273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b="1" dirty="0">
                          <a:effectLst/>
                        </a:rPr>
                        <a:t>PS WPR</a:t>
                      </a:r>
                      <a:endParaRPr lang="pl-PL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73" marR="55273" marT="0" marB="0"/>
                </a:tc>
                <a:extLst>
                  <a:ext uri="{0D108BD9-81ED-4DB2-BD59-A6C34878D82A}">
                    <a16:rowId xmlns:a16="http://schemas.microsoft.com/office/drawing/2014/main" val="3822336381"/>
                  </a:ext>
                </a:extLst>
              </a:tr>
              <a:tr h="3485008">
                <a:tc>
                  <a:txBody>
                    <a:bodyPr/>
                    <a:lstStyle/>
                    <a:p>
                      <a:pPr marL="111760" indent="-9017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PODSTAWOWE USŁUGI I ODNOWA WSI NA OBSZARACH WIEJSKICH</a:t>
                      </a:r>
                      <a:endParaRPr lang="pl-PL" sz="1200" dirty="0">
                        <a:effectLst/>
                      </a:endParaRPr>
                    </a:p>
                    <a:p>
                      <a:pPr marL="111760" indent="-9017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- Gospodarka wodno-ściekowa (wodociągi, kanalizacje, SUW, oczyszczalnie ścieków, indywidualne systemy zagospodarowania ścieków, zbiorniki do gromadzenia wód opadowych i roztopowych)</a:t>
                      </a:r>
                      <a:endParaRPr lang="pl-PL" sz="1200" dirty="0">
                        <a:effectLst/>
                      </a:endParaRPr>
                    </a:p>
                    <a:p>
                      <a:pPr marL="111760" indent="-9017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- Budowa lub modernizacja dróg lokalnych (inwestycje w drogi gminne i powiatowe</a:t>
                      </a:r>
                      <a:endParaRPr lang="pl-PL" sz="1200" dirty="0">
                        <a:effectLst/>
                      </a:endParaRPr>
                    </a:p>
                    <a:p>
                      <a:pPr marL="111760" indent="-9017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- Inwestycje w targowiska lub obiekty budowlane przeznaczone na cele promocji lokalnych produktów (budowa/przebudowa targowisk – „Mój Rynek”)</a:t>
                      </a:r>
                      <a:endParaRPr lang="pl-PL" sz="1200" dirty="0">
                        <a:effectLst/>
                      </a:endParaRPr>
                    </a:p>
                    <a:p>
                      <a:pPr marL="111760" indent="-9017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- Inwestycje w obiekty pełniące funkcje kulturalne (inwestycje w świetlice wiejskie, domy kultury)</a:t>
                      </a:r>
                      <a:endParaRPr lang="pl-PL" sz="1200" dirty="0">
                        <a:effectLst/>
                      </a:endParaRPr>
                    </a:p>
                    <a:p>
                      <a:pPr marL="111760" indent="-9017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- Kształtowanie przestrzeni publicznej (zagospodarowanie przestrzeni publicznej, skwery, parki, siłownie plenerowe, miejsca wypoczynku mieszkańców)</a:t>
                      </a:r>
                      <a:endParaRPr lang="pl-PL" sz="1200" dirty="0">
                        <a:effectLst/>
                      </a:endParaRPr>
                    </a:p>
                    <a:p>
                      <a:pPr marL="111760" indent="-9017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- Ochrona zabytków i budownictwa tradycyjnego (inwestycje mające na celu ochronę i restauracje zabytków)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73" marR="55273" marT="0" marB="0"/>
                </a:tc>
                <a:tc>
                  <a:txBody>
                    <a:bodyPr/>
                    <a:lstStyle/>
                    <a:p>
                      <a:pPr marL="2159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INFRASTRUKTURA NA OBSZARACH WIEJSKICH  </a:t>
                      </a:r>
                    </a:p>
                    <a:p>
                      <a:pPr marL="19304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pl-PL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Obszar A Inwestycje w zakresie systemów indywidualnego oczyszczania ścieków</a:t>
                      </a:r>
                    </a:p>
                    <a:p>
                      <a:pPr marL="19304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pl-PL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Obszar B Inteligentna wieś</a:t>
                      </a:r>
                    </a:p>
                  </a:txBody>
                  <a:tcPr marL="55273" marR="55273" marT="0" marB="0"/>
                </a:tc>
                <a:extLst>
                  <a:ext uri="{0D108BD9-81ED-4DB2-BD59-A6C34878D82A}">
                    <a16:rowId xmlns:a16="http://schemas.microsoft.com/office/drawing/2014/main" val="824047542"/>
                  </a:ext>
                </a:extLst>
              </a:tr>
              <a:tr h="425812">
                <a:tc>
                  <a:txBody>
                    <a:bodyPr/>
                    <a:lstStyle/>
                    <a:p>
                      <a:pPr marL="2159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ZARZĄDZANIE ZASOBAMI WODNYMI </a:t>
                      </a:r>
                      <a:r>
                        <a:rPr lang="pl-PL" sz="1200" dirty="0">
                          <a:effectLst/>
                        </a:rPr>
                        <a:t> </a:t>
                      </a:r>
                      <a:r>
                        <a:rPr lang="pl-PL" sz="1100" dirty="0">
                          <a:effectLst/>
                        </a:rPr>
                        <a:t>(inwestycje w zakresie retencji)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73" marR="55273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73" marR="55273" marT="0" marB="0"/>
                </a:tc>
                <a:extLst>
                  <a:ext uri="{0D108BD9-81ED-4DB2-BD59-A6C34878D82A}">
                    <a16:rowId xmlns:a16="http://schemas.microsoft.com/office/drawing/2014/main" val="1603049557"/>
                  </a:ext>
                </a:extLst>
              </a:tr>
              <a:tr h="462678">
                <a:tc>
                  <a:txBody>
                    <a:bodyPr/>
                    <a:lstStyle/>
                    <a:p>
                      <a:pPr marL="2159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dirty="0">
                          <a:effectLst/>
                        </a:rPr>
                        <a:t>SCALANIE GRUNTÓW – inwestycje w zakresie scalenia gruntów oraz w zagospodarowanie </a:t>
                      </a:r>
                      <a:r>
                        <a:rPr lang="pl-PL" sz="1100" dirty="0" err="1">
                          <a:effectLst/>
                        </a:rPr>
                        <a:t>poscaleniowe</a:t>
                      </a:r>
                      <a:r>
                        <a:rPr lang="pl-PL" sz="1100" dirty="0">
                          <a:effectLst/>
                        </a:rPr>
                        <a:t> ()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73" marR="55273" marT="0" marB="0"/>
                </a:tc>
                <a:tc>
                  <a:txBody>
                    <a:bodyPr/>
                    <a:lstStyle/>
                    <a:p>
                      <a:pPr marL="2159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1" dirty="0">
                          <a:effectLst/>
                        </a:rPr>
                        <a:t>- Scalanie gruntów wraz z zagospodarowaniem </a:t>
                      </a:r>
                      <a:r>
                        <a:rPr lang="pl-PL" sz="1100" b="1" dirty="0" err="1">
                          <a:effectLst/>
                        </a:rPr>
                        <a:t>poscaleniowym</a:t>
                      </a:r>
                      <a:endParaRPr lang="pl-PL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73" marR="55273" marT="0" marB="0"/>
                </a:tc>
                <a:extLst>
                  <a:ext uri="{0D108BD9-81ED-4DB2-BD59-A6C34878D82A}">
                    <a16:rowId xmlns:a16="http://schemas.microsoft.com/office/drawing/2014/main" val="2705149042"/>
                  </a:ext>
                </a:extLst>
              </a:tr>
            </a:tbl>
          </a:graphicData>
        </a:graphic>
      </p:graphicFrame>
      <p:sp>
        <p:nvSpPr>
          <p:cNvPr id="2" name="Prostokąt zaokrąglony 20">
            <a:extLst>
              <a:ext uri="{FF2B5EF4-FFF2-40B4-BE49-F238E27FC236}">
                <a16:creationId xmlns:a16="http://schemas.microsoft.com/office/drawing/2014/main" id="{F0DF89F3-2712-B8E2-5E6E-B5801258F80D}"/>
              </a:ext>
            </a:extLst>
          </p:cNvPr>
          <p:cNvSpPr/>
          <p:nvPr/>
        </p:nvSpPr>
        <p:spPr>
          <a:xfrm>
            <a:off x="1524000" y="824889"/>
            <a:ext cx="9144000" cy="422628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12700" cap="flat" cmpd="sng" algn="ctr">
            <a:solidFill>
              <a:sysClr val="window" lastClr="FFFFFF">
                <a:lumMod val="50000"/>
              </a:sys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7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000" b="1" kern="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Działania wdrażane przez SW</a:t>
            </a:r>
            <a:endParaRPr kumimoji="0" lang="pl-PL" sz="20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2141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Freeform 5"/>
          <p:cNvSpPr>
            <a:spLocks/>
          </p:cNvSpPr>
          <p:nvPr/>
        </p:nvSpPr>
        <p:spPr bwMode="auto">
          <a:xfrm>
            <a:off x="8280799" y="1134666"/>
            <a:ext cx="240506" cy="209550"/>
          </a:xfrm>
          <a:custGeom>
            <a:avLst/>
            <a:gdLst>
              <a:gd name="T0" fmla="*/ 2147483647 w 605"/>
              <a:gd name="T1" fmla="*/ 2147483647 h 528"/>
              <a:gd name="T2" fmla="*/ 2147483647 w 605"/>
              <a:gd name="T3" fmla="*/ 2147483647 h 528"/>
              <a:gd name="T4" fmla="*/ 2147483647 w 605"/>
              <a:gd name="T5" fmla="*/ 2147483647 h 528"/>
              <a:gd name="T6" fmla="*/ 2147483647 w 605"/>
              <a:gd name="T7" fmla="*/ 2147483647 h 528"/>
              <a:gd name="T8" fmla="*/ 2147483647 w 605"/>
              <a:gd name="T9" fmla="*/ 2147483647 h 528"/>
              <a:gd name="T10" fmla="*/ 2147483647 w 605"/>
              <a:gd name="T11" fmla="*/ 2147483647 h 528"/>
              <a:gd name="T12" fmla="*/ 2147483647 w 605"/>
              <a:gd name="T13" fmla="*/ 2147483647 h 528"/>
              <a:gd name="T14" fmla="*/ 2147483647 w 605"/>
              <a:gd name="T15" fmla="*/ 2147483647 h 528"/>
              <a:gd name="T16" fmla="*/ 2147483647 w 605"/>
              <a:gd name="T17" fmla="*/ 2147483647 h 528"/>
              <a:gd name="T18" fmla="*/ 2147483647 w 605"/>
              <a:gd name="T19" fmla="*/ 2147483647 h 528"/>
              <a:gd name="T20" fmla="*/ 2147483647 w 605"/>
              <a:gd name="T21" fmla="*/ 2147483647 h 528"/>
              <a:gd name="T22" fmla="*/ 2147483647 w 605"/>
              <a:gd name="T23" fmla="*/ 2147483647 h 528"/>
              <a:gd name="T24" fmla="*/ 2147483647 w 605"/>
              <a:gd name="T25" fmla="*/ 2147483647 h 528"/>
              <a:gd name="T26" fmla="*/ 2147483647 w 605"/>
              <a:gd name="T27" fmla="*/ 2147483647 h 528"/>
              <a:gd name="T28" fmla="*/ 2147483647 w 605"/>
              <a:gd name="T29" fmla="*/ 2147483647 h 528"/>
              <a:gd name="T30" fmla="*/ 2147483647 w 605"/>
              <a:gd name="T31" fmla="*/ 2147483647 h 528"/>
              <a:gd name="T32" fmla="*/ 2147483647 w 605"/>
              <a:gd name="T33" fmla="*/ 2147483647 h 528"/>
              <a:gd name="T34" fmla="*/ 2147483647 w 605"/>
              <a:gd name="T35" fmla="*/ 2147483647 h 528"/>
              <a:gd name="T36" fmla="*/ 2147483647 w 605"/>
              <a:gd name="T37" fmla="*/ 2147483647 h 528"/>
              <a:gd name="T38" fmla="*/ 2147483647 w 605"/>
              <a:gd name="T39" fmla="*/ 2147483647 h 528"/>
              <a:gd name="T40" fmla="*/ 2147483647 w 605"/>
              <a:gd name="T41" fmla="*/ 2147483647 h 528"/>
              <a:gd name="T42" fmla="*/ 2147483647 w 605"/>
              <a:gd name="T43" fmla="*/ 2147483647 h 528"/>
              <a:gd name="T44" fmla="*/ 2147483647 w 605"/>
              <a:gd name="T45" fmla="*/ 2147483647 h 528"/>
              <a:gd name="T46" fmla="*/ 2147483647 w 605"/>
              <a:gd name="T47" fmla="*/ 2147483647 h 528"/>
              <a:gd name="T48" fmla="*/ 2147483647 w 605"/>
              <a:gd name="T49" fmla="*/ 2147483647 h 528"/>
              <a:gd name="T50" fmla="*/ 2147483647 w 605"/>
              <a:gd name="T51" fmla="*/ 2147483647 h 528"/>
              <a:gd name="T52" fmla="*/ 2147483647 w 605"/>
              <a:gd name="T53" fmla="*/ 2147483647 h 528"/>
              <a:gd name="T54" fmla="*/ 2147483647 w 605"/>
              <a:gd name="T55" fmla="*/ 2147483647 h 528"/>
              <a:gd name="T56" fmla="*/ 2147483647 w 605"/>
              <a:gd name="T57" fmla="*/ 2147483647 h 528"/>
              <a:gd name="T58" fmla="*/ 2147483647 w 605"/>
              <a:gd name="T59" fmla="*/ 2147483647 h 528"/>
              <a:gd name="T60" fmla="*/ 2147483647 w 605"/>
              <a:gd name="T61" fmla="*/ 2147483647 h 528"/>
              <a:gd name="T62" fmla="*/ 2147483647 w 605"/>
              <a:gd name="T63" fmla="*/ 2147483647 h 528"/>
              <a:gd name="T64" fmla="*/ 2147483647 w 605"/>
              <a:gd name="T65" fmla="*/ 2147483647 h 528"/>
              <a:gd name="T66" fmla="*/ 2147483647 w 605"/>
              <a:gd name="T67" fmla="*/ 2147483647 h 528"/>
              <a:gd name="T68" fmla="*/ 2147483647 w 605"/>
              <a:gd name="T69" fmla="*/ 2147483647 h 528"/>
              <a:gd name="T70" fmla="*/ 2147483647 w 605"/>
              <a:gd name="T71" fmla="*/ 2147483647 h 528"/>
              <a:gd name="T72" fmla="*/ 2147483647 w 605"/>
              <a:gd name="T73" fmla="*/ 2147483647 h 528"/>
              <a:gd name="T74" fmla="*/ 2147483647 w 605"/>
              <a:gd name="T75" fmla="*/ 2147483647 h 528"/>
              <a:gd name="T76" fmla="*/ 2147483647 w 605"/>
              <a:gd name="T77" fmla="*/ 2147483647 h 528"/>
              <a:gd name="T78" fmla="*/ 2147483647 w 605"/>
              <a:gd name="T79" fmla="*/ 2147483647 h 528"/>
              <a:gd name="T80" fmla="*/ 2147483647 w 605"/>
              <a:gd name="T81" fmla="*/ 2147483647 h 528"/>
              <a:gd name="T82" fmla="*/ 2147483647 w 605"/>
              <a:gd name="T83" fmla="*/ 2147483647 h 528"/>
              <a:gd name="T84" fmla="*/ 2147483647 w 605"/>
              <a:gd name="T85" fmla="*/ 2147483647 h 528"/>
              <a:gd name="T86" fmla="*/ 2147483647 w 605"/>
              <a:gd name="T87" fmla="*/ 2147483647 h 528"/>
              <a:gd name="T88" fmla="*/ 2147483647 w 605"/>
              <a:gd name="T89" fmla="*/ 2147483647 h 528"/>
              <a:gd name="T90" fmla="*/ 2147483647 w 605"/>
              <a:gd name="T91" fmla="*/ 2147483647 h 528"/>
              <a:gd name="T92" fmla="*/ 2147483647 w 605"/>
              <a:gd name="T93" fmla="*/ 2147483647 h 528"/>
              <a:gd name="T94" fmla="*/ 2147483647 w 605"/>
              <a:gd name="T95" fmla="*/ 2147483647 h 528"/>
              <a:gd name="T96" fmla="*/ 2147483647 w 605"/>
              <a:gd name="T97" fmla="*/ 2147483647 h 528"/>
              <a:gd name="T98" fmla="*/ 2147483647 w 605"/>
              <a:gd name="T99" fmla="*/ 2147483647 h 528"/>
              <a:gd name="T100" fmla="*/ 2147483647 w 605"/>
              <a:gd name="T101" fmla="*/ 2147483647 h 528"/>
              <a:gd name="T102" fmla="*/ 2147483647 w 605"/>
              <a:gd name="T103" fmla="*/ 2147483647 h 528"/>
              <a:gd name="T104" fmla="*/ 2147483647 w 605"/>
              <a:gd name="T105" fmla="*/ 2147483647 h 528"/>
              <a:gd name="T106" fmla="*/ 2147483647 w 605"/>
              <a:gd name="T107" fmla="*/ 2147483647 h 528"/>
              <a:gd name="T108" fmla="*/ 2147483647 w 605"/>
              <a:gd name="T109" fmla="*/ 2147483647 h 528"/>
              <a:gd name="T110" fmla="*/ 2147483647 w 605"/>
              <a:gd name="T111" fmla="*/ 2147483647 h 528"/>
              <a:gd name="T112" fmla="*/ 2147483647 w 605"/>
              <a:gd name="T113" fmla="*/ 2147483647 h 528"/>
              <a:gd name="T114" fmla="*/ 2147483647 w 605"/>
              <a:gd name="T115" fmla="*/ 2147483647 h 528"/>
              <a:gd name="T116" fmla="*/ 2147483647 w 605"/>
              <a:gd name="T117" fmla="*/ 2147483647 h 528"/>
              <a:gd name="T118" fmla="*/ 2147483647 w 605"/>
              <a:gd name="T119" fmla="*/ 2147483647 h 528"/>
              <a:gd name="T120" fmla="*/ 2147483647 w 605"/>
              <a:gd name="T121" fmla="*/ 2147483647 h 528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605"/>
              <a:gd name="T184" fmla="*/ 0 h 528"/>
              <a:gd name="T185" fmla="*/ 605 w 605"/>
              <a:gd name="T186" fmla="*/ 528 h 528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605" h="528">
                <a:moveTo>
                  <a:pt x="51" y="528"/>
                </a:moveTo>
                <a:lnTo>
                  <a:pt x="41" y="528"/>
                </a:lnTo>
                <a:lnTo>
                  <a:pt x="32" y="526"/>
                </a:lnTo>
                <a:lnTo>
                  <a:pt x="24" y="523"/>
                </a:lnTo>
                <a:lnTo>
                  <a:pt x="17" y="518"/>
                </a:lnTo>
                <a:lnTo>
                  <a:pt x="12" y="513"/>
                </a:lnTo>
                <a:lnTo>
                  <a:pt x="7" y="508"/>
                </a:lnTo>
                <a:lnTo>
                  <a:pt x="4" y="501"/>
                </a:lnTo>
                <a:lnTo>
                  <a:pt x="2" y="496"/>
                </a:lnTo>
                <a:lnTo>
                  <a:pt x="0" y="485"/>
                </a:lnTo>
                <a:lnTo>
                  <a:pt x="0" y="475"/>
                </a:lnTo>
                <a:lnTo>
                  <a:pt x="1" y="467"/>
                </a:lnTo>
                <a:lnTo>
                  <a:pt x="4" y="458"/>
                </a:lnTo>
                <a:lnTo>
                  <a:pt x="8" y="449"/>
                </a:lnTo>
                <a:lnTo>
                  <a:pt x="15" y="442"/>
                </a:lnTo>
                <a:lnTo>
                  <a:pt x="21" y="434"/>
                </a:lnTo>
                <a:lnTo>
                  <a:pt x="30" y="428"/>
                </a:lnTo>
                <a:lnTo>
                  <a:pt x="47" y="415"/>
                </a:lnTo>
                <a:lnTo>
                  <a:pt x="67" y="404"/>
                </a:lnTo>
                <a:lnTo>
                  <a:pt x="86" y="394"/>
                </a:lnTo>
                <a:lnTo>
                  <a:pt x="105" y="387"/>
                </a:lnTo>
                <a:lnTo>
                  <a:pt x="107" y="386"/>
                </a:lnTo>
                <a:lnTo>
                  <a:pt x="109" y="383"/>
                </a:lnTo>
                <a:lnTo>
                  <a:pt x="110" y="380"/>
                </a:lnTo>
                <a:lnTo>
                  <a:pt x="111" y="375"/>
                </a:lnTo>
                <a:lnTo>
                  <a:pt x="112" y="368"/>
                </a:lnTo>
                <a:lnTo>
                  <a:pt x="113" y="352"/>
                </a:lnTo>
                <a:lnTo>
                  <a:pt x="112" y="330"/>
                </a:lnTo>
                <a:lnTo>
                  <a:pt x="112" y="322"/>
                </a:lnTo>
                <a:lnTo>
                  <a:pt x="112" y="313"/>
                </a:lnTo>
                <a:lnTo>
                  <a:pt x="112" y="289"/>
                </a:lnTo>
                <a:lnTo>
                  <a:pt x="111" y="265"/>
                </a:lnTo>
                <a:lnTo>
                  <a:pt x="110" y="239"/>
                </a:lnTo>
                <a:lnTo>
                  <a:pt x="109" y="212"/>
                </a:lnTo>
                <a:lnTo>
                  <a:pt x="108" y="190"/>
                </a:lnTo>
                <a:lnTo>
                  <a:pt x="107" y="170"/>
                </a:lnTo>
                <a:lnTo>
                  <a:pt x="107" y="150"/>
                </a:lnTo>
                <a:lnTo>
                  <a:pt x="106" y="133"/>
                </a:lnTo>
                <a:lnTo>
                  <a:pt x="106" y="118"/>
                </a:lnTo>
                <a:lnTo>
                  <a:pt x="105" y="105"/>
                </a:lnTo>
                <a:lnTo>
                  <a:pt x="105" y="86"/>
                </a:lnTo>
                <a:lnTo>
                  <a:pt x="106" y="69"/>
                </a:lnTo>
                <a:lnTo>
                  <a:pt x="108" y="61"/>
                </a:lnTo>
                <a:lnTo>
                  <a:pt x="110" y="53"/>
                </a:lnTo>
                <a:lnTo>
                  <a:pt x="114" y="45"/>
                </a:lnTo>
                <a:lnTo>
                  <a:pt x="120" y="37"/>
                </a:lnTo>
                <a:lnTo>
                  <a:pt x="126" y="29"/>
                </a:lnTo>
                <a:lnTo>
                  <a:pt x="134" y="23"/>
                </a:lnTo>
                <a:lnTo>
                  <a:pt x="143" y="17"/>
                </a:lnTo>
                <a:lnTo>
                  <a:pt x="154" y="12"/>
                </a:lnTo>
                <a:lnTo>
                  <a:pt x="165" y="7"/>
                </a:lnTo>
                <a:lnTo>
                  <a:pt x="177" y="4"/>
                </a:lnTo>
                <a:lnTo>
                  <a:pt x="190" y="2"/>
                </a:lnTo>
                <a:lnTo>
                  <a:pt x="204" y="1"/>
                </a:lnTo>
                <a:lnTo>
                  <a:pt x="206" y="1"/>
                </a:lnTo>
                <a:lnTo>
                  <a:pt x="208" y="0"/>
                </a:lnTo>
                <a:lnTo>
                  <a:pt x="216" y="1"/>
                </a:lnTo>
                <a:lnTo>
                  <a:pt x="222" y="2"/>
                </a:lnTo>
                <a:lnTo>
                  <a:pt x="228" y="3"/>
                </a:lnTo>
                <a:lnTo>
                  <a:pt x="234" y="5"/>
                </a:lnTo>
                <a:lnTo>
                  <a:pt x="240" y="7"/>
                </a:lnTo>
                <a:lnTo>
                  <a:pt x="245" y="11"/>
                </a:lnTo>
                <a:lnTo>
                  <a:pt x="249" y="14"/>
                </a:lnTo>
                <a:lnTo>
                  <a:pt x="254" y="18"/>
                </a:lnTo>
                <a:lnTo>
                  <a:pt x="258" y="23"/>
                </a:lnTo>
                <a:lnTo>
                  <a:pt x="262" y="28"/>
                </a:lnTo>
                <a:lnTo>
                  <a:pt x="267" y="24"/>
                </a:lnTo>
                <a:lnTo>
                  <a:pt x="272" y="19"/>
                </a:lnTo>
                <a:lnTo>
                  <a:pt x="277" y="16"/>
                </a:lnTo>
                <a:lnTo>
                  <a:pt x="284" y="13"/>
                </a:lnTo>
                <a:lnTo>
                  <a:pt x="289" y="10"/>
                </a:lnTo>
                <a:lnTo>
                  <a:pt x="297" y="9"/>
                </a:lnTo>
                <a:lnTo>
                  <a:pt x="303" y="6"/>
                </a:lnTo>
                <a:lnTo>
                  <a:pt x="311" y="6"/>
                </a:lnTo>
                <a:lnTo>
                  <a:pt x="316" y="6"/>
                </a:lnTo>
                <a:lnTo>
                  <a:pt x="321" y="6"/>
                </a:lnTo>
                <a:lnTo>
                  <a:pt x="331" y="6"/>
                </a:lnTo>
                <a:lnTo>
                  <a:pt x="342" y="7"/>
                </a:lnTo>
                <a:lnTo>
                  <a:pt x="352" y="10"/>
                </a:lnTo>
                <a:lnTo>
                  <a:pt x="360" y="12"/>
                </a:lnTo>
                <a:lnTo>
                  <a:pt x="369" y="15"/>
                </a:lnTo>
                <a:lnTo>
                  <a:pt x="377" y="19"/>
                </a:lnTo>
                <a:lnTo>
                  <a:pt x="383" y="24"/>
                </a:lnTo>
                <a:lnTo>
                  <a:pt x="390" y="29"/>
                </a:lnTo>
                <a:lnTo>
                  <a:pt x="394" y="34"/>
                </a:lnTo>
                <a:lnTo>
                  <a:pt x="397" y="40"/>
                </a:lnTo>
                <a:lnTo>
                  <a:pt x="403" y="33"/>
                </a:lnTo>
                <a:lnTo>
                  <a:pt x="409" y="28"/>
                </a:lnTo>
                <a:lnTo>
                  <a:pt x="414" y="25"/>
                </a:lnTo>
                <a:lnTo>
                  <a:pt x="420" y="22"/>
                </a:lnTo>
                <a:lnTo>
                  <a:pt x="430" y="18"/>
                </a:lnTo>
                <a:lnTo>
                  <a:pt x="437" y="17"/>
                </a:lnTo>
                <a:lnTo>
                  <a:pt x="439" y="17"/>
                </a:lnTo>
                <a:lnTo>
                  <a:pt x="446" y="17"/>
                </a:lnTo>
                <a:lnTo>
                  <a:pt x="456" y="17"/>
                </a:lnTo>
                <a:lnTo>
                  <a:pt x="467" y="17"/>
                </a:lnTo>
                <a:lnTo>
                  <a:pt x="477" y="18"/>
                </a:lnTo>
                <a:lnTo>
                  <a:pt x="487" y="20"/>
                </a:lnTo>
                <a:lnTo>
                  <a:pt x="495" y="23"/>
                </a:lnTo>
                <a:lnTo>
                  <a:pt x="503" y="25"/>
                </a:lnTo>
                <a:lnTo>
                  <a:pt x="510" y="28"/>
                </a:lnTo>
                <a:lnTo>
                  <a:pt x="515" y="31"/>
                </a:lnTo>
                <a:lnTo>
                  <a:pt x="520" y="36"/>
                </a:lnTo>
                <a:lnTo>
                  <a:pt x="529" y="44"/>
                </a:lnTo>
                <a:lnTo>
                  <a:pt x="534" y="53"/>
                </a:lnTo>
                <a:lnTo>
                  <a:pt x="538" y="61"/>
                </a:lnTo>
                <a:lnTo>
                  <a:pt x="540" y="69"/>
                </a:lnTo>
                <a:lnTo>
                  <a:pt x="542" y="87"/>
                </a:lnTo>
                <a:lnTo>
                  <a:pt x="542" y="106"/>
                </a:lnTo>
                <a:lnTo>
                  <a:pt x="542" y="123"/>
                </a:lnTo>
                <a:lnTo>
                  <a:pt x="541" y="141"/>
                </a:lnTo>
                <a:lnTo>
                  <a:pt x="538" y="176"/>
                </a:lnTo>
                <a:lnTo>
                  <a:pt x="532" y="208"/>
                </a:lnTo>
                <a:lnTo>
                  <a:pt x="530" y="225"/>
                </a:lnTo>
                <a:lnTo>
                  <a:pt x="527" y="242"/>
                </a:lnTo>
                <a:lnTo>
                  <a:pt x="526" y="256"/>
                </a:lnTo>
                <a:lnTo>
                  <a:pt x="524" y="269"/>
                </a:lnTo>
                <a:lnTo>
                  <a:pt x="522" y="281"/>
                </a:lnTo>
                <a:lnTo>
                  <a:pt x="521" y="297"/>
                </a:lnTo>
                <a:lnTo>
                  <a:pt x="519" y="314"/>
                </a:lnTo>
                <a:lnTo>
                  <a:pt x="516" y="335"/>
                </a:lnTo>
                <a:lnTo>
                  <a:pt x="512" y="359"/>
                </a:lnTo>
                <a:lnTo>
                  <a:pt x="512" y="361"/>
                </a:lnTo>
                <a:lnTo>
                  <a:pt x="511" y="366"/>
                </a:lnTo>
                <a:lnTo>
                  <a:pt x="510" y="370"/>
                </a:lnTo>
                <a:lnTo>
                  <a:pt x="517" y="375"/>
                </a:lnTo>
                <a:lnTo>
                  <a:pt x="530" y="380"/>
                </a:lnTo>
                <a:lnTo>
                  <a:pt x="533" y="381"/>
                </a:lnTo>
                <a:lnTo>
                  <a:pt x="537" y="382"/>
                </a:lnTo>
                <a:lnTo>
                  <a:pt x="545" y="387"/>
                </a:lnTo>
                <a:lnTo>
                  <a:pt x="556" y="391"/>
                </a:lnTo>
                <a:lnTo>
                  <a:pt x="568" y="399"/>
                </a:lnTo>
                <a:lnTo>
                  <a:pt x="580" y="407"/>
                </a:lnTo>
                <a:lnTo>
                  <a:pt x="585" y="411"/>
                </a:lnTo>
                <a:lnTo>
                  <a:pt x="589" y="418"/>
                </a:lnTo>
                <a:lnTo>
                  <a:pt x="595" y="424"/>
                </a:lnTo>
                <a:lnTo>
                  <a:pt x="598" y="431"/>
                </a:lnTo>
                <a:lnTo>
                  <a:pt x="601" y="439"/>
                </a:lnTo>
                <a:lnTo>
                  <a:pt x="603" y="447"/>
                </a:lnTo>
                <a:lnTo>
                  <a:pt x="605" y="457"/>
                </a:lnTo>
                <a:lnTo>
                  <a:pt x="605" y="467"/>
                </a:lnTo>
                <a:lnTo>
                  <a:pt x="603" y="476"/>
                </a:lnTo>
                <a:lnTo>
                  <a:pt x="600" y="485"/>
                </a:lnTo>
                <a:lnTo>
                  <a:pt x="596" y="495"/>
                </a:lnTo>
                <a:lnTo>
                  <a:pt x="589" y="502"/>
                </a:lnTo>
                <a:lnTo>
                  <a:pt x="585" y="505"/>
                </a:lnTo>
                <a:lnTo>
                  <a:pt x="581" y="509"/>
                </a:lnTo>
                <a:lnTo>
                  <a:pt x="575" y="512"/>
                </a:lnTo>
                <a:lnTo>
                  <a:pt x="571" y="514"/>
                </a:lnTo>
                <a:lnTo>
                  <a:pt x="565" y="516"/>
                </a:lnTo>
                <a:lnTo>
                  <a:pt x="558" y="517"/>
                </a:lnTo>
                <a:lnTo>
                  <a:pt x="552" y="518"/>
                </a:lnTo>
                <a:lnTo>
                  <a:pt x="545" y="518"/>
                </a:lnTo>
                <a:lnTo>
                  <a:pt x="531" y="517"/>
                </a:lnTo>
                <a:lnTo>
                  <a:pt x="518" y="515"/>
                </a:lnTo>
                <a:lnTo>
                  <a:pt x="505" y="511"/>
                </a:lnTo>
                <a:lnTo>
                  <a:pt x="495" y="508"/>
                </a:lnTo>
                <a:lnTo>
                  <a:pt x="473" y="498"/>
                </a:lnTo>
                <a:lnTo>
                  <a:pt x="451" y="491"/>
                </a:lnTo>
                <a:lnTo>
                  <a:pt x="429" y="485"/>
                </a:lnTo>
                <a:lnTo>
                  <a:pt x="402" y="478"/>
                </a:lnTo>
                <a:lnTo>
                  <a:pt x="397" y="477"/>
                </a:lnTo>
                <a:lnTo>
                  <a:pt x="380" y="474"/>
                </a:lnTo>
                <a:lnTo>
                  <a:pt x="364" y="472"/>
                </a:lnTo>
                <a:lnTo>
                  <a:pt x="350" y="471"/>
                </a:lnTo>
                <a:lnTo>
                  <a:pt x="337" y="471"/>
                </a:lnTo>
                <a:lnTo>
                  <a:pt x="321" y="471"/>
                </a:lnTo>
                <a:lnTo>
                  <a:pt x="304" y="471"/>
                </a:lnTo>
                <a:lnTo>
                  <a:pt x="289" y="472"/>
                </a:lnTo>
                <a:lnTo>
                  <a:pt x="273" y="473"/>
                </a:lnTo>
                <a:lnTo>
                  <a:pt x="258" y="474"/>
                </a:lnTo>
                <a:lnTo>
                  <a:pt x="244" y="475"/>
                </a:lnTo>
                <a:lnTo>
                  <a:pt x="230" y="477"/>
                </a:lnTo>
                <a:lnTo>
                  <a:pt x="205" y="483"/>
                </a:lnTo>
                <a:lnTo>
                  <a:pt x="180" y="489"/>
                </a:lnTo>
                <a:lnTo>
                  <a:pt x="171" y="491"/>
                </a:lnTo>
                <a:lnTo>
                  <a:pt x="162" y="495"/>
                </a:lnTo>
                <a:lnTo>
                  <a:pt x="150" y="499"/>
                </a:lnTo>
                <a:lnTo>
                  <a:pt x="137" y="504"/>
                </a:lnTo>
                <a:lnTo>
                  <a:pt x="111" y="514"/>
                </a:lnTo>
                <a:lnTo>
                  <a:pt x="87" y="522"/>
                </a:lnTo>
                <a:lnTo>
                  <a:pt x="78" y="525"/>
                </a:lnTo>
                <a:lnTo>
                  <a:pt x="68" y="527"/>
                </a:lnTo>
                <a:lnTo>
                  <a:pt x="59" y="528"/>
                </a:lnTo>
                <a:lnTo>
                  <a:pt x="51" y="528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055" name="Freeform 7"/>
          <p:cNvSpPr>
            <a:spLocks/>
          </p:cNvSpPr>
          <p:nvPr/>
        </p:nvSpPr>
        <p:spPr bwMode="auto">
          <a:xfrm>
            <a:off x="8559404" y="1133477"/>
            <a:ext cx="190500" cy="211931"/>
          </a:xfrm>
          <a:custGeom>
            <a:avLst/>
            <a:gdLst>
              <a:gd name="T0" fmla="*/ 2147483647 w 480"/>
              <a:gd name="T1" fmla="*/ 2147483647 h 535"/>
              <a:gd name="T2" fmla="*/ 2147483647 w 480"/>
              <a:gd name="T3" fmla="*/ 2147483647 h 535"/>
              <a:gd name="T4" fmla="*/ 2147483647 w 480"/>
              <a:gd name="T5" fmla="*/ 2147483647 h 535"/>
              <a:gd name="T6" fmla="*/ 2147483647 w 480"/>
              <a:gd name="T7" fmla="*/ 2147483647 h 535"/>
              <a:gd name="T8" fmla="*/ 2147483647 w 480"/>
              <a:gd name="T9" fmla="*/ 2147483647 h 535"/>
              <a:gd name="T10" fmla="*/ 2147483647 w 480"/>
              <a:gd name="T11" fmla="*/ 2147483647 h 535"/>
              <a:gd name="T12" fmla="*/ 2147483647 w 480"/>
              <a:gd name="T13" fmla="*/ 2147483647 h 535"/>
              <a:gd name="T14" fmla="*/ 2147483647 w 480"/>
              <a:gd name="T15" fmla="*/ 2147483647 h 535"/>
              <a:gd name="T16" fmla="*/ 2147483647 w 480"/>
              <a:gd name="T17" fmla="*/ 2147483647 h 535"/>
              <a:gd name="T18" fmla="*/ 2147483647 w 480"/>
              <a:gd name="T19" fmla="*/ 2147483647 h 535"/>
              <a:gd name="T20" fmla="*/ 2147483647 w 480"/>
              <a:gd name="T21" fmla="*/ 2147483647 h 535"/>
              <a:gd name="T22" fmla="*/ 2147483647 w 480"/>
              <a:gd name="T23" fmla="*/ 2147483647 h 535"/>
              <a:gd name="T24" fmla="*/ 0 w 480"/>
              <a:gd name="T25" fmla="*/ 2147483647 h 535"/>
              <a:gd name="T26" fmla="*/ 0 w 480"/>
              <a:gd name="T27" fmla="*/ 2147483647 h 535"/>
              <a:gd name="T28" fmla="*/ 2147483647 w 480"/>
              <a:gd name="T29" fmla="*/ 2147483647 h 535"/>
              <a:gd name="T30" fmla="*/ 2147483647 w 480"/>
              <a:gd name="T31" fmla="*/ 2147483647 h 535"/>
              <a:gd name="T32" fmla="*/ 2147483647 w 480"/>
              <a:gd name="T33" fmla="*/ 2147483647 h 535"/>
              <a:gd name="T34" fmla="*/ 2147483647 w 480"/>
              <a:gd name="T35" fmla="*/ 2147483647 h 535"/>
              <a:gd name="T36" fmla="*/ 2147483647 w 480"/>
              <a:gd name="T37" fmla="*/ 2147483647 h 535"/>
              <a:gd name="T38" fmla="*/ 2147483647 w 480"/>
              <a:gd name="T39" fmla="*/ 2147483647 h 535"/>
              <a:gd name="T40" fmla="*/ 2147483647 w 480"/>
              <a:gd name="T41" fmla="*/ 2147483647 h 535"/>
              <a:gd name="T42" fmla="*/ 2147483647 w 480"/>
              <a:gd name="T43" fmla="*/ 2147483647 h 535"/>
              <a:gd name="T44" fmla="*/ 2147483647 w 480"/>
              <a:gd name="T45" fmla="*/ 2147483647 h 535"/>
              <a:gd name="T46" fmla="*/ 2147483647 w 480"/>
              <a:gd name="T47" fmla="*/ 2147483647 h 535"/>
              <a:gd name="T48" fmla="*/ 2147483647 w 480"/>
              <a:gd name="T49" fmla="*/ 2147483647 h 535"/>
              <a:gd name="T50" fmla="*/ 2147483647 w 480"/>
              <a:gd name="T51" fmla="*/ 2147483647 h 535"/>
              <a:gd name="T52" fmla="*/ 2147483647 w 480"/>
              <a:gd name="T53" fmla="*/ 2147483647 h 535"/>
              <a:gd name="T54" fmla="*/ 2147483647 w 480"/>
              <a:gd name="T55" fmla="*/ 2147483647 h 535"/>
              <a:gd name="T56" fmla="*/ 2147483647 w 480"/>
              <a:gd name="T57" fmla="*/ 2147483647 h 535"/>
              <a:gd name="T58" fmla="*/ 2147483647 w 480"/>
              <a:gd name="T59" fmla="*/ 2147483647 h 535"/>
              <a:gd name="T60" fmla="*/ 2147483647 w 480"/>
              <a:gd name="T61" fmla="*/ 2147483647 h 535"/>
              <a:gd name="T62" fmla="*/ 2147483647 w 480"/>
              <a:gd name="T63" fmla="*/ 2147483647 h 535"/>
              <a:gd name="T64" fmla="*/ 2147483647 w 480"/>
              <a:gd name="T65" fmla="*/ 2147483647 h 535"/>
              <a:gd name="T66" fmla="*/ 2147483647 w 480"/>
              <a:gd name="T67" fmla="*/ 2147483647 h 535"/>
              <a:gd name="T68" fmla="*/ 2147483647 w 480"/>
              <a:gd name="T69" fmla="*/ 2147483647 h 535"/>
              <a:gd name="T70" fmla="*/ 2147483647 w 480"/>
              <a:gd name="T71" fmla="*/ 2147483647 h 535"/>
              <a:gd name="T72" fmla="*/ 2147483647 w 480"/>
              <a:gd name="T73" fmla="*/ 2147483647 h 535"/>
              <a:gd name="T74" fmla="*/ 2147483647 w 480"/>
              <a:gd name="T75" fmla="*/ 2147483647 h 535"/>
              <a:gd name="T76" fmla="*/ 2147483647 w 480"/>
              <a:gd name="T77" fmla="*/ 2147483647 h 535"/>
              <a:gd name="T78" fmla="*/ 2147483647 w 480"/>
              <a:gd name="T79" fmla="*/ 2147483647 h 535"/>
              <a:gd name="T80" fmla="*/ 2147483647 w 480"/>
              <a:gd name="T81" fmla="*/ 2147483647 h 535"/>
              <a:gd name="T82" fmla="*/ 2147483647 w 480"/>
              <a:gd name="T83" fmla="*/ 2147483647 h 535"/>
              <a:gd name="T84" fmla="*/ 2147483647 w 480"/>
              <a:gd name="T85" fmla="*/ 2147483647 h 535"/>
              <a:gd name="T86" fmla="*/ 2147483647 w 480"/>
              <a:gd name="T87" fmla="*/ 2147483647 h 535"/>
              <a:gd name="T88" fmla="*/ 2147483647 w 480"/>
              <a:gd name="T89" fmla="*/ 2147483647 h 535"/>
              <a:gd name="T90" fmla="*/ 2147483647 w 480"/>
              <a:gd name="T91" fmla="*/ 2147483647 h 535"/>
              <a:gd name="T92" fmla="*/ 2147483647 w 480"/>
              <a:gd name="T93" fmla="*/ 2147483647 h 535"/>
              <a:gd name="T94" fmla="*/ 2147483647 w 480"/>
              <a:gd name="T95" fmla="*/ 2147483647 h 535"/>
              <a:gd name="T96" fmla="*/ 2147483647 w 480"/>
              <a:gd name="T97" fmla="*/ 2147483647 h 535"/>
              <a:gd name="T98" fmla="*/ 2147483647 w 480"/>
              <a:gd name="T99" fmla="*/ 2147483647 h 535"/>
              <a:gd name="T100" fmla="*/ 2147483647 w 480"/>
              <a:gd name="T101" fmla="*/ 2147483647 h 535"/>
              <a:gd name="T102" fmla="*/ 2147483647 w 480"/>
              <a:gd name="T103" fmla="*/ 2147483647 h 53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480"/>
              <a:gd name="T157" fmla="*/ 0 h 535"/>
              <a:gd name="T158" fmla="*/ 480 w 480"/>
              <a:gd name="T159" fmla="*/ 535 h 535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480" h="535">
                <a:moveTo>
                  <a:pt x="249" y="535"/>
                </a:moveTo>
                <a:lnTo>
                  <a:pt x="241" y="534"/>
                </a:lnTo>
                <a:lnTo>
                  <a:pt x="232" y="534"/>
                </a:lnTo>
                <a:lnTo>
                  <a:pt x="221" y="532"/>
                </a:lnTo>
                <a:lnTo>
                  <a:pt x="209" y="529"/>
                </a:lnTo>
                <a:lnTo>
                  <a:pt x="197" y="526"/>
                </a:lnTo>
                <a:lnTo>
                  <a:pt x="186" y="521"/>
                </a:lnTo>
                <a:lnTo>
                  <a:pt x="173" y="516"/>
                </a:lnTo>
                <a:lnTo>
                  <a:pt x="159" y="508"/>
                </a:lnTo>
                <a:lnTo>
                  <a:pt x="146" y="501"/>
                </a:lnTo>
                <a:lnTo>
                  <a:pt x="133" y="491"/>
                </a:lnTo>
                <a:lnTo>
                  <a:pt x="119" y="480"/>
                </a:lnTo>
                <a:lnTo>
                  <a:pt x="106" y="468"/>
                </a:lnTo>
                <a:lnTo>
                  <a:pt x="94" y="455"/>
                </a:lnTo>
                <a:lnTo>
                  <a:pt x="81" y="440"/>
                </a:lnTo>
                <a:lnTo>
                  <a:pt x="70" y="423"/>
                </a:lnTo>
                <a:lnTo>
                  <a:pt x="59" y="405"/>
                </a:lnTo>
                <a:lnTo>
                  <a:pt x="49" y="387"/>
                </a:lnTo>
                <a:lnTo>
                  <a:pt x="42" y="369"/>
                </a:lnTo>
                <a:lnTo>
                  <a:pt x="34" y="353"/>
                </a:lnTo>
                <a:lnTo>
                  <a:pt x="28" y="337"/>
                </a:lnTo>
                <a:lnTo>
                  <a:pt x="17" y="306"/>
                </a:lnTo>
                <a:lnTo>
                  <a:pt x="9" y="278"/>
                </a:lnTo>
                <a:lnTo>
                  <a:pt x="5" y="253"/>
                </a:lnTo>
                <a:lnTo>
                  <a:pt x="2" y="232"/>
                </a:lnTo>
                <a:lnTo>
                  <a:pt x="0" y="213"/>
                </a:lnTo>
                <a:lnTo>
                  <a:pt x="0" y="199"/>
                </a:lnTo>
                <a:lnTo>
                  <a:pt x="0" y="188"/>
                </a:lnTo>
                <a:lnTo>
                  <a:pt x="1" y="178"/>
                </a:lnTo>
                <a:lnTo>
                  <a:pt x="3" y="168"/>
                </a:lnTo>
                <a:lnTo>
                  <a:pt x="5" y="159"/>
                </a:lnTo>
                <a:lnTo>
                  <a:pt x="8" y="152"/>
                </a:lnTo>
                <a:lnTo>
                  <a:pt x="13" y="144"/>
                </a:lnTo>
                <a:lnTo>
                  <a:pt x="17" y="138"/>
                </a:lnTo>
                <a:lnTo>
                  <a:pt x="22" y="132"/>
                </a:lnTo>
                <a:lnTo>
                  <a:pt x="29" y="127"/>
                </a:lnTo>
                <a:lnTo>
                  <a:pt x="35" y="122"/>
                </a:lnTo>
                <a:lnTo>
                  <a:pt x="42" y="117"/>
                </a:lnTo>
                <a:lnTo>
                  <a:pt x="49" y="114"/>
                </a:lnTo>
                <a:lnTo>
                  <a:pt x="67" y="107"/>
                </a:lnTo>
                <a:lnTo>
                  <a:pt x="86" y="101"/>
                </a:lnTo>
                <a:lnTo>
                  <a:pt x="88" y="100"/>
                </a:lnTo>
                <a:lnTo>
                  <a:pt x="89" y="100"/>
                </a:lnTo>
                <a:lnTo>
                  <a:pt x="96" y="99"/>
                </a:lnTo>
                <a:lnTo>
                  <a:pt x="113" y="95"/>
                </a:lnTo>
                <a:lnTo>
                  <a:pt x="138" y="88"/>
                </a:lnTo>
                <a:lnTo>
                  <a:pt x="169" y="80"/>
                </a:lnTo>
                <a:lnTo>
                  <a:pt x="205" y="68"/>
                </a:lnTo>
                <a:lnTo>
                  <a:pt x="243" y="54"/>
                </a:lnTo>
                <a:lnTo>
                  <a:pt x="261" y="46"/>
                </a:lnTo>
                <a:lnTo>
                  <a:pt x="281" y="37"/>
                </a:lnTo>
                <a:lnTo>
                  <a:pt x="298" y="29"/>
                </a:lnTo>
                <a:lnTo>
                  <a:pt x="315" y="19"/>
                </a:lnTo>
                <a:lnTo>
                  <a:pt x="327" y="13"/>
                </a:lnTo>
                <a:lnTo>
                  <a:pt x="342" y="6"/>
                </a:lnTo>
                <a:lnTo>
                  <a:pt x="351" y="4"/>
                </a:lnTo>
                <a:lnTo>
                  <a:pt x="359" y="2"/>
                </a:lnTo>
                <a:lnTo>
                  <a:pt x="369" y="1"/>
                </a:lnTo>
                <a:lnTo>
                  <a:pt x="378" y="0"/>
                </a:lnTo>
                <a:lnTo>
                  <a:pt x="387" y="1"/>
                </a:lnTo>
                <a:lnTo>
                  <a:pt x="399" y="3"/>
                </a:lnTo>
                <a:lnTo>
                  <a:pt x="406" y="5"/>
                </a:lnTo>
                <a:lnTo>
                  <a:pt x="412" y="7"/>
                </a:lnTo>
                <a:lnTo>
                  <a:pt x="420" y="10"/>
                </a:lnTo>
                <a:lnTo>
                  <a:pt x="427" y="16"/>
                </a:lnTo>
                <a:lnTo>
                  <a:pt x="435" y="21"/>
                </a:lnTo>
                <a:lnTo>
                  <a:pt x="441" y="28"/>
                </a:lnTo>
                <a:lnTo>
                  <a:pt x="448" y="36"/>
                </a:lnTo>
                <a:lnTo>
                  <a:pt x="454" y="46"/>
                </a:lnTo>
                <a:lnTo>
                  <a:pt x="460" y="58"/>
                </a:lnTo>
                <a:lnTo>
                  <a:pt x="464" y="71"/>
                </a:lnTo>
                <a:lnTo>
                  <a:pt x="468" y="86"/>
                </a:lnTo>
                <a:lnTo>
                  <a:pt x="471" y="102"/>
                </a:lnTo>
                <a:lnTo>
                  <a:pt x="473" y="118"/>
                </a:lnTo>
                <a:lnTo>
                  <a:pt x="476" y="148"/>
                </a:lnTo>
                <a:lnTo>
                  <a:pt x="479" y="182"/>
                </a:lnTo>
                <a:lnTo>
                  <a:pt x="480" y="199"/>
                </a:lnTo>
                <a:lnTo>
                  <a:pt x="480" y="219"/>
                </a:lnTo>
                <a:lnTo>
                  <a:pt x="480" y="237"/>
                </a:lnTo>
                <a:lnTo>
                  <a:pt x="480" y="258"/>
                </a:lnTo>
                <a:lnTo>
                  <a:pt x="478" y="278"/>
                </a:lnTo>
                <a:lnTo>
                  <a:pt x="476" y="299"/>
                </a:lnTo>
                <a:lnTo>
                  <a:pt x="472" y="319"/>
                </a:lnTo>
                <a:lnTo>
                  <a:pt x="467" y="341"/>
                </a:lnTo>
                <a:lnTo>
                  <a:pt x="461" y="363"/>
                </a:lnTo>
                <a:lnTo>
                  <a:pt x="453" y="384"/>
                </a:lnTo>
                <a:lnTo>
                  <a:pt x="444" y="406"/>
                </a:lnTo>
                <a:lnTo>
                  <a:pt x="433" y="426"/>
                </a:lnTo>
                <a:lnTo>
                  <a:pt x="425" y="438"/>
                </a:lnTo>
                <a:lnTo>
                  <a:pt x="417" y="450"/>
                </a:lnTo>
                <a:lnTo>
                  <a:pt x="407" y="461"/>
                </a:lnTo>
                <a:lnTo>
                  <a:pt x="397" y="471"/>
                </a:lnTo>
                <a:lnTo>
                  <a:pt x="385" y="480"/>
                </a:lnTo>
                <a:lnTo>
                  <a:pt x="375" y="489"/>
                </a:lnTo>
                <a:lnTo>
                  <a:pt x="362" y="498"/>
                </a:lnTo>
                <a:lnTo>
                  <a:pt x="350" y="505"/>
                </a:lnTo>
                <a:lnTo>
                  <a:pt x="337" y="512"/>
                </a:lnTo>
                <a:lnTo>
                  <a:pt x="324" y="518"/>
                </a:lnTo>
                <a:lnTo>
                  <a:pt x="311" y="524"/>
                </a:lnTo>
                <a:lnTo>
                  <a:pt x="298" y="528"/>
                </a:lnTo>
                <a:lnTo>
                  <a:pt x="285" y="531"/>
                </a:lnTo>
                <a:lnTo>
                  <a:pt x="273" y="533"/>
                </a:lnTo>
                <a:lnTo>
                  <a:pt x="261" y="534"/>
                </a:lnTo>
                <a:lnTo>
                  <a:pt x="249" y="535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057" name="Freeform 9"/>
          <p:cNvSpPr>
            <a:spLocks/>
          </p:cNvSpPr>
          <p:nvPr/>
        </p:nvSpPr>
        <p:spPr bwMode="auto">
          <a:xfrm>
            <a:off x="7448551" y="1119189"/>
            <a:ext cx="216694" cy="235744"/>
          </a:xfrm>
          <a:custGeom>
            <a:avLst/>
            <a:gdLst>
              <a:gd name="T0" fmla="*/ 2147483647 w 545"/>
              <a:gd name="T1" fmla="*/ 2147483647 h 594"/>
              <a:gd name="T2" fmla="*/ 2147483647 w 545"/>
              <a:gd name="T3" fmla="*/ 2147483647 h 594"/>
              <a:gd name="T4" fmla="*/ 0 w 545"/>
              <a:gd name="T5" fmla="*/ 2147483647 h 594"/>
              <a:gd name="T6" fmla="*/ 2147483647 w 545"/>
              <a:gd name="T7" fmla="*/ 2147483647 h 594"/>
              <a:gd name="T8" fmla="*/ 2147483647 w 545"/>
              <a:gd name="T9" fmla="*/ 2147483647 h 594"/>
              <a:gd name="T10" fmla="*/ 2147483647 w 545"/>
              <a:gd name="T11" fmla="*/ 2147483647 h 594"/>
              <a:gd name="T12" fmla="*/ 2147483647 w 545"/>
              <a:gd name="T13" fmla="*/ 2147483647 h 594"/>
              <a:gd name="T14" fmla="*/ 2147483647 w 545"/>
              <a:gd name="T15" fmla="*/ 2147483647 h 594"/>
              <a:gd name="T16" fmla="*/ 2147483647 w 545"/>
              <a:gd name="T17" fmla="*/ 2147483647 h 594"/>
              <a:gd name="T18" fmla="*/ 2147483647 w 545"/>
              <a:gd name="T19" fmla="*/ 2147483647 h 594"/>
              <a:gd name="T20" fmla="*/ 2147483647 w 545"/>
              <a:gd name="T21" fmla="*/ 2147483647 h 594"/>
              <a:gd name="T22" fmla="*/ 2147483647 w 545"/>
              <a:gd name="T23" fmla="*/ 2147483647 h 594"/>
              <a:gd name="T24" fmla="*/ 2147483647 w 545"/>
              <a:gd name="T25" fmla="*/ 2147483647 h 594"/>
              <a:gd name="T26" fmla="*/ 2147483647 w 545"/>
              <a:gd name="T27" fmla="*/ 2147483647 h 594"/>
              <a:gd name="T28" fmla="*/ 2147483647 w 545"/>
              <a:gd name="T29" fmla="*/ 2147483647 h 594"/>
              <a:gd name="T30" fmla="*/ 2147483647 w 545"/>
              <a:gd name="T31" fmla="*/ 2147483647 h 594"/>
              <a:gd name="T32" fmla="*/ 2147483647 w 545"/>
              <a:gd name="T33" fmla="*/ 2147483647 h 594"/>
              <a:gd name="T34" fmla="*/ 2147483647 w 545"/>
              <a:gd name="T35" fmla="*/ 2147483647 h 594"/>
              <a:gd name="T36" fmla="*/ 2147483647 w 545"/>
              <a:gd name="T37" fmla="*/ 2147483647 h 594"/>
              <a:gd name="T38" fmla="*/ 2147483647 w 545"/>
              <a:gd name="T39" fmla="*/ 2147483647 h 594"/>
              <a:gd name="T40" fmla="*/ 2147483647 w 545"/>
              <a:gd name="T41" fmla="*/ 2147483647 h 594"/>
              <a:gd name="T42" fmla="*/ 2147483647 w 545"/>
              <a:gd name="T43" fmla="*/ 2147483647 h 594"/>
              <a:gd name="T44" fmla="*/ 2147483647 w 545"/>
              <a:gd name="T45" fmla="*/ 2147483647 h 594"/>
              <a:gd name="T46" fmla="*/ 2147483647 w 545"/>
              <a:gd name="T47" fmla="*/ 2147483647 h 594"/>
              <a:gd name="T48" fmla="*/ 2147483647 w 545"/>
              <a:gd name="T49" fmla="*/ 2147483647 h 594"/>
              <a:gd name="T50" fmla="*/ 2147483647 w 545"/>
              <a:gd name="T51" fmla="*/ 2147483647 h 594"/>
              <a:gd name="T52" fmla="*/ 2147483647 w 545"/>
              <a:gd name="T53" fmla="*/ 2147483647 h 594"/>
              <a:gd name="T54" fmla="*/ 2147483647 w 545"/>
              <a:gd name="T55" fmla="*/ 2147483647 h 594"/>
              <a:gd name="T56" fmla="*/ 2147483647 w 545"/>
              <a:gd name="T57" fmla="*/ 2147483647 h 594"/>
              <a:gd name="T58" fmla="*/ 2147483647 w 545"/>
              <a:gd name="T59" fmla="*/ 2147483647 h 594"/>
              <a:gd name="T60" fmla="*/ 2147483647 w 545"/>
              <a:gd name="T61" fmla="*/ 2147483647 h 594"/>
              <a:gd name="T62" fmla="*/ 2147483647 w 545"/>
              <a:gd name="T63" fmla="*/ 2147483647 h 594"/>
              <a:gd name="T64" fmla="*/ 2147483647 w 545"/>
              <a:gd name="T65" fmla="*/ 2147483647 h 594"/>
              <a:gd name="T66" fmla="*/ 2147483647 w 545"/>
              <a:gd name="T67" fmla="*/ 2147483647 h 594"/>
              <a:gd name="T68" fmla="*/ 2147483647 w 545"/>
              <a:gd name="T69" fmla="*/ 2147483647 h 594"/>
              <a:gd name="T70" fmla="*/ 2147483647 w 545"/>
              <a:gd name="T71" fmla="*/ 2147483647 h 594"/>
              <a:gd name="T72" fmla="*/ 2147483647 w 545"/>
              <a:gd name="T73" fmla="*/ 2147483647 h 594"/>
              <a:gd name="T74" fmla="*/ 2147483647 w 545"/>
              <a:gd name="T75" fmla="*/ 2147483647 h 594"/>
              <a:gd name="T76" fmla="*/ 2147483647 w 545"/>
              <a:gd name="T77" fmla="*/ 2147483647 h 594"/>
              <a:gd name="T78" fmla="*/ 2147483647 w 545"/>
              <a:gd name="T79" fmla="*/ 2147483647 h 594"/>
              <a:gd name="T80" fmla="*/ 2147483647 w 545"/>
              <a:gd name="T81" fmla="*/ 2147483647 h 594"/>
              <a:gd name="T82" fmla="*/ 2147483647 w 545"/>
              <a:gd name="T83" fmla="*/ 2147483647 h 594"/>
              <a:gd name="T84" fmla="*/ 2147483647 w 545"/>
              <a:gd name="T85" fmla="*/ 2147483647 h 594"/>
              <a:gd name="T86" fmla="*/ 2147483647 w 545"/>
              <a:gd name="T87" fmla="*/ 2147483647 h 594"/>
              <a:gd name="T88" fmla="*/ 2147483647 w 545"/>
              <a:gd name="T89" fmla="*/ 2147483647 h 594"/>
              <a:gd name="T90" fmla="*/ 2147483647 w 545"/>
              <a:gd name="T91" fmla="*/ 2147483647 h 594"/>
              <a:gd name="T92" fmla="*/ 2147483647 w 545"/>
              <a:gd name="T93" fmla="*/ 2147483647 h 594"/>
              <a:gd name="T94" fmla="*/ 2147483647 w 545"/>
              <a:gd name="T95" fmla="*/ 2147483647 h 594"/>
              <a:gd name="T96" fmla="*/ 2147483647 w 545"/>
              <a:gd name="T97" fmla="*/ 2147483647 h 594"/>
              <a:gd name="T98" fmla="*/ 2147483647 w 545"/>
              <a:gd name="T99" fmla="*/ 2147483647 h 594"/>
              <a:gd name="T100" fmla="*/ 2147483647 w 545"/>
              <a:gd name="T101" fmla="*/ 2147483647 h 594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545"/>
              <a:gd name="T154" fmla="*/ 0 h 594"/>
              <a:gd name="T155" fmla="*/ 545 w 545"/>
              <a:gd name="T156" fmla="*/ 594 h 594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545" h="594">
                <a:moveTo>
                  <a:pt x="56" y="594"/>
                </a:moveTo>
                <a:lnTo>
                  <a:pt x="43" y="593"/>
                </a:lnTo>
                <a:lnTo>
                  <a:pt x="32" y="591"/>
                </a:lnTo>
                <a:lnTo>
                  <a:pt x="23" y="587"/>
                </a:lnTo>
                <a:lnTo>
                  <a:pt x="16" y="581"/>
                </a:lnTo>
                <a:lnTo>
                  <a:pt x="11" y="576"/>
                </a:lnTo>
                <a:lnTo>
                  <a:pt x="7" y="570"/>
                </a:lnTo>
                <a:lnTo>
                  <a:pt x="5" y="565"/>
                </a:lnTo>
                <a:lnTo>
                  <a:pt x="3" y="561"/>
                </a:lnTo>
                <a:lnTo>
                  <a:pt x="2" y="554"/>
                </a:lnTo>
                <a:lnTo>
                  <a:pt x="0" y="549"/>
                </a:lnTo>
                <a:lnTo>
                  <a:pt x="0" y="542"/>
                </a:lnTo>
                <a:lnTo>
                  <a:pt x="2" y="537"/>
                </a:lnTo>
                <a:lnTo>
                  <a:pt x="4" y="531"/>
                </a:lnTo>
                <a:lnTo>
                  <a:pt x="6" y="525"/>
                </a:lnTo>
                <a:lnTo>
                  <a:pt x="9" y="520"/>
                </a:lnTo>
                <a:lnTo>
                  <a:pt x="13" y="514"/>
                </a:lnTo>
                <a:lnTo>
                  <a:pt x="22" y="505"/>
                </a:lnTo>
                <a:lnTo>
                  <a:pt x="33" y="495"/>
                </a:lnTo>
                <a:lnTo>
                  <a:pt x="44" y="485"/>
                </a:lnTo>
                <a:lnTo>
                  <a:pt x="56" y="477"/>
                </a:lnTo>
                <a:lnTo>
                  <a:pt x="66" y="470"/>
                </a:lnTo>
                <a:lnTo>
                  <a:pt x="77" y="465"/>
                </a:lnTo>
                <a:lnTo>
                  <a:pt x="90" y="459"/>
                </a:lnTo>
                <a:lnTo>
                  <a:pt x="104" y="454"/>
                </a:lnTo>
                <a:lnTo>
                  <a:pt x="134" y="443"/>
                </a:lnTo>
                <a:lnTo>
                  <a:pt x="167" y="433"/>
                </a:lnTo>
                <a:lnTo>
                  <a:pt x="178" y="430"/>
                </a:lnTo>
                <a:lnTo>
                  <a:pt x="186" y="427"/>
                </a:lnTo>
                <a:lnTo>
                  <a:pt x="188" y="417"/>
                </a:lnTo>
                <a:lnTo>
                  <a:pt x="191" y="401"/>
                </a:lnTo>
                <a:lnTo>
                  <a:pt x="192" y="375"/>
                </a:lnTo>
                <a:lnTo>
                  <a:pt x="192" y="338"/>
                </a:lnTo>
                <a:lnTo>
                  <a:pt x="185" y="326"/>
                </a:lnTo>
                <a:lnTo>
                  <a:pt x="173" y="310"/>
                </a:lnTo>
                <a:lnTo>
                  <a:pt x="159" y="291"/>
                </a:lnTo>
                <a:lnTo>
                  <a:pt x="145" y="271"/>
                </a:lnTo>
                <a:lnTo>
                  <a:pt x="123" y="241"/>
                </a:lnTo>
                <a:lnTo>
                  <a:pt x="99" y="209"/>
                </a:lnTo>
                <a:lnTo>
                  <a:pt x="88" y="191"/>
                </a:lnTo>
                <a:lnTo>
                  <a:pt x="76" y="173"/>
                </a:lnTo>
                <a:lnTo>
                  <a:pt x="65" y="156"/>
                </a:lnTo>
                <a:lnTo>
                  <a:pt x="56" y="137"/>
                </a:lnTo>
                <a:lnTo>
                  <a:pt x="54" y="135"/>
                </a:lnTo>
                <a:lnTo>
                  <a:pt x="46" y="119"/>
                </a:lnTo>
                <a:lnTo>
                  <a:pt x="38" y="99"/>
                </a:lnTo>
                <a:lnTo>
                  <a:pt x="34" y="90"/>
                </a:lnTo>
                <a:lnTo>
                  <a:pt x="32" y="79"/>
                </a:lnTo>
                <a:lnTo>
                  <a:pt x="31" y="68"/>
                </a:lnTo>
                <a:lnTo>
                  <a:pt x="31" y="57"/>
                </a:lnTo>
                <a:lnTo>
                  <a:pt x="32" y="44"/>
                </a:lnTo>
                <a:lnTo>
                  <a:pt x="36" y="34"/>
                </a:lnTo>
                <a:lnTo>
                  <a:pt x="42" y="24"/>
                </a:lnTo>
                <a:lnTo>
                  <a:pt x="48" y="16"/>
                </a:lnTo>
                <a:lnTo>
                  <a:pt x="57" y="9"/>
                </a:lnTo>
                <a:lnTo>
                  <a:pt x="66" y="4"/>
                </a:lnTo>
                <a:lnTo>
                  <a:pt x="77" y="1"/>
                </a:lnTo>
                <a:lnTo>
                  <a:pt x="89" y="0"/>
                </a:lnTo>
                <a:lnTo>
                  <a:pt x="97" y="0"/>
                </a:lnTo>
                <a:lnTo>
                  <a:pt x="104" y="1"/>
                </a:lnTo>
                <a:lnTo>
                  <a:pt x="112" y="3"/>
                </a:lnTo>
                <a:lnTo>
                  <a:pt x="120" y="7"/>
                </a:lnTo>
                <a:lnTo>
                  <a:pt x="139" y="14"/>
                </a:lnTo>
                <a:lnTo>
                  <a:pt x="159" y="26"/>
                </a:lnTo>
                <a:lnTo>
                  <a:pt x="185" y="43"/>
                </a:lnTo>
                <a:lnTo>
                  <a:pt x="207" y="61"/>
                </a:lnTo>
                <a:lnTo>
                  <a:pt x="224" y="75"/>
                </a:lnTo>
                <a:lnTo>
                  <a:pt x="234" y="83"/>
                </a:lnTo>
                <a:lnTo>
                  <a:pt x="242" y="92"/>
                </a:lnTo>
                <a:lnTo>
                  <a:pt x="249" y="101"/>
                </a:lnTo>
                <a:lnTo>
                  <a:pt x="255" y="110"/>
                </a:lnTo>
                <a:lnTo>
                  <a:pt x="261" y="120"/>
                </a:lnTo>
                <a:lnTo>
                  <a:pt x="265" y="131"/>
                </a:lnTo>
                <a:lnTo>
                  <a:pt x="268" y="141"/>
                </a:lnTo>
                <a:lnTo>
                  <a:pt x="270" y="150"/>
                </a:lnTo>
                <a:lnTo>
                  <a:pt x="273" y="161"/>
                </a:lnTo>
                <a:lnTo>
                  <a:pt x="281" y="143"/>
                </a:lnTo>
                <a:lnTo>
                  <a:pt x="291" y="127"/>
                </a:lnTo>
                <a:lnTo>
                  <a:pt x="300" y="112"/>
                </a:lnTo>
                <a:lnTo>
                  <a:pt x="309" y="99"/>
                </a:lnTo>
                <a:lnTo>
                  <a:pt x="319" y="88"/>
                </a:lnTo>
                <a:lnTo>
                  <a:pt x="329" y="78"/>
                </a:lnTo>
                <a:lnTo>
                  <a:pt x="340" y="69"/>
                </a:lnTo>
                <a:lnTo>
                  <a:pt x="349" y="62"/>
                </a:lnTo>
                <a:lnTo>
                  <a:pt x="359" y="55"/>
                </a:lnTo>
                <a:lnTo>
                  <a:pt x="369" y="50"/>
                </a:lnTo>
                <a:lnTo>
                  <a:pt x="380" y="45"/>
                </a:lnTo>
                <a:lnTo>
                  <a:pt x="389" y="42"/>
                </a:lnTo>
                <a:lnTo>
                  <a:pt x="398" y="40"/>
                </a:lnTo>
                <a:lnTo>
                  <a:pt x="408" y="39"/>
                </a:lnTo>
                <a:lnTo>
                  <a:pt x="416" y="38"/>
                </a:lnTo>
                <a:lnTo>
                  <a:pt x="425" y="38"/>
                </a:lnTo>
                <a:lnTo>
                  <a:pt x="429" y="38"/>
                </a:lnTo>
                <a:lnTo>
                  <a:pt x="431" y="38"/>
                </a:lnTo>
                <a:lnTo>
                  <a:pt x="435" y="38"/>
                </a:lnTo>
                <a:lnTo>
                  <a:pt x="438" y="37"/>
                </a:lnTo>
                <a:lnTo>
                  <a:pt x="445" y="38"/>
                </a:lnTo>
                <a:lnTo>
                  <a:pt x="453" y="39"/>
                </a:lnTo>
                <a:lnTo>
                  <a:pt x="459" y="40"/>
                </a:lnTo>
                <a:lnTo>
                  <a:pt x="466" y="42"/>
                </a:lnTo>
                <a:lnTo>
                  <a:pt x="471" y="44"/>
                </a:lnTo>
                <a:lnTo>
                  <a:pt x="478" y="48"/>
                </a:lnTo>
                <a:lnTo>
                  <a:pt x="482" y="52"/>
                </a:lnTo>
                <a:lnTo>
                  <a:pt x="488" y="56"/>
                </a:lnTo>
                <a:lnTo>
                  <a:pt x="494" y="65"/>
                </a:lnTo>
                <a:lnTo>
                  <a:pt x="499" y="76"/>
                </a:lnTo>
                <a:lnTo>
                  <a:pt x="502" y="83"/>
                </a:lnTo>
                <a:lnTo>
                  <a:pt x="503" y="91"/>
                </a:lnTo>
                <a:lnTo>
                  <a:pt x="504" y="99"/>
                </a:lnTo>
                <a:lnTo>
                  <a:pt x="504" y="108"/>
                </a:lnTo>
                <a:lnTo>
                  <a:pt x="502" y="121"/>
                </a:lnTo>
                <a:lnTo>
                  <a:pt x="498" y="133"/>
                </a:lnTo>
                <a:lnTo>
                  <a:pt x="493" y="147"/>
                </a:lnTo>
                <a:lnTo>
                  <a:pt x="485" y="161"/>
                </a:lnTo>
                <a:lnTo>
                  <a:pt x="476" y="176"/>
                </a:lnTo>
                <a:lnTo>
                  <a:pt x="465" y="191"/>
                </a:lnTo>
                <a:lnTo>
                  <a:pt x="453" y="209"/>
                </a:lnTo>
                <a:lnTo>
                  <a:pt x="439" y="227"/>
                </a:lnTo>
                <a:lnTo>
                  <a:pt x="430" y="240"/>
                </a:lnTo>
                <a:lnTo>
                  <a:pt x="421" y="252"/>
                </a:lnTo>
                <a:lnTo>
                  <a:pt x="413" y="263"/>
                </a:lnTo>
                <a:lnTo>
                  <a:pt x="408" y="272"/>
                </a:lnTo>
                <a:lnTo>
                  <a:pt x="398" y="286"/>
                </a:lnTo>
                <a:lnTo>
                  <a:pt x="389" y="298"/>
                </a:lnTo>
                <a:lnTo>
                  <a:pt x="381" y="307"/>
                </a:lnTo>
                <a:lnTo>
                  <a:pt x="372" y="314"/>
                </a:lnTo>
                <a:lnTo>
                  <a:pt x="363" y="321"/>
                </a:lnTo>
                <a:lnTo>
                  <a:pt x="354" y="326"/>
                </a:lnTo>
                <a:lnTo>
                  <a:pt x="344" y="332"/>
                </a:lnTo>
                <a:lnTo>
                  <a:pt x="332" y="336"/>
                </a:lnTo>
                <a:lnTo>
                  <a:pt x="323" y="340"/>
                </a:lnTo>
                <a:lnTo>
                  <a:pt x="313" y="345"/>
                </a:lnTo>
                <a:lnTo>
                  <a:pt x="309" y="347"/>
                </a:lnTo>
                <a:lnTo>
                  <a:pt x="307" y="349"/>
                </a:lnTo>
                <a:lnTo>
                  <a:pt x="306" y="351"/>
                </a:lnTo>
                <a:lnTo>
                  <a:pt x="304" y="354"/>
                </a:lnTo>
                <a:lnTo>
                  <a:pt x="302" y="362"/>
                </a:lnTo>
                <a:lnTo>
                  <a:pt x="301" y="372"/>
                </a:lnTo>
                <a:lnTo>
                  <a:pt x="300" y="390"/>
                </a:lnTo>
                <a:lnTo>
                  <a:pt x="301" y="407"/>
                </a:lnTo>
                <a:lnTo>
                  <a:pt x="301" y="414"/>
                </a:lnTo>
                <a:lnTo>
                  <a:pt x="301" y="418"/>
                </a:lnTo>
                <a:lnTo>
                  <a:pt x="308" y="421"/>
                </a:lnTo>
                <a:lnTo>
                  <a:pt x="316" y="422"/>
                </a:lnTo>
                <a:lnTo>
                  <a:pt x="328" y="424"/>
                </a:lnTo>
                <a:lnTo>
                  <a:pt x="347" y="425"/>
                </a:lnTo>
                <a:lnTo>
                  <a:pt x="391" y="428"/>
                </a:lnTo>
                <a:lnTo>
                  <a:pt x="432" y="433"/>
                </a:lnTo>
                <a:lnTo>
                  <a:pt x="452" y="437"/>
                </a:lnTo>
                <a:lnTo>
                  <a:pt x="469" y="441"/>
                </a:lnTo>
                <a:lnTo>
                  <a:pt x="485" y="446"/>
                </a:lnTo>
                <a:lnTo>
                  <a:pt x="501" y="453"/>
                </a:lnTo>
                <a:lnTo>
                  <a:pt x="513" y="461"/>
                </a:lnTo>
                <a:lnTo>
                  <a:pt x="524" y="471"/>
                </a:lnTo>
                <a:lnTo>
                  <a:pt x="530" y="477"/>
                </a:lnTo>
                <a:lnTo>
                  <a:pt x="533" y="481"/>
                </a:lnTo>
                <a:lnTo>
                  <a:pt x="537" y="486"/>
                </a:lnTo>
                <a:lnTo>
                  <a:pt x="539" y="492"/>
                </a:lnTo>
                <a:lnTo>
                  <a:pt x="542" y="497"/>
                </a:lnTo>
                <a:lnTo>
                  <a:pt x="544" y="504"/>
                </a:lnTo>
                <a:lnTo>
                  <a:pt x="545" y="509"/>
                </a:lnTo>
                <a:lnTo>
                  <a:pt x="545" y="514"/>
                </a:lnTo>
                <a:lnTo>
                  <a:pt x="545" y="520"/>
                </a:lnTo>
                <a:lnTo>
                  <a:pt x="544" y="525"/>
                </a:lnTo>
                <a:lnTo>
                  <a:pt x="542" y="531"/>
                </a:lnTo>
                <a:lnTo>
                  <a:pt x="539" y="536"/>
                </a:lnTo>
                <a:lnTo>
                  <a:pt x="537" y="541"/>
                </a:lnTo>
                <a:lnTo>
                  <a:pt x="533" y="546"/>
                </a:lnTo>
                <a:lnTo>
                  <a:pt x="529" y="550"/>
                </a:lnTo>
                <a:lnTo>
                  <a:pt x="524" y="553"/>
                </a:lnTo>
                <a:lnTo>
                  <a:pt x="518" y="556"/>
                </a:lnTo>
                <a:lnTo>
                  <a:pt x="510" y="560"/>
                </a:lnTo>
                <a:lnTo>
                  <a:pt x="501" y="561"/>
                </a:lnTo>
                <a:lnTo>
                  <a:pt x="491" y="562"/>
                </a:lnTo>
                <a:lnTo>
                  <a:pt x="481" y="562"/>
                </a:lnTo>
                <a:lnTo>
                  <a:pt x="471" y="561"/>
                </a:lnTo>
                <a:lnTo>
                  <a:pt x="463" y="560"/>
                </a:lnTo>
                <a:lnTo>
                  <a:pt x="456" y="559"/>
                </a:lnTo>
                <a:lnTo>
                  <a:pt x="453" y="558"/>
                </a:lnTo>
                <a:lnTo>
                  <a:pt x="417" y="552"/>
                </a:lnTo>
                <a:lnTo>
                  <a:pt x="389" y="549"/>
                </a:lnTo>
                <a:lnTo>
                  <a:pt x="366" y="547"/>
                </a:lnTo>
                <a:lnTo>
                  <a:pt x="343" y="545"/>
                </a:lnTo>
                <a:lnTo>
                  <a:pt x="340" y="543"/>
                </a:lnTo>
                <a:lnTo>
                  <a:pt x="328" y="542"/>
                </a:lnTo>
                <a:lnTo>
                  <a:pt x="316" y="542"/>
                </a:lnTo>
                <a:lnTo>
                  <a:pt x="305" y="541"/>
                </a:lnTo>
                <a:lnTo>
                  <a:pt x="295" y="541"/>
                </a:lnTo>
                <a:lnTo>
                  <a:pt x="273" y="542"/>
                </a:lnTo>
                <a:lnTo>
                  <a:pt x="253" y="546"/>
                </a:lnTo>
                <a:lnTo>
                  <a:pt x="233" y="550"/>
                </a:lnTo>
                <a:lnTo>
                  <a:pt x="211" y="556"/>
                </a:lnTo>
                <a:lnTo>
                  <a:pt x="202" y="559"/>
                </a:lnTo>
                <a:lnTo>
                  <a:pt x="193" y="561"/>
                </a:lnTo>
                <a:lnTo>
                  <a:pt x="183" y="564"/>
                </a:lnTo>
                <a:lnTo>
                  <a:pt x="173" y="566"/>
                </a:lnTo>
                <a:lnTo>
                  <a:pt x="158" y="570"/>
                </a:lnTo>
                <a:lnTo>
                  <a:pt x="142" y="576"/>
                </a:lnTo>
                <a:lnTo>
                  <a:pt x="124" y="582"/>
                </a:lnTo>
                <a:lnTo>
                  <a:pt x="104" y="588"/>
                </a:lnTo>
                <a:lnTo>
                  <a:pt x="93" y="590"/>
                </a:lnTo>
                <a:lnTo>
                  <a:pt x="83" y="592"/>
                </a:lnTo>
                <a:lnTo>
                  <a:pt x="72" y="593"/>
                </a:lnTo>
                <a:lnTo>
                  <a:pt x="60" y="594"/>
                </a:lnTo>
                <a:lnTo>
                  <a:pt x="58" y="594"/>
                </a:lnTo>
                <a:lnTo>
                  <a:pt x="56" y="594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059" name="Freeform 11"/>
          <p:cNvSpPr>
            <a:spLocks/>
          </p:cNvSpPr>
          <p:nvPr/>
        </p:nvSpPr>
        <p:spPr bwMode="auto">
          <a:xfrm>
            <a:off x="7692630" y="1143000"/>
            <a:ext cx="240506" cy="190500"/>
          </a:xfrm>
          <a:custGeom>
            <a:avLst/>
            <a:gdLst>
              <a:gd name="T0" fmla="*/ 2147483647 w 606"/>
              <a:gd name="T1" fmla="*/ 2147483647 h 479"/>
              <a:gd name="T2" fmla="*/ 2147483647 w 606"/>
              <a:gd name="T3" fmla="*/ 2147483647 h 479"/>
              <a:gd name="T4" fmla="*/ 2147483647 w 606"/>
              <a:gd name="T5" fmla="*/ 2147483647 h 479"/>
              <a:gd name="T6" fmla="*/ 2147483647 w 606"/>
              <a:gd name="T7" fmla="*/ 2147483647 h 479"/>
              <a:gd name="T8" fmla="*/ 2147483647 w 606"/>
              <a:gd name="T9" fmla="*/ 2147483647 h 479"/>
              <a:gd name="T10" fmla="*/ 2147483647 w 606"/>
              <a:gd name="T11" fmla="*/ 2147483647 h 479"/>
              <a:gd name="T12" fmla="*/ 2147483647 w 606"/>
              <a:gd name="T13" fmla="*/ 2147483647 h 479"/>
              <a:gd name="T14" fmla="*/ 2147483647 w 606"/>
              <a:gd name="T15" fmla="*/ 2147483647 h 479"/>
              <a:gd name="T16" fmla="*/ 2147483647 w 606"/>
              <a:gd name="T17" fmla="*/ 2147483647 h 479"/>
              <a:gd name="T18" fmla="*/ 2147483647 w 606"/>
              <a:gd name="T19" fmla="*/ 2147483647 h 479"/>
              <a:gd name="T20" fmla="*/ 2147483647 w 606"/>
              <a:gd name="T21" fmla="*/ 2147483647 h 479"/>
              <a:gd name="T22" fmla="*/ 2147483647 w 606"/>
              <a:gd name="T23" fmla="*/ 2147483647 h 479"/>
              <a:gd name="T24" fmla="*/ 2147483647 w 606"/>
              <a:gd name="T25" fmla="*/ 2147483647 h 479"/>
              <a:gd name="T26" fmla="*/ 2147483647 w 606"/>
              <a:gd name="T27" fmla="*/ 2147483647 h 479"/>
              <a:gd name="T28" fmla="*/ 2147483647 w 606"/>
              <a:gd name="T29" fmla="*/ 2147483647 h 479"/>
              <a:gd name="T30" fmla="*/ 2147483647 w 606"/>
              <a:gd name="T31" fmla="*/ 2147483647 h 479"/>
              <a:gd name="T32" fmla="*/ 2147483647 w 606"/>
              <a:gd name="T33" fmla="*/ 2147483647 h 479"/>
              <a:gd name="T34" fmla="*/ 2147483647 w 606"/>
              <a:gd name="T35" fmla="*/ 2147483647 h 479"/>
              <a:gd name="T36" fmla="*/ 2147483647 w 606"/>
              <a:gd name="T37" fmla="*/ 2147483647 h 479"/>
              <a:gd name="T38" fmla="*/ 2147483647 w 606"/>
              <a:gd name="T39" fmla="*/ 2147483647 h 479"/>
              <a:gd name="T40" fmla="*/ 2147483647 w 606"/>
              <a:gd name="T41" fmla="*/ 2147483647 h 479"/>
              <a:gd name="T42" fmla="*/ 2147483647 w 606"/>
              <a:gd name="T43" fmla="*/ 2147483647 h 479"/>
              <a:gd name="T44" fmla="*/ 2147483647 w 606"/>
              <a:gd name="T45" fmla="*/ 2147483647 h 479"/>
              <a:gd name="T46" fmla="*/ 2147483647 w 606"/>
              <a:gd name="T47" fmla="*/ 2147483647 h 479"/>
              <a:gd name="T48" fmla="*/ 2147483647 w 606"/>
              <a:gd name="T49" fmla="*/ 2147483647 h 479"/>
              <a:gd name="T50" fmla="*/ 2147483647 w 606"/>
              <a:gd name="T51" fmla="*/ 2147483647 h 479"/>
              <a:gd name="T52" fmla="*/ 2147483647 w 606"/>
              <a:gd name="T53" fmla="*/ 2147483647 h 479"/>
              <a:gd name="T54" fmla="*/ 2147483647 w 606"/>
              <a:gd name="T55" fmla="*/ 2147483647 h 479"/>
              <a:gd name="T56" fmla="*/ 2147483647 w 606"/>
              <a:gd name="T57" fmla="*/ 2147483647 h 479"/>
              <a:gd name="T58" fmla="*/ 2147483647 w 606"/>
              <a:gd name="T59" fmla="*/ 2147483647 h 479"/>
              <a:gd name="T60" fmla="*/ 2147483647 w 606"/>
              <a:gd name="T61" fmla="*/ 2147483647 h 479"/>
              <a:gd name="T62" fmla="*/ 2147483647 w 606"/>
              <a:gd name="T63" fmla="*/ 2147483647 h 479"/>
              <a:gd name="T64" fmla="*/ 2147483647 w 606"/>
              <a:gd name="T65" fmla="*/ 2147483647 h 479"/>
              <a:gd name="T66" fmla="*/ 2147483647 w 606"/>
              <a:gd name="T67" fmla="*/ 2147483647 h 479"/>
              <a:gd name="T68" fmla="*/ 2147483647 w 606"/>
              <a:gd name="T69" fmla="*/ 2147483647 h 479"/>
              <a:gd name="T70" fmla="*/ 2147483647 w 606"/>
              <a:gd name="T71" fmla="*/ 2147483647 h 479"/>
              <a:gd name="T72" fmla="*/ 2147483647 w 606"/>
              <a:gd name="T73" fmla="*/ 2147483647 h 479"/>
              <a:gd name="T74" fmla="*/ 2147483647 w 606"/>
              <a:gd name="T75" fmla="*/ 2147483647 h 479"/>
              <a:gd name="T76" fmla="*/ 2147483647 w 606"/>
              <a:gd name="T77" fmla="*/ 2147483647 h 479"/>
              <a:gd name="T78" fmla="*/ 2147483647 w 606"/>
              <a:gd name="T79" fmla="*/ 2147483647 h 479"/>
              <a:gd name="T80" fmla="*/ 2147483647 w 606"/>
              <a:gd name="T81" fmla="*/ 2147483647 h 479"/>
              <a:gd name="T82" fmla="*/ 2147483647 w 606"/>
              <a:gd name="T83" fmla="*/ 2147483647 h 479"/>
              <a:gd name="T84" fmla="*/ 2147483647 w 606"/>
              <a:gd name="T85" fmla="*/ 2147483647 h 479"/>
              <a:gd name="T86" fmla="*/ 2147483647 w 606"/>
              <a:gd name="T87" fmla="*/ 2147483647 h 479"/>
              <a:gd name="T88" fmla="*/ 2147483647 w 606"/>
              <a:gd name="T89" fmla="*/ 2147483647 h 479"/>
              <a:gd name="T90" fmla="*/ 2147483647 w 606"/>
              <a:gd name="T91" fmla="*/ 2147483647 h 479"/>
              <a:gd name="T92" fmla="*/ 2147483647 w 606"/>
              <a:gd name="T93" fmla="*/ 2147483647 h 479"/>
              <a:gd name="T94" fmla="*/ 2147483647 w 606"/>
              <a:gd name="T95" fmla="*/ 2147483647 h 479"/>
              <a:gd name="T96" fmla="*/ 2147483647 w 606"/>
              <a:gd name="T97" fmla="*/ 2147483647 h 479"/>
              <a:gd name="T98" fmla="*/ 2147483647 w 606"/>
              <a:gd name="T99" fmla="*/ 2147483647 h 479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606"/>
              <a:gd name="T151" fmla="*/ 0 h 479"/>
              <a:gd name="T152" fmla="*/ 606 w 606"/>
              <a:gd name="T153" fmla="*/ 479 h 479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606" h="479">
                <a:moveTo>
                  <a:pt x="169" y="479"/>
                </a:moveTo>
                <a:lnTo>
                  <a:pt x="159" y="478"/>
                </a:lnTo>
                <a:lnTo>
                  <a:pt x="150" y="477"/>
                </a:lnTo>
                <a:lnTo>
                  <a:pt x="144" y="475"/>
                </a:lnTo>
                <a:lnTo>
                  <a:pt x="137" y="472"/>
                </a:lnTo>
                <a:lnTo>
                  <a:pt x="132" y="468"/>
                </a:lnTo>
                <a:lnTo>
                  <a:pt x="126" y="465"/>
                </a:lnTo>
                <a:lnTo>
                  <a:pt x="123" y="461"/>
                </a:lnTo>
                <a:lnTo>
                  <a:pt x="120" y="458"/>
                </a:lnTo>
                <a:lnTo>
                  <a:pt x="116" y="449"/>
                </a:lnTo>
                <a:lnTo>
                  <a:pt x="111" y="438"/>
                </a:lnTo>
                <a:lnTo>
                  <a:pt x="110" y="432"/>
                </a:lnTo>
                <a:lnTo>
                  <a:pt x="110" y="424"/>
                </a:lnTo>
                <a:lnTo>
                  <a:pt x="111" y="417"/>
                </a:lnTo>
                <a:lnTo>
                  <a:pt x="113" y="408"/>
                </a:lnTo>
                <a:lnTo>
                  <a:pt x="116" y="401"/>
                </a:lnTo>
                <a:lnTo>
                  <a:pt x="119" y="397"/>
                </a:lnTo>
                <a:lnTo>
                  <a:pt x="122" y="392"/>
                </a:lnTo>
                <a:lnTo>
                  <a:pt x="125" y="387"/>
                </a:lnTo>
                <a:lnTo>
                  <a:pt x="130" y="384"/>
                </a:lnTo>
                <a:lnTo>
                  <a:pt x="135" y="381"/>
                </a:lnTo>
                <a:lnTo>
                  <a:pt x="140" y="378"/>
                </a:lnTo>
                <a:lnTo>
                  <a:pt x="147" y="374"/>
                </a:lnTo>
                <a:lnTo>
                  <a:pt x="137" y="369"/>
                </a:lnTo>
                <a:lnTo>
                  <a:pt x="129" y="362"/>
                </a:lnTo>
                <a:lnTo>
                  <a:pt x="120" y="355"/>
                </a:lnTo>
                <a:lnTo>
                  <a:pt x="112" y="348"/>
                </a:lnTo>
                <a:lnTo>
                  <a:pt x="107" y="344"/>
                </a:lnTo>
                <a:lnTo>
                  <a:pt x="102" y="338"/>
                </a:lnTo>
                <a:lnTo>
                  <a:pt x="95" y="331"/>
                </a:lnTo>
                <a:lnTo>
                  <a:pt x="91" y="325"/>
                </a:lnTo>
                <a:lnTo>
                  <a:pt x="86" y="318"/>
                </a:lnTo>
                <a:lnTo>
                  <a:pt x="80" y="305"/>
                </a:lnTo>
                <a:lnTo>
                  <a:pt x="75" y="291"/>
                </a:lnTo>
                <a:lnTo>
                  <a:pt x="71" y="277"/>
                </a:lnTo>
                <a:lnTo>
                  <a:pt x="69" y="264"/>
                </a:lnTo>
                <a:lnTo>
                  <a:pt x="68" y="251"/>
                </a:lnTo>
                <a:lnTo>
                  <a:pt x="68" y="239"/>
                </a:lnTo>
                <a:lnTo>
                  <a:pt x="67" y="225"/>
                </a:lnTo>
                <a:lnTo>
                  <a:pt x="65" y="212"/>
                </a:lnTo>
                <a:lnTo>
                  <a:pt x="64" y="200"/>
                </a:lnTo>
                <a:lnTo>
                  <a:pt x="63" y="189"/>
                </a:lnTo>
                <a:lnTo>
                  <a:pt x="61" y="173"/>
                </a:lnTo>
                <a:lnTo>
                  <a:pt x="58" y="159"/>
                </a:lnTo>
                <a:lnTo>
                  <a:pt x="57" y="153"/>
                </a:lnTo>
                <a:lnTo>
                  <a:pt x="55" y="148"/>
                </a:lnTo>
                <a:lnTo>
                  <a:pt x="53" y="142"/>
                </a:lnTo>
                <a:lnTo>
                  <a:pt x="50" y="139"/>
                </a:lnTo>
                <a:lnTo>
                  <a:pt x="41" y="133"/>
                </a:lnTo>
                <a:lnTo>
                  <a:pt x="34" y="130"/>
                </a:lnTo>
                <a:lnTo>
                  <a:pt x="25" y="126"/>
                </a:lnTo>
                <a:lnTo>
                  <a:pt x="17" y="121"/>
                </a:lnTo>
                <a:lnTo>
                  <a:pt x="11" y="115"/>
                </a:lnTo>
                <a:lnTo>
                  <a:pt x="7" y="110"/>
                </a:lnTo>
                <a:lnTo>
                  <a:pt x="3" y="104"/>
                </a:lnTo>
                <a:lnTo>
                  <a:pt x="2" y="98"/>
                </a:lnTo>
                <a:lnTo>
                  <a:pt x="1" y="92"/>
                </a:lnTo>
                <a:lnTo>
                  <a:pt x="0" y="87"/>
                </a:lnTo>
                <a:lnTo>
                  <a:pt x="1" y="77"/>
                </a:lnTo>
                <a:lnTo>
                  <a:pt x="4" y="68"/>
                </a:lnTo>
                <a:lnTo>
                  <a:pt x="10" y="58"/>
                </a:lnTo>
                <a:lnTo>
                  <a:pt x="16" y="48"/>
                </a:lnTo>
                <a:lnTo>
                  <a:pt x="26" y="39"/>
                </a:lnTo>
                <a:lnTo>
                  <a:pt x="37" y="31"/>
                </a:lnTo>
                <a:lnTo>
                  <a:pt x="50" y="22"/>
                </a:lnTo>
                <a:lnTo>
                  <a:pt x="65" y="14"/>
                </a:lnTo>
                <a:lnTo>
                  <a:pt x="80" y="7"/>
                </a:lnTo>
                <a:lnTo>
                  <a:pt x="95" y="3"/>
                </a:lnTo>
                <a:lnTo>
                  <a:pt x="110" y="1"/>
                </a:lnTo>
                <a:lnTo>
                  <a:pt x="125" y="0"/>
                </a:lnTo>
                <a:lnTo>
                  <a:pt x="137" y="0"/>
                </a:lnTo>
                <a:lnTo>
                  <a:pt x="150" y="2"/>
                </a:lnTo>
                <a:lnTo>
                  <a:pt x="158" y="4"/>
                </a:lnTo>
                <a:lnTo>
                  <a:pt x="165" y="6"/>
                </a:lnTo>
                <a:lnTo>
                  <a:pt x="172" y="9"/>
                </a:lnTo>
                <a:lnTo>
                  <a:pt x="178" y="12"/>
                </a:lnTo>
                <a:lnTo>
                  <a:pt x="185" y="16"/>
                </a:lnTo>
                <a:lnTo>
                  <a:pt x="189" y="20"/>
                </a:lnTo>
                <a:lnTo>
                  <a:pt x="194" y="24"/>
                </a:lnTo>
                <a:lnTo>
                  <a:pt x="199" y="30"/>
                </a:lnTo>
                <a:lnTo>
                  <a:pt x="206" y="39"/>
                </a:lnTo>
                <a:lnTo>
                  <a:pt x="214" y="51"/>
                </a:lnTo>
                <a:lnTo>
                  <a:pt x="220" y="64"/>
                </a:lnTo>
                <a:lnTo>
                  <a:pt x="228" y="78"/>
                </a:lnTo>
                <a:lnTo>
                  <a:pt x="233" y="90"/>
                </a:lnTo>
                <a:lnTo>
                  <a:pt x="240" y="103"/>
                </a:lnTo>
                <a:lnTo>
                  <a:pt x="247" y="118"/>
                </a:lnTo>
                <a:lnTo>
                  <a:pt x="256" y="135"/>
                </a:lnTo>
                <a:lnTo>
                  <a:pt x="265" y="150"/>
                </a:lnTo>
                <a:lnTo>
                  <a:pt x="270" y="160"/>
                </a:lnTo>
                <a:lnTo>
                  <a:pt x="275" y="168"/>
                </a:lnTo>
                <a:lnTo>
                  <a:pt x="281" y="173"/>
                </a:lnTo>
                <a:lnTo>
                  <a:pt x="285" y="177"/>
                </a:lnTo>
                <a:lnTo>
                  <a:pt x="292" y="179"/>
                </a:lnTo>
                <a:lnTo>
                  <a:pt x="298" y="179"/>
                </a:lnTo>
                <a:lnTo>
                  <a:pt x="307" y="179"/>
                </a:lnTo>
                <a:lnTo>
                  <a:pt x="314" y="179"/>
                </a:lnTo>
                <a:lnTo>
                  <a:pt x="322" y="179"/>
                </a:lnTo>
                <a:lnTo>
                  <a:pt x="328" y="178"/>
                </a:lnTo>
                <a:lnTo>
                  <a:pt x="334" y="177"/>
                </a:lnTo>
                <a:lnTo>
                  <a:pt x="338" y="176"/>
                </a:lnTo>
                <a:lnTo>
                  <a:pt x="348" y="170"/>
                </a:lnTo>
                <a:lnTo>
                  <a:pt x="359" y="162"/>
                </a:lnTo>
                <a:lnTo>
                  <a:pt x="371" y="152"/>
                </a:lnTo>
                <a:lnTo>
                  <a:pt x="385" y="141"/>
                </a:lnTo>
                <a:lnTo>
                  <a:pt x="391" y="137"/>
                </a:lnTo>
                <a:lnTo>
                  <a:pt x="396" y="132"/>
                </a:lnTo>
                <a:lnTo>
                  <a:pt x="408" y="124"/>
                </a:lnTo>
                <a:lnTo>
                  <a:pt x="420" y="115"/>
                </a:lnTo>
                <a:lnTo>
                  <a:pt x="432" y="108"/>
                </a:lnTo>
                <a:lnTo>
                  <a:pt x="445" y="101"/>
                </a:lnTo>
                <a:lnTo>
                  <a:pt x="455" y="97"/>
                </a:lnTo>
                <a:lnTo>
                  <a:pt x="466" y="96"/>
                </a:lnTo>
                <a:lnTo>
                  <a:pt x="474" y="87"/>
                </a:lnTo>
                <a:lnTo>
                  <a:pt x="485" y="79"/>
                </a:lnTo>
                <a:lnTo>
                  <a:pt x="487" y="78"/>
                </a:lnTo>
                <a:lnTo>
                  <a:pt x="488" y="77"/>
                </a:lnTo>
                <a:lnTo>
                  <a:pt x="496" y="72"/>
                </a:lnTo>
                <a:lnTo>
                  <a:pt x="506" y="67"/>
                </a:lnTo>
                <a:lnTo>
                  <a:pt x="510" y="63"/>
                </a:lnTo>
                <a:lnTo>
                  <a:pt x="515" y="61"/>
                </a:lnTo>
                <a:lnTo>
                  <a:pt x="522" y="60"/>
                </a:lnTo>
                <a:lnTo>
                  <a:pt x="527" y="59"/>
                </a:lnTo>
                <a:lnTo>
                  <a:pt x="530" y="59"/>
                </a:lnTo>
                <a:lnTo>
                  <a:pt x="533" y="59"/>
                </a:lnTo>
                <a:lnTo>
                  <a:pt x="538" y="59"/>
                </a:lnTo>
                <a:lnTo>
                  <a:pt x="544" y="60"/>
                </a:lnTo>
                <a:lnTo>
                  <a:pt x="551" y="62"/>
                </a:lnTo>
                <a:lnTo>
                  <a:pt x="558" y="65"/>
                </a:lnTo>
                <a:lnTo>
                  <a:pt x="565" y="71"/>
                </a:lnTo>
                <a:lnTo>
                  <a:pt x="572" y="77"/>
                </a:lnTo>
                <a:lnTo>
                  <a:pt x="578" y="87"/>
                </a:lnTo>
                <a:lnTo>
                  <a:pt x="582" y="98"/>
                </a:lnTo>
                <a:lnTo>
                  <a:pt x="589" y="103"/>
                </a:lnTo>
                <a:lnTo>
                  <a:pt x="594" y="109"/>
                </a:lnTo>
                <a:lnTo>
                  <a:pt x="598" y="115"/>
                </a:lnTo>
                <a:lnTo>
                  <a:pt x="602" y="121"/>
                </a:lnTo>
                <a:lnTo>
                  <a:pt x="605" y="131"/>
                </a:lnTo>
                <a:lnTo>
                  <a:pt x="606" y="140"/>
                </a:lnTo>
                <a:lnTo>
                  <a:pt x="606" y="145"/>
                </a:lnTo>
                <a:lnTo>
                  <a:pt x="606" y="151"/>
                </a:lnTo>
                <a:lnTo>
                  <a:pt x="605" y="155"/>
                </a:lnTo>
                <a:lnTo>
                  <a:pt x="603" y="159"/>
                </a:lnTo>
                <a:lnTo>
                  <a:pt x="598" y="168"/>
                </a:lnTo>
                <a:lnTo>
                  <a:pt x="593" y="176"/>
                </a:lnTo>
                <a:lnTo>
                  <a:pt x="587" y="182"/>
                </a:lnTo>
                <a:lnTo>
                  <a:pt x="579" y="187"/>
                </a:lnTo>
                <a:lnTo>
                  <a:pt x="572" y="193"/>
                </a:lnTo>
                <a:lnTo>
                  <a:pt x="566" y="196"/>
                </a:lnTo>
                <a:lnTo>
                  <a:pt x="564" y="198"/>
                </a:lnTo>
                <a:lnTo>
                  <a:pt x="548" y="210"/>
                </a:lnTo>
                <a:lnTo>
                  <a:pt x="533" y="222"/>
                </a:lnTo>
                <a:lnTo>
                  <a:pt x="518" y="234"/>
                </a:lnTo>
                <a:lnTo>
                  <a:pt x="504" y="246"/>
                </a:lnTo>
                <a:lnTo>
                  <a:pt x="491" y="260"/>
                </a:lnTo>
                <a:lnTo>
                  <a:pt x="479" y="277"/>
                </a:lnTo>
                <a:lnTo>
                  <a:pt x="472" y="286"/>
                </a:lnTo>
                <a:lnTo>
                  <a:pt x="464" y="294"/>
                </a:lnTo>
                <a:lnTo>
                  <a:pt x="460" y="301"/>
                </a:lnTo>
                <a:lnTo>
                  <a:pt x="455" y="310"/>
                </a:lnTo>
                <a:lnTo>
                  <a:pt x="442" y="329"/>
                </a:lnTo>
                <a:lnTo>
                  <a:pt x="427" y="350"/>
                </a:lnTo>
                <a:lnTo>
                  <a:pt x="419" y="359"/>
                </a:lnTo>
                <a:lnTo>
                  <a:pt x="409" y="368"/>
                </a:lnTo>
                <a:lnTo>
                  <a:pt x="401" y="375"/>
                </a:lnTo>
                <a:lnTo>
                  <a:pt x="390" y="382"/>
                </a:lnTo>
                <a:lnTo>
                  <a:pt x="396" y="389"/>
                </a:lnTo>
                <a:lnTo>
                  <a:pt x="401" y="398"/>
                </a:lnTo>
                <a:lnTo>
                  <a:pt x="405" y="407"/>
                </a:lnTo>
                <a:lnTo>
                  <a:pt x="407" y="417"/>
                </a:lnTo>
                <a:lnTo>
                  <a:pt x="407" y="422"/>
                </a:lnTo>
                <a:lnTo>
                  <a:pt x="407" y="428"/>
                </a:lnTo>
                <a:lnTo>
                  <a:pt x="406" y="434"/>
                </a:lnTo>
                <a:lnTo>
                  <a:pt x="404" y="439"/>
                </a:lnTo>
                <a:lnTo>
                  <a:pt x="402" y="445"/>
                </a:lnTo>
                <a:lnTo>
                  <a:pt x="400" y="450"/>
                </a:lnTo>
                <a:lnTo>
                  <a:pt x="396" y="455"/>
                </a:lnTo>
                <a:lnTo>
                  <a:pt x="392" y="460"/>
                </a:lnTo>
                <a:lnTo>
                  <a:pt x="386" y="465"/>
                </a:lnTo>
                <a:lnTo>
                  <a:pt x="377" y="471"/>
                </a:lnTo>
                <a:lnTo>
                  <a:pt x="372" y="473"/>
                </a:lnTo>
                <a:lnTo>
                  <a:pt x="365" y="475"/>
                </a:lnTo>
                <a:lnTo>
                  <a:pt x="358" y="476"/>
                </a:lnTo>
                <a:lnTo>
                  <a:pt x="350" y="476"/>
                </a:lnTo>
                <a:lnTo>
                  <a:pt x="334" y="475"/>
                </a:lnTo>
                <a:lnTo>
                  <a:pt x="319" y="472"/>
                </a:lnTo>
                <a:lnTo>
                  <a:pt x="314" y="472"/>
                </a:lnTo>
                <a:lnTo>
                  <a:pt x="311" y="471"/>
                </a:lnTo>
                <a:lnTo>
                  <a:pt x="302" y="469"/>
                </a:lnTo>
                <a:lnTo>
                  <a:pt x="292" y="468"/>
                </a:lnTo>
                <a:lnTo>
                  <a:pt x="278" y="468"/>
                </a:lnTo>
                <a:lnTo>
                  <a:pt x="261" y="467"/>
                </a:lnTo>
                <a:lnTo>
                  <a:pt x="245" y="468"/>
                </a:lnTo>
                <a:lnTo>
                  <a:pt x="230" y="469"/>
                </a:lnTo>
                <a:lnTo>
                  <a:pt x="216" y="471"/>
                </a:lnTo>
                <a:lnTo>
                  <a:pt x="205" y="474"/>
                </a:lnTo>
                <a:lnTo>
                  <a:pt x="196" y="476"/>
                </a:lnTo>
                <a:lnTo>
                  <a:pt x="186" y="478"/>
                </a:lnTo>
                <a:lnTo>
                  <a:pt x="177" y="478"/>
                </a:lnTo>
                <a:lnTo>
                  <a:pt x="169" y="479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061" name="Freeform 13"/>
          <p:cNvSpPr>
            <a:spLocks noEditPoints="1"/>
          </p:cNvSpPr>
          <p:nvPr/>
        </p:nvSpPr>
        <p:spPr bwMode="auto">
          <a:xfrm>
            <a:off x="8779670" y="1151336"/>
            <a:ext cx="246460" cy="183356"/>
          </a:xfrm>
          <a:custGeom>
            <a:avLst/>
            <a:gdLst>
              <a:gd name="T0" fmla="*/ 2147483647 w 621"/>
              <a:gd name="T1" fmla="*/ 2147483647 h 460"/>
              <a:gd name="T2" fmla="*/ 2147483647 w 621"/>
              <a:gd name="T3" fmla="*/ 2147483647 h 460"/>
              <a:gd name="T4" fmla="*/ 2147483647 w 621"/>
              <a:gd name="T5" fmla="*/ 2147483647 h 460"/>
              <a:gd name="T6" fmla="*/ 2147483647 w 621"/>
              <a:gd name="T7" fmla="*/ 2147483647 h 460"/>
              <a:gd name="T8" fmla="*/ 2147483647 w 621"/>
              <a:gd name="T9" fmla="*/ 2147483647 h 460"/>
              <a:gd name="T10" fmla="*/ 2147483647 w 621"/>
              <a:gd name="T11" fmla="*/ 2147483647 h 460"/>
              <a:gd name="T12" fmla="*/ 2147483647 w 621"/>
              <a:gd name="T13" fmla="*/ 2147483647 h 460"/>
              <a:gd name="T14" fmla="*/ 2147483647 w 621"/>
              <a:gd name="T15" fmla="*/ 2147483647 h 460"/>
              <a:gd name="T16" fmla="*/ 2147483647 w 621"/>
              <a:gd name="T17" fmla="*/ 2147483647 h 460"/>
              <a:gd name="T18" fmla="*/ 2147483647 w 621"/>
              <a:gd name="T19" fmla="*/ 2147483647 h 460"/>
              <a:gd name="T20" fmla="*/ 2147483647 w 621"/>
              <a:gd name="T21" fmla="*/ 2147483647 h 460"/>
              <a:gd name="T22" fmla="*/ 2147483647 w 621"/>
              <a:gd name="T23" fmla="*/ 2147483647 h 460"/>
              <a:gd name="T24" fmla="*/ 2147483647 w 621"/>
              <a:gd name="T25" fmla="*/ 2147483647 h 460"/>
              <a:gd name="T26" fmla="*/ 2147483647 w 621"/>
              <a:gd name="T27" fmla="*/ 2147483647 h 460"/>
              <a:gd name="T28" fmla="*/ 2147483647 w 621"/>
              <a:gd name="T29" fmla="*/ 2147483647 h 460"/>
              <a:gd name="T30" fmla="*/ 2147483647 w 621"/>
              <a:gd name="T31" fmla="*/ 2147483647 h 460"/>
              <a:gd name="T32" fmla="*/ 2147483647 w 621"/>
              <a:gd name="T33" fmla="*/ 2147483647 h 460"/>
              <a:gd name="T34" fmla="*/ 2147483647 w 621"/>
              <a:gd name="T35" fmla="*/ 2147483647 h 460"/>
              <a:gd name="T36" fmla="*/ 2147483647 w 621"/>
              <a:gd name="T37" fmla="*/ 2147483647 h 460"/>
              <a:gd name="T38" fmla="*/ 2147483647 w 621"/>
              <a:gd name="T39" fmla="*/ 0 h 460"/>
              <a:gd name="T40" fmla="*/ 2147483647 w 621"/>
              <a:gd name="T41" fmla="*/ 2147483647 h 460"/>
              <a:gd name="T42" fmla="*/ 2147483647 w 621"/>
              <a:gd name="T43" fmla="*/ 2147483647 h 460"/>
              <a:gd name="T44" fmla="*/ 2147483647 w 621"/>
              <a:gd name="T45" fmla="*/ 2147483647 h 460"/>
              <a:gd name="T46" fmla="*/ 2147483647 w 621"/>
              <a:gd name="T47" fmla="*/ 2147483647 h 460"/>
              <a:gd name="T48" fmla="*/ 2147483647 w 621"/>
              <a:gd name="T49" fmla="*/ 2147483647 h 460"/>
              <a:gd name="T50" fmla="*/ 2147483647 w 621"/>
              <a:gd name="T51" fmla="*/ 2147483647 h 460"/>
              <a:gd name="T52" fmla="*/ 2147483647 w 621"/>
              <a:gd name="T53" fmla="*/ 2147483647 h 460"/>
              <a:gd name="T54" fmla="*/ 2147483647 w 621"/>
              <a:gd name="T55" fmla="*/ 2147483647 h 460"/>
              <a:gd name="T56" fmla="*/ 2147483647 w 621"/>
              <a:gd name="T57" fmla="*/ 2147483647 h 460"/>
              <a:gd name="T58" fmla="*/ 2147483647 w 621"/>
              <a:gd name="T59" fmla="*/ 2147483647 h 460"/>
              <a:gd name="T60" fmla="*/ 2147483647 w 621"/>
              <a:gd name="T61" fmla="*/ 2147483647 h 460"/>
              <a:gd name="T62" fmla="*/ 2147483647 w 621"/>
              <a:gd name="T63" fmla="*/ 2147483647 h 460"/>
              <a:gd name="T64" fmla="*/ 2147483647 w 621"/>
              <a:gd name="T65" fmla="*/ 2147483647 h 460"/>
              <a:gd name="T66" fmla="*/ 2147483647 w 621"/>
              <a:gd name="T67" fmla="*/ 2147483647 h 460"/>
              <a:gd name="T68" fmla="*/ 2147483647 w 621"/>
              <a:gd name="T69" fmla="*/ 2147483647 h 460"/>
              <a:gd name="T70" fmla="*/ 2147483647 w 621"/>
              <a:gd name="T71" fmla="*/ 2147483647 h 460"/>
              <a:gd name="T72" fmla="*/ 2147483647 w 621"/>
              <a:gd name="T73" fmla="*/ 2147483647 h 460"/>
              <a:gd name="T74" fmla="*/ 2147483647 w 621"/>
              <a:gd name="T75" fmla="*/ 2147483647 h 460"/>
              <a:gd name="T76" fmla="*/ 2147483647 w 621"/>
              <a:gd name="T77" fmla="*/ 2147483647 h 460"/>
              <a:gd name="T78" fmla="*/ 2147483647 w 621"/>
              <a:gd name="T79" fmla="*/ 2147483647 h 460"/>
              <a:gd name="T80" fmla="*/ 2147483647 w 621"/>
              <a:gd name="T81" fmla="*/ 2147483647 h 460"/>
              <a:gd name="T82" fmla="*/ 2147483647 w 621"/>
              <a:gd name="T83" fmla="*/ 2147483647 h 460"/>
              <a:gd name="T84" fmla="*/ 2147483647 w 621"/>
              <a:gd name="T85" fmla="*/ 2147483647 h 460"/>
              <a:gd name="T86" fmla="*/ 2147483647 w 621"/>
              <a:gd name="T87" fmla="*/ 2147483647 h 460"/>
              <a:gd name="T88" fmla="*/ 2147483647 w 621"/>
              <a:gd name="T89" fmla="*/ 2147483647 h 460"/>
              <a:gd name="T90" fmla="*/ 2147483647 w 621"/>
              <a:gd name="T91" fmla="*/ 2147483647 h 460"/>
              <a:gd name="T92" fmla="*/ 2147483647 w 621"/>
              <a:gd name="T93" fmla="*/ 2147483647 h 460"/>
              <a:gd name="T94" fmla="*/ 2147483647 w 621"/>
              <a:gd name="T95" fmla="*/ 2147483647 h 460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621"/>
              <a:gd name="T145" fmla="*/ 0 h 460"/>
              <a:gd name="T146" fmla="*/ 621 w 621"/>
              <a:gd name="T147" fmla="*/ 460 h 460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621" h="460">
                <a:moveTo>
                  <a:pt x="330" y="460"/>
                </a:moveTo>
                <a:lnTo>
                  <a:pt x="319" y="460"/>
                </a:lnTo>
                <a:lnTo>
                  <a:pt x="307" y="458"/>
                </a:lnTo>
                <a:lnTo>
                  <a:pt x="297" y="456"/>
                </a:lnTo>
                <a:lnTo>
                  <a:pt x="286" y="453"/>
                </a:lnTo>
                <a:lnTo>
                  <a:pt x="276" y="448"/>
                </a:lnTo>
                <a:lnTo>
                  <a:pt x="268" y="443"/>
                </a:lnTo>
                <a:lnTo>
                  <a:pt x="260" y="438"/>
                </a:lnTo>
                <a:lnTo>
                  <a:pt x="253" y="431"/>
                </a:lnTo>
                <a:lnTo>
                  <a:pt x="246" y="424"/>
                </a:lnTo>
                <a:lnTo>
                  <a:pt x="240" y="415"/>
                </a:lnTo>
                <a:lnTo>
                  <a:pt x="235" y="406"/>
                </a:lnTo>
                <a:lnTo>
                  <a:pt x="231" y="398"/>
                </a:lnTo>
                <a:lnTo>
                  <a:pt x="225" y="407"/>
                </a:lnTo>
                <a:lnTo>
                  <a:pt x="217" y="416"/>
                </a:lnTo>
                <a:lnTo>
                  <a:pt x="209" y="424"/>
                </a:lnTo>
                <a:lnTo>
                  <a:pt x="202" y="430"/>
                </a:lnTo>
                <a:lnTo>
                  <a:pt x="192" y="437"/>
                </a:lnTo>
                <a:lnTo>
                  <a:pt x="182" y="442"/>
                </a:lnTo>
                <a:lnTo>
                  <a:pt x="173" y="446"/>
                </a:lnTo>
                <a:lnTo>
                  <a:pt x="161" y="450"/>
                </a:lnTo>
                <a:lnTo>
                  <a:pt x="150" y="452"/>
                </a:lnTo>
                <a:lnTo>
                  <a:pt x="139" y="454"/>
                </a:lnTo>
                <a:lnTo>
                  <a:pt x="128" y="455"/>
                </a:lnTo>
                <a:lnTo>
                  <a:pt x="118" y="455"/>
                </a:lnTo>
                <a:lnTo>
                  <a:pt x="106" y="455"/>
                </a:lnTo>
                <a:lnTo>
                  <a:pt x="93" y="453"/>
                </a:lnTo>
                <a:lnTo>
                  <a:pt x="81" y="451"/>
                </a:lnTo>
                <a:lnTo>
                  <a:pt x="70" y="447"/>
                </a:lnTo>
                <a:lnTo>
                  <a:pt x="58" y="443"/>
                </a:lnTo>
                <a:lnTo>
                  <a:pt x="47" y="437"/>
                </a:lnTo>
                <a:lnTo>
                  <a:pt x="38" y="429"/>
                </a:lnTo>
                <a:lnTo>
                  <a:pt x="28" y="420"/>
                </a:lnTo>
                <a:lnTo>
                  <a:pt x="20" y="411"/>
                </a:lnTo>
                <a:lnTo>
                  <a:pt x="14" y="400"/>
                </a:lnTo>
                <a:lnTo>
                  <a:pt x="9" y="388"/>
                </a:lnTo>
                <a:lnTo>
                  <a:pt x="4" y="376"/>
                </a:lnTo>
                <a:lnTo>
                  <a:pt x="1" y="362"/>
                </a:lnTo>
                <a:lnTo>
                  <a:pt x="0" y="348"/>
                </a:lnTo>
                <a:lnTo>
                  <a:pt x="1" y="333"/>
                </a:lnTo>
                <a:lnTo>
                  <a:pt x="3" y="319"/>
                </a:lnTo>
                <a:lnTo>
                  <a:pt x="8" y="305"/>
                </a:lnTo>
                <a:lnTo>
                  <a:pt x="14" y="292"/>
                </a:lnTo>
                <a:lnTo>
                  <a:pt x="22" y="278"/>
                </a:lnTo>
                <a:lnTo>
                  <a:pt x="31" y="265"/>
                </a:lnTo>
                <a:lnTo>
                  <a:pt x="38" y="257"/>
                </a:lnTo>
                <a:lnTo>
                  <a:pt x="46" y="251"/>
                </a:lnTo>
                <a:lnTo>
                  <a:pt x="55" y="244"/>
                </a:lnTo>
                <a:lnTo>
                  <a:pt x="64" y="240"/>
                </a:lnTo>
                <a:lnTo>
                  <a:pt x="73" y="236"/>
                </a:lnTo>
                <a:lnTo>
                  <a:pt x="84" y="233"/>
                </a:lnTo>
                <a:lnTo>
                  <a:pt x="95" y="231"/>
                </a:lnTo>
                <a:lnTo>
                  <a:pt x="106" y="231"/>
                </a:lnTo>
                <a:lnTo>
                  <a:pt x="118" y="231"/>
                </a:lnTo>
                <a:lnTo>
                  <a:pt x="128" y="233"/>
                </a:lnTo>
                <a:lnTo>
                  <a:pt x="139" y="237"/>
                </a:lnTo>
                <a:lnTo>
                  <a:pt x="150" y="241"/>
                </a:lnTo>
                <a:lnTo>
                  <a:pt x="150" y="237"/>
                </a:lnTo>
                <a:lnTo>
                  <a:pt x="151" y="232"/>
                </a:lnTo>
                <a:lnTo>
                  <a:pt x="153" y="202"/>
                </a:lnTo>
                <a:lnTo>
                  <a:pt x="155" y="174"/>
                </a:lnTo>
                <a:lnTo>
                  <a:pt x="158" y="148"/>
                </a:lnTo>
                <a:lnTo>
                  <a:pt x="160" y="125"/>
                </a:lnTo>
                <a:lnTo>
                  <a:pt x="163" y="105"/>
                </a:lnTo>
                <a:lnTo>
                  <a:pt x="166" y="88"/>
                </a:lnTo>
                <a:lnTo>
                  <a:pt x="170" y="74"/>
                </a:lnTo>
                <a:lnTo>
                  <a:pt x="175" y="62"/>
                </a:lnTo>
                <a:lnTo>
                  <a:pt x="178" y="54"/>
                </a:lnTo>
                <a:lnTo>
                  <a:pt x="184" y="47"/>
                </a:lnTo>
                <a:lnTo>
                  <a:pt x="189" y="39"/>
                </a:lnTo>
                <a:lnTo>
                  <a:pt x="194" y="34"/>
                </a:lnTo>
                <a:lnTo>
                  <a:pt x="205" y="23"/>
                </a:lnTo>
                <a:lnTo>
                  <a:pt x="216" y="15"/>
                </a:lnTo>
                <a:lnTo>
                  <a:pt x="227" y="10"/>
                </a:lnTo>
                <a:lnTo>
                  <a:pt x="236" y="6"/>
                </a:lnTo>
                <a:lnTo>
                  <a:pt x="244" y="3"/>
                </a:lnTo>
                <a:lnTo>
                  <a:pt x="249" y="2"/>
                </a:lnTo>
                <a:lnTo>
                  <a:pt x="260" y="1"/>
                </a:lnTo>
                <a:lnTo>
                  <a:pt x="271" y="0"/>
                </a:lnTo>
                <a:lnTo>
                  <a:pt x="279" y="0"/>
                </a:lnTo>
                <a:lnTo>
                  <a:pt x="286" y="1"/>
                </a:lnTo>
                <a:lnTo>
                  <a:pt x="295" y="3"/>
                </a:lnTo>
                <a:lnTo>
                  <a:pt x="301" y="4"/>
                </a:lnTo>
                <a:lnTo>
                  <a:pt x="316" y="10"/>
                </a:lnTo>
                <a:lnTo>
                  <a:pt x="329" y="16"/>
                </a:lnTo>
                <a:lnTo>
                  <a:pt x="342" y="24"/>
                </a:lnTo>
                <a:lnTo>
                  <a:pt x="354" y="33"/>
                </a:lnTo>
                <a:lnTo>
                  <a:pt x="365" y="40"/>
                </a:lnTo>
                <a:lnTo>
                  <a:pt x="375" y="49"/>
                </a:lnTo>
                <a:lnTo>
                  <a:pt x="381" y="53"/>
                </a:lnTo>
                <a:lnTo>
                  <a:pt x="388" y="58"/>
                </a:lnTo>
                <a:lnTo>
                  <a:pt x="393" y="60"/>
                </a:lnTo>
                <a:lnTo>
                  <a:pt x="403" y="61"/>
                </a:lnTo>
                <a:lnTo>
                  <a:pt x="413" y="61"/>
                </a:lnTo>
                <a:lnTo>
                  <a:pt x="422" y="58"/>
                </a:lnTo>
                <a:lnTo>
                  <a:pt x="434" y="56"/>
                </a:lnTo>
                <a:lnTo>
                  <a:pt x="445" y="53"/>
                </a:lnTo>
                <a:lnTo>
                  <a:pt x="458" y="49"/>
                </a:lnTo>
                <a:lnTo>
                  <a:pt x="470" y="43"/>
                </a:lnTo>
                <a:lnTo>
                  <a:pt x="483" y="37"/>
                </a:lnTo>
                <a:lnTo>
                  <a:pt x="497" y="30"/>
                </a:lnTo>
                <a:lnTo>
                  <a:pt x="505" y="26"/>
                </a:lnTo>
                <a:lnTo>
                  <a:pt x="515" y="23"/>
                </a:lnTo>
                <a:lnTo>
                  <a:pt x="526" y="21"/>
                </a:lnTo>
                <a:lnTo>
                  <a:pt x="537" y="20"/>
                </a:lnTo>
                <a:lnTo>
                  <a:pt x="546" y="21"/>
                </a:lnTo>
                <a:lnTo>
                  <a:pt x="555" y="22"/>
                </a:lnTo>
                <a:lnTo>
                  <a:pt x="564" y="24"/>
                </a:lnTo>
                <a:lnTo>
                  <a:pt x="572" y="27"/>
                </a:lnTo>
                <a:lnTo>
                  <a:pt x="580" y="31"/>
                </a:lnTo>
                <a:lnTo>
                  <a:pt x="587" y="36"/>
                </a:lnTo>
                <a:lnTo>
                  <a:pt x="594" y="42"/>
                </a:lnTo>
                <a:lnTo>
                  <a:pt x="600" y="48"/>
                </a:lnTo>
                <a:lnTo>
                  <a:pt x="608" y="58"/>
                </a:lnTo>
                <a:lnTo>
                  <a:pt x="613" y="69"/>
                </a:lnTo>
                <a:lnTo>
                  <a:pt x="618" y="80"/>
                </a:lnTo>
                <a:lnTo>
                  <a:pt x="620" y="92"/>
                </a:lnTo>
                <a:lnTo>
                  <a:pt x="621" y="103"/>
                </a:lnTo>
                <a:lnTo>
                  <a:pt x="620" y="115"/>
                </a:lnTo>
                <a:lnTo>
                  <a:pt x="618" y="125"/>
                </a:lnTo>
                <a:lnTo>
                  <a:pt x="614" y="137"/>
                </a:lnTo>
                <a:lnTo>
                  <a:pt x="610" y="148"/>
                </a:lnTo>
                <a:lnTo>
                  <a:pt x="606" y="159"/>
                </a:lnTo>
                <a:lnTo>
                  <a:pt x="599" y="170"/>
                </a:lnTo>
                <a:lnTo>
                  <a:pt x="592" y="181"/>
                </a:lnTo>
                <a:lnTo>
                  <a:pt x="584" y="191"/>
                </a:lnTo>
                <a:lnTo>
                  <a:pt x="576" y="200"/>
                </a:lnTo>
                <a:lnTo>
                  <a:pt x="567" y="210"/>
                </a:lnTo>
                <a:lnTo>
                  <a:pt x="557" y="218"/>
                </a:lnTo>
                <a:lnTo>
                  <a:pt x="552" y="223"/>
                </a:lnTo>
                <a:lnTo>
                  <a:pt x="541" y="232"/>
                </a:lnTo>
                <a:lnTo>
                  <a:pt x="529" y="241"/>
                </a:lnTo>
                <a:lnTo>
                  <a:pt x="517" y="251"/>
                </a:lnTo>
                <a:lnTo>
                  <a:pt x="505" y="259"/>
                </a:lnTo>
                <a:lnTo>
                  <a:pt x="495" y="269"/>
                </a:lnTo>
                <a:lnTo>
                  <a:pt x="484" y="282"/>
                </a:lnTo>
                <a:lnTo>
                  <a:pt x="473" y="297"/>
                </a:lnTo>
                <a:lnTo>
                  <a:pt x="462" y="314"/>
                </a:lnTo>
                <a:lnTo>
                  <a:pt x="452" y="332"/>
                </a:lnTo>
                <a:lnTo>
                  <a:pt x="444" y="350"/>
                </a:lnTo>
                <a:lnTo>
                  <a:pt x="435" y="366"/>
                </a:lnTo>
                <a:lnTo>
                  <a:pt x="430" y="381"/>
                </a:lnTo>
                <a:lnTo>
                  <a:pt x="425" y="390"/>
                </a:lnTo>
                <a:lnTo>
                  <a:pt x="420" y="402"/>
                </a:lnTo>
                <a:lnTo>
                  <a:pt x="411" y="415"/>
                </a:lnTo>
                <a:lnTo>
                  <a:pt x="402" y="428"/>
                </a:lnTo>
                <a:lnTo>
                  <a:pt x="395" y="434"/>
                </a:lnTo>
                <a:lnTo>
                  <a:pt x="389" y="441"/>
                </a:lnTo>
                <a:lnTo>
                  <a:pt x="381" y="446"/>
                </a:lnTo>
                <a:lnTo>
                  <a:pt x="373" y="451"/>
                </a:lnTo>
                <a:lnTo>
                  <a:pt x="363" y="455"/>
                </a:lnTo>
                <a:lnTo>
                  <a:pt x="353" y="458"/>
                </a:lnTo>
                <a:lnTo>
                  <a:pt x="342" y="460"/>
                </a:lnTo>
                <a:lnTo>
                  <a:pt x="330" y="460"/>
                </a:lnTo>
                <a:close/>
                <a:moveTo>
                  <a:pt x="263" y="198"/>
                </a:moveTo>
                <a:lnTo>
                  <a:pt x="261" y="210"/>
                </a:lnTo>
                <a:lnTo>
                  <a:pt x="259" y="228"/>
                </a:lnTo>
                <a:lnTo>
                  <a:pt x="258" y="250"/>
                </a:lnTo>
                <a:lnTo>
                  <a:pt x="257" y="269"/>
                </a:lnTo>
                <a:lnTo>
                  <a:pt x="262" y="264"/>
                </a:lnTo>
                <a:lnTo>
                  <a:pt x="269" y="259"/>
                </a:lnTo>
                <a:lnTo>
                  <a:pt x="276" y="256"/>
                </a:lnTo>
                <a:lnTo>
                  <a:pt x="283" y="253"/>
                </a:lnTo>
                <a:lnTo>
                  <a:pt x="290" y="250"/>
                </a:lnTo>
                <a:lnTo>
                  <a:pt x="299" y="249"/>
                </a:lnTo>
                <a:lnTo>
                  <a:pt x="307" y="248"/>
                </a:lnTo>
                <a:lnTo>
                  <a:pt x="315" y="246"/>
                </a:lnTo>
                <a:lnTo>
                  <a:pt x="324" y="248"/>
                </a:lnTo>
                <a:lnTo>
                  <a:pt x="334" y="249"/>
                </a:lnTo>
                <a:lnTo>
                  <a:pt x="342" y="251"/>
                </a:lnTo>
                <a:lnTo>
                  <a:pt x="351" y="253"/>
                </a:lnTo>
                <a:lnTo>
                  <a:pt x="359" y="256"/>
                </a:lnTo>
                <a:lnTo>
                  <a:pt x="365" y="259"/>
                </a:lnTo>
                <a:lnTo>
                  <a:pt x="374" y="246"/>
                </a:lnTo>
                <a:lnTo>
                  <a:pt x="382" y="233"/>
                </a:lnTo>
                <a:lnTo>
                  <a:pt x="392" y="222"/>
                </a:lnTo>
                <a:lnTo>
                  <a:pt x="402" y="210"/>
                </a:lnTo>
                <a:lnTo>
                  <a:pt x="400" y="210"/>
                </a:lnTo>
                <a:lnTo>
                  <a:pt x="397" y="210"/>
                </a:lnTo>
                <a:lnTo>
                  <a:pt x="380" y="209"/>
                </a:lnTo>
                <a:lnTo>
                  <a:pt x="363" y="205"/>
                </a:lnTo>
                <a:lnTo>
                  <a:pt x="347" y="200"/>
                </a:lnTo>
                <a:lnTo>
                  <a:pt x="332" y="196"/>
                </a:lnTo>
                <a:lnTo>
                  <a:pt x="323" y="192"/>
                </a:lnTo>
                <a:lnTo>
                  <a:pt x="315" y="189"/>
                </a:lnTo>
                <a:lnTo>
                  <a:pt x="307" y="187"/>
                </a:lnTo>
                <a:lnTo>
                  <a:pt x="299" y="186"/>
                </a:lnTo>
                <a:lnTo>
                  <a:pt x="296" y="185"/>
                </a:lnTo>
                <a:lnTo>
                  <a:pt x="293" y="185"/>
                </a:lnTo>
                <a:lnTo>
                  <a:pt x="287" y="186"/>
                </a:lnTo>
                <a:lnTo>
                  <a:pt x="282" y="187"/>
                </a:lnTo>
                <a:lnTo>
                  <a:pt x="278" y="188"/>
                </a:lnTo>
                <a:lnTo>
                  <a:pt x="273" y="190"/>
                </a:lnTo>
                <a:lnTo>
                  <a:pt x="267" y="195"/>
                </a:lnTo>
                <a:lnTo>
                  <a:pt x="263" y="198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063" name="Freeform 15"/>
          <p:cNvSpPr>
            <a:spLocks/>
          </p:cNvSpPr>
          <p:nvPr/>
        </p:nvSpPr>
        <p:spPr bwMode="auto">
          <a:xfrm>
            <a:off x="7954568" y="1138240"/>
            <a:ext cx="310753" cy="192881"/>
          </a:xfrm>
          <a:custGeom>
            <a:avLst/>
            <a:gdLst>
              <a:gd name="T0" fmla="*/ 2147483647 w 784"/>
              <a:gd name="T1" fmla="*/ 2147483647 h 485"/>
              <a:gd name="T2" fmla="*/ 2147483647 w 784"/>
              <a:gd name="T3" fmla="*/ 2147483647 h 485"/>
              <a:gd name="T4" fmla="*/ 2147483647 w 784"/>
              <a:gd name="T5" fmla="*/ 2147483647 h 485"/>
              <a:gd name="T6" fmla="*/ 2147483647 w 784"/>
              <a:gd name="T7" fmla="*/ 2147483647 h 485"/>
              <a:gd name="T8" fmla="*/ 2147483647 w 784"/>
              <a:gd name="T9" fmla="*/ 2147483647 h 485"/>
              <a:gd name="T10" fmla="*/ 2147483647 w 784"/>
              <a:gd name="T11" fmla="*/ 2147483647 h 485"/>
              <a:gd name="T12" fmla="*/ 2147483647 w 784"/>
              <a:gd name="T13" fmla="*/ 2147483647 h 485"/>
              <a:gd name="T14" fmla="*/ 2147483647 w 784"/>
              <a:gd name="T15" fmla="*/ 2147483647 h 485"/>
              <a:gd name="T16" fmla="*/ 2147483647 w 784"/>
              <a:gd name="T17" fmla="*/ 2147483647 h 485"/>
              <a:gd name="T18" fmla="*/ 2147483647 w 784"/>
              <a:gd name="T19" fmla="*/ 2147483647 h 485"/>
              <a:gd name="T20" fmla="*/ 2147483647 w 784"/>
              <a:gd name="T21" fmla="*/ 2147483647 h 485"/>
              <a:gd name="T22" fmla="*/ 2147483647 w 784"/>
              <a:gd name="T23" fmla="*/ 2147483647 h 485"/>
              <a:gd name="T24" fmla="*/ 2147483647 w 784"/>
              <a:gd name="T25" fmla="*/ 2147483647 h 485"/>
              <a:gd name="T26" fmla="*/ 2147483647 w 784"/>
              <a:gd name="T27" fmla="*/ 2147483647 h 485"/>
              <a:gd name="T28" fmla="*/ 2147483647 w 784"/>
              <a:gd name="T29" fmla="*/ 2147483647 h 485"/>
              <a:gd name="T30" fmla="*/ 2147483647 w 784"/>
              <a:gd name="T31" fmla="*/ 2147483647 h 485"/>
              <a:gd name="T32" fmla="*/ 2147483647 w 784"/>
              <a:gd name="T33" fmla="*/ 2147483647 h 485"/>
              <a:gd name="T34" fmla="*/ 2147483647 w 784"/>
              <a:gd name="T35" fmla="*/ 2147483647 h 485"/>
              <a:gd name="T36" fmla="*/ 0 w 784"/>
              <a:gd name="T37" fmla="*/ 2147483647 h 485"/>
              <a:gd name="T38" fmla="*/ 2147483647 w 784"/>
              <a:gd name="T39" fmla="*/ 2147483647 h 485"/>
              <a:gd name="T40" fmla="*/ 2147483647 w 784"/>
              <a:gd name="T41" fmla="*/ 2147483647 h 485"/>
              <a:gd name="T42" fmla="*/ 2147483647 w 784"/>
              <a:gd name="T43" fmla="*/ 2147483647 h 485"/>
              <a:gd name="T44" fmla="*/ 2147483647 w 784"/>
              <a:gd name="T45" fmla="*/ 2147483647 h 485"/>
              <a:gd name="T46" fmla="*/ 2147483647 w 784"/>
              <a:gd name="T47" fmla="*/ 2147483647 h 485"/>
              <a:gd name="T48" fmla="*/ 2147483647 w 784"/>
              <a:gd name="T49" fmla="*/ 2147483647 h 485"/>
              <a:gd name="T50" fmla="*/ 2147483647 w 784"/>
              <a:gd name="T51" fmla="*/ 2147483647 h 485"/>
              <a:gd name="T52" fmla="*/ 2147483647 w 784"/>
              <a:gd name="T53" fmla="*/ 0 h 485"/>
              <a:gd name="T54" fmla="*/ 2147483647 w 784"/>
              <a:gd name="T55" fmla="*/ 2147483647 h 485"/>
              <a:gd name="T56" fmla="*/ 2147483647 w 784"/>
              <a:gd name="T57" fmla="*/ 2147483647 h 485"/>
              <a:gd name="T58" fmla="*/ 2147483647 w 784"/>
              <a:gd name="T59" fmla="*/ 2147483647 h 485"/>
              <a:gd name="T60" fmla="*/ 2147483647 w 784"/>
              <a:gd name="T61" fmla="*/ 2147483647 h 485"/>
              <a:gd name="T62" fmla="*/ 2147483647 w 784"/>
              <a:gd name="T63" fmla="*/ 2147483647 h 485"/>
              <a:gd name="T64" fmla="*/ 2147483647 w 784"/>
              <a:gd name="T65" fmla="*/ 2147483647 h 485"/>
              <a:gd name="T66" fmla="*/ 2147483647 w 784"/>
              <a:gd name="T67" fmla="*/ 2147483647 h 485"/>
              <a:gd name="T68" fmla="*/ 2147483647 w 784"/>
              <a:gd name="T69" fmla="*/ 2147483647 h 485"/>
              <a:gd name="T70" fmla="*/ 2147483647 w 784"/>
              <a:gd name="T71" fmla="*/ 2147483647 h 485"/>
              <a:gd name="T72" fmla="*/ 2147483647 w 784"/>
              <a:gd name="T73" fmla="*/ 2147483647 h 485"/>
              <a:gd name="T74" fmla="*/ 2147483647 w 784"/>
              <a:gd name="T75" fmla="*/ 2147483647 h 485"/>
              <a:gd name="T76" fmla="*/ 2147483647 w 784"/>
              <a:gd name="T77" fmla="*/ 2147483647 h 485"/>
              <a:gd name="T78" fmla="*/ 2147483647 w 784"/>
              <a:gd name="T79" fmla="*/ 2147483647 h 485"/>
              <a:gd name="T80" fmla="*/ 2147483647 w 784"/>
              <a:gd name="T81" fmla="*/ 2147483647 h 485"/>
              <a:gd name="T82" fmla="*/ 2147483647 w 784"/>
              <a:gd name="T83" fmla="*/ 2147483647 h 485"/>
              <a:gd name="T84" fmla="*/ 2147483647 w 784"/>
              <a:gd name="T85" fmla="*/ 2147483647 h 485"/>
              <a:gd name="T86" fmla="*/ 2147483647 w 784"/>
              <a:gd name="T87" fmla="*/ 2147483647 h 485"/>
              <a:gd name="T88" fmla="*/ 2147483647 w 784"/>
              <a:gd name="T89" fmla="*/ 2147483647 h 485"/>
              <a:gd name="T90" fmla="*/ 2147483647 w 784"/>
              <a:gd name="T91" fmla="*/ 2147483647 h 485"/>
              <a:gd name="T92" fmla="*/ 2147483647 w 784"/>
              <a:gd name="T93" fmla="*/ 2147483647 h 485"/>
              <a:gd name="T94" fmla="*/ 2147483647 w 784"/>
              <a:gd name="T95" fmla="*/ 2147483647 h 485"/>
              <a:gd name="T96" fmla="*/ 2147483647 w 784"/>
              <a:gd name="T97" fmla="*/ 2147483647 h 485"/>
              <a:gd name="T98" fmla="*/ 2147483647 w 784"/>
              <a:gd name="T99" fmla="*/ 2147483647 h 485"/>
              <a:gd name="T100" fmla="*/ 2147483647 w 784"/>
              <a:gd name="T101" fmla="*/ 2147483647 h 485"/>
              <a:gd name="T102" fmla="*/ 2147483647 w 784"/>
              <a:gd name="T103" fmla="*/ 2147483647 h 48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84"/>
              <a:gd name="T157" fmla="*/ 0 h 485"/>
              <a:gd name="T158" fmla="*/ 784 w 784"/>
              <a:gd name="T159" fmla="*/ 485 h 485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84" h="485">
                <a:moveTo>
                  <a:pt x="638" y="485"/>
                </a:moveTo>
                <a:lnTo>
                  <a:pt x="629" y="485"/>
                </a:lnTo>
                <a:lnTo>
                  <a:pt x="620" y="482"/>
                </a:lnTo>
                <a:lnTo>
                  <a:pt x="611" y="480"/>
                </a:lnTo>
                <a:lnTo>
                  <a:pt x="601" y="477"/>
                </a:lnTo>
                <a:lnTo>
                  <a:pt x="594" y="474"/>
                </a:lnTo>
                <a:lnTo>
                  <a:pt x="585" y="468"/>
                </a:lnTo>
                <a:lnTo>
                  <a:pt x="578" y="463"/>
                </a:lnTo>
                <a:lnTo>
                  <a:pt x="571" y="458"/>
                </a:lnTo>
                <a:lnTo>
                  <a:pt x="552" y="455"/>
                </a:lnTo>
                <a:lnTo>
                  <a:pt x="532" y="452"/>
                </a:lnTo>
                <a:lnTo>
                  <a:pt x="512" y="449"/>
                </a:lnTo>
                <a:lnTo>
                  <a:pt x="491" y="446"/>
                </a:lnTo>
                <a:lnTo>
                  <a:pt x="488" y="449"/>
                </a:lnTo>
                <a:lnTo>
                  <a:pt x="484" y="452"/>
                </a:lnTo>
                <a:lnTo>
                  <a:pt x="480" y="455"/>
                </a:lnTo>
                <a:lnTo>
                  <a:pt x="476" y="458"/>
                </a:lnTo>
                <a:lnTo>
                  <a:pt x="457" y="465"/>
                </a:lnTo>
                <a:lnTo>
                  <a:pt x="437" y="472"/>
                </a:lnTo>
                <a:lnTo>
                  <a:pt x="417" y="476"/>
                </a:lnTo>
                <a:lnTo>
                  <a:pt x="396" y="478"/>
                </a:lnTo>
                <a:lnTo>
                  <a:pt x="388" y="479"/>
                </a:lnTo>
                <a:lnTo>
                  <a:pt x="378" y="479"/>
                </a:lnTo>
                <a:lnTo>
                  <a:pt x="359" y="478"/>
                </a:lnTo>
                <a:lnTo>
                  <a:pt x="341" y="476"/>
                </a:lnTo>
                <a:lnTo>
                  <a:pt x="323" y="473"/>
                </a:lnTo>
                <a:lnTo>
                  <a:pt x="305" y="467"/>
                </a:lnTo>
                <a:lnTo>
                  <a:pt x="288" y="461"/>
                </a:lnTo>
                <a:lnTo>
                  <a:pt x="272" y="453"/>
                </a:lnTo>
                <a:lnTo>
                  <a:pt x="257" y="445"/>
                </a:lnTo>
                <a:lnTo>
                  <a:pt x="242" y="434"/>
                </a:lnTo>
                <a:lnTo>
                  <a:pt x="228" y="423"/>
                </a:lnTo>
                <a:lnTo>
                  <a:pt x="215" y="410"/>
                </a:lnTo>
                <a:lnTo>
                  <a:pt x="203" y="397"/>
                </a:lnTo>
                <a:lnTo>
                  <a:pt x="192" y="383"/>
                </a:lnTo>
                <a:lnTo>
                  <a:pt x="182" y="367"/>
                </a:lnTo>
                <a:lnTo>
                  <a:pt x="174" y="351"/>
                </a:lnTo>
                <a:lnTo>
                  <a:pt x="166" y="334"/>
                </a:lnTo>
                <a:lnTo>
                  <a:pt x="161" y="316"/>
                </a:lnTo>
                <a:lnTo>
                  <a:pt x="143" y="305"/>
                </a:lnTo>
                <a:lnTo>
                  <a:pt x="128" y="296"/>
                </a:lnTo>
                <a:lnTo>
                  <a:pt x="113" y="285"/>
                </a:lnTo>
                <a:lnTo>
                  <a:pt x="99" y="274"/>
                </a:lnTo>
                <a:lnTo>
                  <a:pt x="86" y="262"/>
                </a:lnTo>
                <a:lnTo>
                  <a:pt x="73" y="251"/>
                </a:lnTo>
                <a:lnTo>
                  <a:pt x="61" y="240"/>
                </a:lnTo>
                <a:lnTo>
                  <a:pt x="52" y="230"/>
                </a:lnTo>
                <a:lnTo>
                  <a:pt x="42" y="219"/>
                </a:lnTo>
                <a:lnTo>
                  <a:pt x="33" y="208"/>
                </a:lnTo>
                <a:lnTo>
                  <a:pt x="26" y="197"/>
                </a:lnTo>
                <a:lnTo>
                  <a:pt x="18" y="186"/>
                </a:lnTo>
                <a:lnTo>
                  <a:pt x="13" y="176"/>
                </a:lnTo>
                <a:lnTo>
                  <a:pt x="8" y="165"/>
                </a:lnTo>
                <a:lnTo>
                  <a:pt x="4" y="154"/>
                </a:lnTo>
                <a:lnTo>
                  <a:pt x="2" y="144"/>
                </a:lnTo>
                <a:lnTo>
                  <a:pt x="0" y="135"/>
                </a:lnTo>
                <a:lnTo>
                  <a:pt x="0" y="125"/>
                </a:lnTo>
                <a:lnTo>
                  <a:pt x="0" y="115"/>
                </a:lnTo>
                <a:lnTo>
                  <a:pt x="1" y="105"/>
                </a:lnTo>
                <a:lnTo>
                  <a:pt x="3" y="97"/>
                </a:lnTo>
                <a:lnTo>
                  <a:pt x="6" y="88"/>
                </a:lnTo>
                <a:lnTo>
                  <a:pt x="11" y="80"/>
                </a:lnTo>
                <a:lnTo>
                  <a:pt x="16" y="72"/>
                </a:lnTo>
                <a:lnTo>
                  <a:pt x="21" y="65"/>
                </a:lnTo>
                <a:lnTo>
                  <a:pt x="27" y="60"/>
                </a:lnTo>
                <a:lnTo>
                  <a:pt x="33" y="54"/>
                </a:lnTo>
                <a:lnTo>
                  <a:pt x="40" y="48"/>
                </a:lnTo>
                <a:lnTo>
                  <a:pt x="48" y="44"/>
                </a:lnTo>
                <a:lnTo>
                  <a:pt x="56" y="40"/>
                </a:lnTo>
                <a:lnTo>
                  <a:pt x="65" y="35"/>
                </a:lnTo>
                <a:lnTo>
                  <a:pt x="74" y="32"/>
                </a:lnTo>
                <a:lnTo>
                  <a:pt x="80" y="25"/>
                </a:lnTo>
                <a:lnTo>
                  <a:pt x="85" y="19"/>
                </a:lnTo>
                <a:lnTo>
                  <a:pt x="92" y="15"/>
                </a:lnTo>
                <a:lnTo>
                  <a:pt x="98" y="10"/>
                </a:lnTo>
                <a:lnTo>
                  <a:pt x="106" y="6"/>
                </a:lnTo>
                <a:lnTo>
                  <a:pt x="113" y="4"/>
                </a:lnTo>
                <a:lnTo>
                  <a:pt x="121" y="2"/>
                </a:lnTo>
                <a:lnTo>
                  <a:pt x="129" y="1"/>
                </a:lnTo>
                <a:lnTo>
                  <a:pt x="133" y="0"/>
                </a:lnTo>
                <a:lnTo>
                  <a:pt x="136" y="0"/>
                </a:lnTo>
                <a:lnTo>
                  <a:pt x="142" y="1"/>
                </a:lnTo>
                <a:lnTo>
                  <a:pt x="149" y="2"/>
                </a:lnTo>
                <a:lnTo>
                  <a:pt x="155" y="3"/>
                </a:lnTo>
                <a:lnTo>
                  <a:pt x="162" y="5"/>
                </a:lnTo>
                <a:lnTo>
                  <a:pt x="168" y="7"/>
                </a:lnTo>
                <a:lnTo>
                  <a:pt x="174" y="10"/>
                </a:lnTo>
                <a:lnTo>
                  <a:pt x="179" y="15"/>
                </a:lnTo>
                <a:lnTo>
                  <a:pt x="184" y="18"/>
                </a:lnTo>
                <a:lnTo>
                  <a:pt x="215" y="20"/>
                </a:lnTo>
                <a:lnTo>
                  <a:pt x="246" y="23"/>
                </a:lnTo>
                <a:lnTo>
                  <a:pt x="278" y="29"/>
                </a:lnTo>
                <a:lnTo>
                  <a:pt x="313" y="35"/>
                </a:lnTo>
                <a:lnTo>
                  <a:pt x="324" y="32"/>
                </a:lnTo>
                <a:lnTo>
                  <a:pt x="336" y="30"/>
                </a:lnTo>
                <a:lnTo>
                  <a:pt x="349" y="28"/>
                </a:lnTo>
                <a:lnTo>
                  <a:pt x="361" y="25"/>
                </a:lnTo>
                <a:lnTo>
                  <a:pt x="369" y="25"/>
                </a:lnTo>
                <a:lnTo>
                  <a:pt x="379" y="25"/>
                </a:lnTo>
                <a:lnTo>
                  <a:pt x="393" y="25"/>
                </a:lnTo>
                <a:lnTo>
                  <a:pt x="407" y="27"/>
                </a:lnTo>
                <a:lnTo>
                  <a:pt x="421" y="29"/>
                </a:lnTo>
                <a:lnTo>
                  <a:pt x="435" y="32"/>
                </a:lnTo>
                <a:lnTo>
                  <a:pt x="448" y="36"/>
                </a:lnTo>
                <a:lnTo>
                  <a:pt x="461" y="41"/>
                </a:lnTo>
                <a:lnTo>
                  <a:pt x="474" y="46"/>
                </a:lnTo>
                <a:lnTo>
                  <a:pt x="487" y="52"/>
                </a:lnTo>
                <a:lnTo>
                  <a:pt x="499" y="60"/>
                </a:lnTo>
                <a:lnTo>
                  <a:pt x="510" y="68"/>
                </a:lnTo>
                <a:lnTo>
                  <a:pt x="521" y="76"/>
                </a:lnTo>
                <a:lnTo>
                  <a:pt x="531" y="85"/>
                </a:lnTo>
                <a:lnTo>
                  <a:pt x="542" y="95"/>
                </a:lnTo>
                <a:lnTo>
                  <a:pt x="552" y="105"/>
                </a:lnTo>
                <a:lnTo>
                  <a:pt x="560" y="116"/>
                </a:lnTo>
                <a:lnTo>
                  <a:pt x="568" y="128"/>
                </a:lnTo>
                <a:lnTo>
                  <a:pt x="594" y="142"/>
                </a:lnTo>
                <a:lnTo>
                  <a:pt x="623" y="159"/>
                </a:lnTo>
                <a:lnTo>
                  <a:pt x="638" y="169"/>
                </a:lnTo>
                <a:lnTo>
                  <a:pt x="654" y="180"/>
                </a:lnTo>
                <a:lnTo>
                  <a:pt x="670" y="191"/>
                </a:lnTo>
                <a:lnTo>
                  <a:pt x="686" y="203"/>
                </a:lnTo>
                <a:lnTo>
                  <a:pt x="702" y="216"/>
                </a:lnTo>
                <a:lnTo>
                  <a:pt x="717" y="230"/>
                </a:lnTo>
                <a:lnTo>
                  <a:pt x="731" y="243"/>
                </a:lnTo>
                <a:lnTo>
                  <a:pt x="744" y="258"/>
                </a:lnTo>
                <a:lnTo>
                  <a:pt x="755" y="272"/>
                </a:lnTo>
                <a:lnTo>
                  <a:pt x="766" y="287"/>
                </a:lnTo>
                <a:lnTo>
                  <a:pt x="773" y="303"/>
                </a:lnTo>
                <a:lnTo>
                  <a:pt x="780" y="318"/>
                </a:lnTo>
                <a:lnTo>
                  <a:pt x="782" y="329"/>
                </a:lnTo>
                <a:lnTo>
                  <a:pt x="784" y="339"/>
                </a:lnTo>
                <a:lnTo>
                  <a:pt x="784" y="348"/>
                </a:lnTo>
                <a:lnTo>
                  <a:pt x="784" y="358"/>
                </a:lnTo>
                <a:lnTo>
                  <a:pt x="783" y="367"/>
                </a:lnTo>
                <a:lnTo>
                  <a:pt x="781" y="377"/>
                </a:lnTo>
                <a:lnTo>
                  <a:pt x="777" y="385"/>
                </a:lnTo>
                <a:lnTo>
                  <a:pt x="774" y="394"/>
                </a:lnTo>
                <a:lnTo>
                  <a:pt x="769" y="401"/>
                </a:lnTo>
                <a:lnTo>
                  <a:pt x="764" y="408"/>
                </a:lnTo>
                <a:lnTo>
                  <a:pt x="758" y="414"/>
                </a:lnTo>
                <a:lnTo>
                  <a:pt x="751" y="421"/>
                </a:lnTo>
                <a:lnTo>
                  <a:pt x="745" y="426"/>
                </a:lnTo>
                <a:lnTo>
                  <a:pt x="737" y="432"/>
                </a:lnTo>
                <a:lnTo>
                  <a:pt x="729" y="437"/>
                </a:lnTo>
                <a:lnTo>
                  <a:pt x="719" y="441"/>
                </a:lnTo>
                <a:lnTo>
                  <a:pt x="713" y="450"/>
                </a:lnTo>
                <a:lnTo>
                  <a:pt x="705" y="458"/>
                </a:lnTo>
                <a:lnTo>
                  <a:pt x="697" y="465"/>
                </a:lnTo>
                <a:lnTo>
                  <a:pt x="688" y="471"/>
                </a:lnTo>
                <a:lnTo>
                  <a:pt x="678" y="476"/>
                </a:lnTo>
                <a:lnTo>
                  <a:pt x="668" y="480"/>
                </a:lnTo>
                <a:lnTo>
                  <a:pt x="658" y="482"/>
                </a:lnTo>
                <a:lnTo>
                  <a:pt x="647" y="485"/>
                </a:lnTo>
                <a:lnTo>
                  <a:pt x="642" y="485"/>
                </a:lnTo>
                <a:lnTo>
                  <a:pt x="638" y="485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065" name="Freeform 17"/>
          <p:cNvSpPr>
            <a:spLocks/>
          </p:cNvSpPr>
          <p:nvPr/>
        </p:nvSpPr>
        <p:spPr bwMode="auto">
          <a:xfrm>
            <a:off x="9049941" y="1108473"/>
            <a:ext cx="236934" cy="257175"/>
          </a:xfrm>
          <a:custGeom>
            <a:avLst/>
            <a:gdLst>
              <a:gd name="T0" fmla="*/ 2147483647 w 598"/>
              <a:gd name="T1" fmla="*/ 2147483647 h 650"/>
              <a:gd name="T2" fmla="*/ 2147483647 w 598"/>
              <a:gd name="T3" fmla="*/ 2147483647 h 650"/>
              <a:gd name="T4" fmla="*/ 2147483647 w 598"/>
              <a:gd name="T5" fmla="*/ 2147483647 h 650"/>
              <a:gd name="T6" fmla="*/ 2147483647 w 598"/>
              <a:gd name="T7" fmla="*/ 2147483647 h 650"/>
              <a:gd name="T8" fmla="*/ 2147483647 w 598"/>
              <a:gd name="T9" fmla="*/ 2147483647 h 650"/>
              <a:gd name="T10" fmla="*/ 2147483647 w 598"/>
              <a:gd name="T11" fmla="*/ 2147483647 h 650"/>
              <a:gd name="T12" fmla="*/ 2147483647 w 598"/>
              <a:gd name="T13" fmla="*/ 2147483647 h 650"/>
              <a:gd name="T14" fmla="*/ 2147483647 w 598"/>
              <a:gd name="T15" fmla="*/ 2147483647 h 650"/>
              <a:gd name="T16" fmla="*/ 2147483647 w 598"/>
              <a:gd name="T17" fmla="*/ 2147483647 h 650"/>
              <a:gd name="T18" fmla="*/ 2147483647 w 598"/>
              <a:gd name="T19" fmla="*/ 2147483647 h 650"/>
              <a:gd name="T20" fmla="*/ 2147483647 w 598"/>
              <a:gd name="T21" fmla="*/ 2147483647 h 650"/>
              <a:gd name="T22" fmla="*/ 2147483647 w 598"/>
              <a:gd name="T23" fmla="*/ 2147483647 h 650"/>
              <a:gd name="T24" fmla="*/ 2147483647 w 598"/>
              <a:gd name="T25" fmla="*/ 2147483647 h 650"/>
              <a:gd name="T26" fmla="*/ 2147483647 w 598"/>
              <a:gd name="T27" fmla="*/ 2147483647 h 650"/>
              <a:gd name="T28" fmla="*/ 2147483647 w 598"/>
              <a:gd name="T29" fmla="*/ 2147483647 h 650"/>
              <a:gd name="T30" fmla="*/ 2147483647 w 598"/>
              <a:gd name="T31" fmla="*/ 2147483647 h 650"/>
              <a:gd name="T32" fmla="*/ 2147483647 w 598"/>
              <a:gd name="T33" fmla="*/ 2147483647 h 650"/>
              <a:gd name="T34" fmla="*/ 2147483647 w 598"/>
              <a:gd name="T35" fmla="*/ 0 h 650"/>
              <a:gd name="T36" fmla="*/ 2147483647 w 598"/>
              <a:gd name="T37" fmla="*/ 2147483647 h 650"/>
              <a:gd name="T38" fmla="*/ 2147483647 w 598"/>
              <a:gd name="T39" fmla="*/ 2147483647 h 650"/>
              <a:gd name="T40" fmla="*/ 2147483647 w 598"/>
              <a:gd name="T41" fmla="*/ 2147483647 h 650"/>
              <a:gd name="T42" fmla="*/ 2147483647 w 598"/>
              <a:gd name="T43" fmla="*/ 2147483647 h 650"/>
              <a:gd name="T44" fmla="*/ 2147483647 w 598"/>
              <a:gd name="T45" fmla="*/ 2147483647 h 650"/>
              <a:gd name="T46" fmla="*/ 2147483647 w 598"/>
              <a:gd name="T47" fmla="*/ 2147483647 h 650"/>
              <a:gd name="T48" fmla="*/ 2147483647 w 598"/>
              <a:gd name="T49" fmla="*/ 2147483647 h 650"/>
              <a:gd name="T50" fmla="*/ 2147483647 w 598"/>
              <a:gd name="T51" fmla="*/ 2147483647 h 650"/>
              <a:gd name="T52" fmla="*/ 2147483647 w 598"/>
              <a:gd name="T53" fmla="*/ 2147483647 h 650"/>
              <a:gd name="T54" fmla="*/ 2147483647 w 598"/>
              <a:gd name="T55" fmla="*/ 2147483647 h 650"/>
              <a:gd name="T56" fmla="*/ 2147483647 w 598"/>
              <a:gd name="T57" fmla="*/ 2147483647 h 650"/>
              <a:gd name="T58" fmla="*/ 2147483647 w 598"/>
              <a:gd name="T59" fmla="*/ 2147483647 h 650"/>
              <a:gd name="T60" fmla="*/ 2147483647 w 598"/>
              <a:gd name="T61" fmla="*/ 2147483647 h 650"/>
              <a:gd name="T62" fmla="*/ 2147483647 w 598"/>
              <a:gd name="T63" fmla="*/ 2147483647 h 650"/>
              <a:gd name="T64" fmla="*/ 2147483647 w 598"/>
              <a:gd name="T65" fmla="*/ 2147483647 h 650"/>
              <a:gd name="T66" fmla="*/ 2147483647 w 598"/>
              <a:gd name="T67" fmla="*/ 2147483647 h 650"/>
              <a:gd name="T68" fmla="*/ 2147483647 w 598"/>
              <a:gd name="T69" fmla="*/ 2147483647 h 650"/>
              <a:gd name="T70" fmla="*/ 2147483647 w 598"/>
              <a:gd name="T71" fmla="*/ 2147483647 h 650"/>
              <a:gd name="T72" fmla="*/ 2147483647 w 598"/>
              <a:gd name="T73" fmla="*/ 2147483647 h 650"/>
              <a:gd name="T74" fmla="*/ 2147483647 w 598"/>
              <a:gd name="T75" fmla="*/ 2147483647 h 650"/>
              <a:gd name="T76" fmla="*/ 2147483647 w 598"/>
              <a:gd name="T77" fmla="*/ 2147483647 h 650"/>
              <a:gd name="T78" fmla="*/ 2147483647 w 598"/>
              <a:gd name="T79" fmla="*/ 2147483647 h 650"/>
              <a:gd name="T80" fmla="*/ 2147483647 w 598"/>
              <a:gd name="T81" fmla="*/ 2147483647 h 650"/>
              <a:gd name="T82" fmla="*/ 2147483647 w 598"/>
              <a:gd name="T83" fmla="*/ 2147483647 h 650"/>
              <a:gd name="T84" fmla="*/ 2147483647 w 598"/>
              <a:gd name="T85" fmla="*/ 2147483647 h 650"/>
              <a:gd name="T86" fmla="*/ 2147483647 w 598"/>
              <a:gd name="T87" fmla="*/ 2147483647 h 650"/>
              <a:gd name="T88" fmla="*/ 2147483647 w 598"/>
              <a:gd name="T89" fmla="*/ 2147483647 h 650"/>
              <a:gd name="T90" fmla="*/ 2147483647 w 598"/>
              <a:gd name="T91" fmla="*/ 2147483647 h 650"/>
              <a:gd name="T92" fmla="*/ 2147483647 w 598"/>
              <a:gd name="T93" fmla="*/ 2147483647 h 650"/>
              <a:gd name="T94" fmla="*/ 2147483647 w 598"/>
              <a:gd name="T95" fmla="*/ 2147483647 h 650"/>
              <a:gd name="T96" fmla="*/ 2147483647 w 598"/>
              <a:gd name="T97" fmla="*/ 2147483647 h 650"/>
              <a:gd name="T98" fmla="*/ 2147483647 w 598"/>
              <a:gd name="T99" fmla="*/ 2147483647 h 650"/>
              <a:gd name="T100" fmla="*/ 2147483647 w 598"/>
              <a:gd name="T101" fmla="*/ 2147483647 h 650"/>
              <a:gd name="T102" fmla="*/ 2147483647 w 598"/>
              <a:gd name="T103" fmla="*/ 2147483647 h 650"/>
              <a:gd name="T104" fmla="*/ 2147483647 w 598"/>
              <a:gd name="T105" fmla="*/ 2147483647 h 650"/>
              <a:gd name="T106" fmla="*/ 2147483647 w 598"/>
              <a:gd name="T107" fmla="*/ 2147483647 h 650"/>
              <a:gd name="T108" fmla="*/ 2147483647 w 598"/>
              <a:gd name="T109" fmla="*/ 2147483647 h 650"/>
              <a:gd name="T110" fmla="*/ 2147483647 w 598"/>
              <a:gd name="T111" fmla="*/ 2147483647 h 650"/>
              <a:gd name="T112" fmla="*/ 2147483647 w 598"/>
              <a:gd name="T113" fmla="*/ 2147483647 h 650"/>
              <a:gd name="T114" fmla="*/ 2147483647 w 598"/>
              <a:gd name="T115" fmla="*/ 2147483647 h 650"/>
              <a:gd name="T116" fmla="*/ 2147483647 w 598"/>
              <a:gd name="T117" fmla="*/ 2147483647 h 650"/>
              <a:gd name="T118" fmla="*/ 2147483647 w 598"/>
              <a:gd name="T119" fmla="*/ 2147483647 h 650"/>
              <a:gd name="T120" fmla="*/ 2147483647 w 598"/>
              <a:gd name="T121" fmla="*/ 2147483647 h 650"/>
              <a:gd name="T122" fmla="*/ 2147483647 w 598"/>
              <a:gd name="T123" fmla="*/ 2147483647 h 650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598"/>
              <a:gd name="T187" fmla="*/ 0 h 650"/>
              <a:gd name="T188" fmla="*/ 598 w 598"/>
              <a:gd name="T189" fmla="*/ 650 h 650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598" h="650">
                <a:moveTo>
                  <a:pt x="202" y="650"/>
                </a:moveTo>
                <a:lnTo>
                  <a:pt x="195" y="650"/>
                </a:lnTo>
                <a:lnTo>
                  <a:pt x="187" y="648"/>
                </a:lnTo>
                <a:lnTo>
                  <a:pt x="180" y="646"/>
                </a:lnTo>
                <a:lnTo>
                  <a:pt x="173" y="643"/>
                </a:lnTo>
                <a:lnTo>
                  <a:pt x="167" y="638"/>
                </a:lnTo>
                <a:lnTo>
                  <a:pt x="160" y="634"/>
                </a:lnTo>
                <a:lnTo>
                  <a:pt x="155" y="628"/>
                </a:lnTo>
                <a:lnTo>
                  <a:pt x="148" y="621"/>
                </a:lnTo>
                <a:lnTo>
                  <a:pt x="142" y="610"/>
                </a:lnTo>
                <a:lnTo>
                  <a:pt x="136" y="601"/>
                </a:lnTo>
                <a:lnTo>
                  <a:pt x="133" y="591"/>
                </a:lnTo>
                <a:lnTo>
                  <a:pt x="130" y="582"/>
                </a:lnTo>
                <a:lnTo>
                  <a:pt x="127" y="571"/>
                </a:lnTo>
                <a:lnTo>
                  <a:pt x="123" y="567"/>
                </a:lnTo>
                <a:lnTo>
                  <a:pt x="117" y="562"/>
                </a:lnTo>
                <a:lnTo>
                  <a:pt x="109" y="557"/>
                </a:lnTo>
                <a:lnTo>
                  <a:pt x="102" y="553"/>
                </a:lnTo>
                <a:lnTo>
                  <a:pt x="92" y="548"/>
                </a:lnTo>
                <a:lnTo>
                  <a:pt x="90" y="547"/>
                </a:lnTo>
                <a:lnTo>
                  <a:pt x="83" y="543"/>
                </a:lnTo>
                <a:lnTo>
                  <a:pt x="77" y="539"/>
                </a:lnTo>
                <a:lnTo>
                  <a:pt x="69" y="533"/>
                </a:lnTo>
                <a:lnTo>
                  <a:pt x="61" y="525"/>
                </a:lnTo>
                <a:lnTo>
                  <a:pt x="56" y="520"/>
                </a:lnTo>
                <a:lnTo>
                  <a:pt x="51" y="513"/>
                </a:lnTo>
                <a:lnTo>
                  <a:pt x="48" y="507"/>
                </a:lnTo>
                <a:lnTo>
                  <a:pt x="45" y="499"/>
                </a:lnTo>
                <a:lnTo>
                  <a:pt x="39" y="486"/>
                </a:lnTo>
                <a:lnTo>
                  <a:pt x="36" y="472"/>
                </a:lnTo>
                <a:lnTo>
                  <a:pt x="33" y="457"/>
                </a:lnTo>
                <a:lnTo>
                  <a:pt x="32" y="443"/>
                </a:lnTo>
                <a:lnTo>
                  <a:pt x="31" y="428"/>
                </a:lnTo>
                <a:lnTo>
                  <a:pt x="31" y="413"/>
                </a:lnTo>
                <a:lnTo>
                  <a:pt x="25" y="409"/>
                </a:lnTo>
                <a:lnTo>
                  <a:pt x="21" y="404"/>
                </a:lnTo>
                <a:lnTo>
                  <a:pt x="14" y="399"/>
                </a:lnTo>
                <a:lnTo>
                  <a:pt x="10" y="391"/>
                </a:lnTo>
                <a:lnTo>
                  <a:pt x="6" y="383"/>
                </a:lnTo>
                <a:lnTo>
                  <a:pt x="2" y="376"/>
                </a:lnTo>
                <a:lnTo>
                  <a:pt x="1" y="367"/>
                </a:lnTo>
                <a:lnTo>
                  <a:pt x="0" y="359"/>
                </a:lnTo>
                <a:lnTo>
                  <a:pt x="0" y="350"/>
                </a:lnTo>
                <a:lnTo>
                  <a:pt x="0" y="341"/>
                </a:lnTo>
                <a:lnTo>
                  <a:pt x="2" y="332"/>
                </a:lnTo>
                <a:lnTo>
                  <a:pt x="6" y="322"/>
                </a:lnTo>
                <a:lnTo>
                  <a:pt x="9" y="311"/>
                </a:lnTo>
                <a:lnTo>
                  <a:pt x="13" y="301"/>
                </a:lnTo>
                <a:lnTo>
                  <a:pt x="19" y="291"/>
                </a:lnTo>
                <a:lnTo>
                  <a:pt x="25" y="280"/>
                </a:lnTo>
                <a:lnTo>
                  <a:pt x="33" y="269"/>
                </a:lnTo>
                <a:lnTo>
                  <a:pt x="41" y="258"/>
                </a:lnTo>
                <a:lnTo>
                  <a:pt x="47" y="252"/>
                </a:lnTo>
                <a:lnTo>
                  <a:pt x="51" y="246"/>
                </a:lnTo>
                <a:lnTo>
                  <a:pt x="56" y="241"/>
                </a:lnTo>
                <a:lnTo>
                  <a:pt x="58" y="239"/>
                </a:lnTo>
                <a:lnTo>
                  <a:pt x="62" y="225"/>
                </a:lnTo>
                <a:lnTo>
                  <a:pt x="67" y="213"/>
                </a:lnTo>
                <a:lnTo>
                  <a:pt x="69" y="206"/>
                </a:lnTo>
                <a:lnTo>
                  <a:pt x="72" y="201"/>
                </a:lnTo>
                <a:lnTo>
                  <a:pt x="70" y="195"/>
                </a:lnTo>
                <a:lnTo>
                  <a:pt x="69" y="188"/>
                </a:lnTo>
                <a:lnTo>
                  <a:pt x="67" y="180"/>
                </a:lnTo>
                <a:lnTo>
                  <a:pt x="64" y="173"/>
                </a:lnTo>
                <a:lnTo>
                  <a:pt x="61" y="163"/>
                </a:lnTo>
                <a:lnTo>
                  <a:pt x="58" y="152"/>
                </a:lnTo>
                <a:lnTo>
                  <a:pt x="54" y="141"/>
                </a:lnTo>
                <a:lnTo>
                  <a:pt x="53" y="128"/>
                </a:lnTo>
                <a:lnTo>
                  <a:pt x="52" y="117"/>
                </a:lnTo>
                <a:lnTo>
                  <a:pt x="53" y="106"/>
                </a:lnTo>
                <a:lnTo>
                  <a:pt x="54" y="95"/>
                </a:lnTo>
                <a:lnTo>
                  <a:pt x="56" y="84"/>
                </a:lnTo>
                <a:lnTo>
                  <a:pt x="61" y="74"/>
                </a:lnTo>
                <a:lnTo>
                  <a:pt x="65" y="65"/>
                </a:lnTo>
                <a:lnTo>
                  <a:pt x="70" y="56"/>
                </a:lnTo>
                <a:lnTo>
                  <a:pt x="78" y="47"/>
                </a:lnTo>
                <a:lnTo>
                  <a:pt x="85" y="40"/>
                </a:lnTo>
                <a:lnTo>
                  <a:pt x="92" y="33"/>
                </a:lnTo>
                <a:lnTo>
                  <a:pt x="101" y="28"/>
                </a:lnTo>
                <a:lnTo>
                  <a:pt x="109" y="23"/>
                </a:lnTo>
                <a:lnTo>
                  <a:pt x="118" y="18"/>
                </a:lnTo>
                <a:lnTo>
                  <a:pt x="127" y="15"/>
                </a:lnTo>
                <a:lnTo>
                  <a:pt x="135" y="12"/>
                </a:lnTo>
                <a:lnTo>
                  <a:pt x="144" y="9"/>
                </a:lnTo>
                <a:lnTo>
                  <a:pt x="161" y="4"/>
                </a:lnTo>
                <a:lnTo>
                  <a:pt x="176" y="2"/>
                </a:lnTo>
                <a:lnTo>
                  <a:pt x="190" y="1"/>
                </a:lnTo>
                <a:lnTo>
                  <a:pt x="201" y="0"/>
                </a:lnTo>
                <a:lnTo>
                  <a:pt x="215" y="0"/>
                </a:lnTo>
                <a:lnTo>
                  <a:pt x="229" y="0"/>
                </a:lnTo>
                <a:lnTo>
                  <a:pt x="261" y="1"/>
                </a:lnTo>
                <a:lnTo>
                  <a:pt x="292" y="2"/>
                </a:lnTo>
                <a:lnTo>
                  <a:pt x="308" y="4"/>
                </a:lnTo>
                <a:lnTo>
                  <a:pt x="324" y="6"/>
                </a:lnTo>
                <a:lnTo>
                  <a:pt x="339" y="9"/>
                </a:lnTo>
                <a:lnTo>
                  <a:pt x="356" y="12"/>
                </a:lnTo>
                <a:lnTo>
                  <a:pt x="371" y="16"/>
                </a:lnTo>
                <a:lnTo>
                  <a:pt x="386" y="22"/>
                </a:lnTo>
                <a:lnTo>
                  <a:pt x="401" y="27"/>
                </a:lnTo>
                <a:lnTo>
                  <a:pt x="416" y="33"/>
                </a:lnTo>
                <a:lnTo>
                  <a:pt x="430" y="42"/>
                </a:lnTo>
                <a:lnTo>
                  <a:pt x="443" y="51"/>
                </a:lnTo>
                <a:lnTo>
                  <a:pt x="457" y="60"/>
                </a:lnTo>
                <a:lnTo>
                  <a:pt x="469" y="71"/>
                </a:lnTo>
                <a:lnTo>
                  <a:pt x="482" y="84"/>
                </a:lnTo>
                <a:lnTo>
                  <a:pt x="495" y="98"/>
                </a:lnTo>
                <a:lnTo>
                  <a:pt x="507" y="113"/>
                </a:lnTo>
                <a:lnTo>
                  <a:pt x="520" y="130"/>
                </a:lnTo>
                <a:lnTo>
                  <a:pt x="531" y="147"/>
                </a:lnTo>
                <a:lnTo>
                  <a:pt x="542" y="165"/>
                </a:lnTo>
                <a:lnTo>
                  <a:pt x="552" y="184"/>
                </a:lnTo>
                <a:lnTo>
                  <a:pt x="562" y="202"/>
                </a:lnTo>
                <a:lnTo>
                  <a:pt x="571" y="221"/>
                </a:lnTo>
                <a:lnTo>
                  <a:pt x="578" y="242"/>
                </a:lnTo>
                <a:lnTo>
                  <a:pt x="585" y="261"/>
                </a:lnTo>
                <a:lnTo>
                  <a:pt x="590" y="282"/>
                </a:lnTo>
                <a:lnTo>
                  <a:pt x="594" y="302"/>
                </a:lnTo>
                <a:lnTo>
                  <a:pt x="596" y="323"/>
                </a:lnTo>
                <a:lnTo>
                  <a:pt x="598" y="343"/>
                </a:lnTo>
                <a:lnTo>
                  <a:pt x="596" y="364"/>
                </a:lnTo>
                <a:lnTo>
                  <a:pt x="594" y="379"/>
                </a:lnTo>
                <a:lnTo>
                  <a:pt x="592" y="394"/>
                </a:lnTo>
                <a:lnTo>
                  <a:pt x="589" y="409"/>
                </a:lnTo>
                <a:lnTo>
                  <a:pt x="586" y="423"/>
                </a:lnTo>
                <a:lnTo>
                  <a:pt x="581" y="437"/>
                </a:lnTo>
                <a:lnTo>
                  <a:pt x="577" y="450"/>
                </a:lnTo>
                <a:lnTo>
                  <a:pt x="572" y="462"/>
                </a:lnTo>
                <a:lnTo>
                  <a:pt x="565" y="475"/>
                </a:lnTo>
                <a:lnTo>
                  <a:pt x="559" y="486"/>
                </a:lnTo>
                <a:lnTo>
                  <a:pt x="552" y="497"/>
                </a:lnTo>
                <a:lnTo>
                  <a:pt x="545" y="508"/>
                </a:lnTo>
                <a:lnTo>
                  <a:pt x="536" y="517"/>
                </a:lnTo>
                <a:lnTo>
                  <a:pt x="527" y="526"/>
                </a:lnTo>
                <a:lnTo>
                  <a:pt x="519" y="535"/>
                </a:lnTo>
                <a:lnTo>
                  <a:pt x="509" y="542"/>
                </a:lnTo>
                <a:lnTo>
                  <a:pt x="499" y="550"/>
                </a:lnTo>
                <a:lnTo>
                  <a:pt x="490" y="555"/>
                </a:lnTo>
                <a:lnTo>
                  <a:pt x="480" y="560"/>
                </a:lnTo>
                <a:lnTo>
                  <a:pt x="469" y="564"/>
                </a:lnTo>
                <a:lnTo>
                  <a:pt x="458" y="567"/>
                </a:lnTo>
                <a:lnTo>
                  <a:pt x="446" y="570"/>
                </a:lnTo>
                <a:lnTo>
                  <a:pt x="434" y="571"/>
                </a:lnTo>
                <a:lnTo>
                  <a:pt x="423" y="572"/>
                </a:lnTo>
                <a:lnTo>
                  <a:pt x="410" y="574"/>
                </a:lnTo>
                <a:lnTo>
                  <a:pt x="396" y="572"/>
                </a:lnTo>
                <a:lnTo>
                  <a:pt x="382" y="571"/>
                </a:lnTo>
                <a:lnTo>
                  <a:pt x="367" y="569"/>
                </a:lnTo>
                <a:lnTo>
                  <a:pt x="355" y="565"/>
                </a:lnTo>
                <a:lnTo>
                  <a:pt x="343" y="561"/>
                </a:lnTo>
                <a:lnTo>
                  <a:pt x="331" y="556"/>
                </a:lnTo>
                <a:lnTo>
                  <a:pt x="320" y="550"/>
                </a:lnTo>
                <a:lnTo>
                  <a:pt x="309" y="543"/>
                </a:lnTo>
                <a:lnTo>
                  <a:pt x="304" y="538"/>
                </a:lnTo>
                <a:lnTo>
                  <a:pt x="297" y="531"/>
                </a:lnTo>
                <a:lnTo>
                  <a:pt x="291" y="524"/>
                </a:lnTo>
                <a:lnTo>
                  <a:pt x="285" y="515"/>
                </a:lnTo>
                <a:lnTo>
                  <a:pt x="280" y="506"/>
                </a:lnTo>
                <a:lnTo>
                  <a:pt x="276" y="496"/>
                </a:lnTo>
                <a:lnTo>
                  <a:pt x="274" y="485"/>
                </a:lnTo>
                <a:lnTo>
                  <a:pt x="274" y="473"/>
                </a:lnTo>
                <a:lnTo>
                  <a:pt x="275" y="467"/>
                </a:lnTo>
                <a:lnTo>
                  <a:pt x="277" y="459"/>
                </a:lnTo>
                <a:lnTo>
                  <a:pt x="279" y="454"/>
                </a:lnTo>
                <a:lnTo>
                  <a:pt x="282" y="447"/>
                </a:lnTo>
                <a:lnTo>
                  <a:pt x="286" y="442"/>
                </a:lnTo>
                <a:lnTo>
                  <a:pt x="292" y="437"/>
                </a:lnTo>
                <a:lnTo>
                  <a:pt x="297" y="433"/>
                </a:lnTo>
                <a:lnTo>
                  <a:pt x="303" y="429"/>
                </a:lnTo>
                <a:lnTo>
                  <a:pt x="309" y="427"/>
                </a:lnTo>
                <a:lnTo>
                  <a:pt x="316" y="424"/>
                </a:lnTo>
                <a:lnTo>
                  <a:pt x="322" y="423"/>
                </a:lnTo>
                <a:lnTo>
                  <a:pt x="329" y="422"/>
                </a:lnTo>
                <a:lnTo>
                  <a:pt x="337" y="423"/>
                </a:lnTo>
                <a:lnTo>
                  <a:pt x="347" y="426"/>
                </a:lnTo>
                <a:lnTo>
                  <a:pt x="356" y="430"/>
                </a:lnTo>
                <a:lnTo>
                  <a:pt x="363" y="434"/>
                </a:lnTo>
                <a:lnTo>
                  <a:pt x="369" y="440"/>
                </a:lnTo>
                <a:lnTo>
                  <a:pt x="375" y="444"/>
                </a:lnTo>
                <a:lnTo>
                  <a:pt x="377" y="446"/>
                </a:lnTo>
                <a:lnTo>
                  <a:pt x="380" y="447"/>
                </a:lnTo>
                <a:lnTo>
                  <a:pt x="384" y="448"/>
                </a:lnTo>
                <a:lnTo>
                  <a:pt x="388" y="448"/>
                </a:lnTo>
                <a:lnTo>
                  <a:pt x="396" y="447"/>
                </a:lnTo>
                <a:lnTo>
                  <a:pt x="402" y="444"/>
                </a:lnTo>
                <a:lnTo>
                  <a:pt x="409" y="440"/>
                </a:lnTo>
                <a:lnTo>
                  <a:pt x="414" y="435"/>
                </a:lnTo>
                <a:lnTo>
                  <a:pt x="420" y="429"/>
                </a:lnTo>
                <a:lnTo>
                  <a:pt x="427" y="421"/>
                </a:lnTo>
                <a:lnTo>
                  <a:pt x="432" y="413"/>
                </a:lnTo>
                <a:lnTo>
                  <a:pt x="438" y="404"/>
                </a:lnTo>
                <a:lnTo>
                  <a:pt x="441" y="395"/>
                </a:lnTo>
                <a:lnTo>
                  <a:pt x="445" y="387"/>
                </a:lnTo>
                <a:lnTo>
                  <a:pt x="447" y="377"/>
                </a:lnTo>
                <a:lnTo>
                  <a:pt x="450" y="368"/>
                </a:lnTo>
                <a:lnTo>
                  <a:pt x="453" y="351"/>
                </a:lnTo>
                <a:lnTo>
                  <a:pt x="454" y="335"/>
                </a:lnTo>
                <a:lnTo>
                  <a:pt x="453" y="319"/>
                </a:lnTo>
                <a:lnTo>
                  <a:pt x="451" y="301"/>
                </a:lnTo>
                <a:lnTo>
                  <a:pt x="447" y="285"/>
                </a:lnTo>
                <a:lnTo>
                  <a:pt x="442" y="267"/>
                </a:lnTo>
                <a:lnTo>
                  <a:pt x="436" y="249"/>
                </a:lnTo>
                <a:lnTo>
                  <a:pt x="428" y="230"/>
                </a:lnTo>
                <a:lnTo>
                  <a:pt x="421" y="219"/>
                </a:lnTo>
                <a:lnTo>
                  <a:pt x="415" y="208"/>
                </a:lnTo>
                <a:lnTo>
                  <a:pt x="409" y="198"/>
                </a:lnTo>
                <a:lnTo>
                  <a:pt x="402" y="188"/>
                </a:lnTo>
                <a:lnTo>
                  <a:pt x="394" y="178"/>
                </a:lnTo>
                <a:lnTo>
                  <a:pt x="387" y="168"/>
                </a:lnTo>
                <a:lnTo>
                  <a:pt x="378" y="160"/>
                </a:lnTo>
                <a:lnTo>
                  <a:pt x="370" y="151"/>
                </a:lnTo>
                <a:lnTo>
                  <a:pt x="361" y="145"/>
                </a:lnTo>
                <a:lnTo>
                  <a:pt x="352" y="139"/>
                </a:lnTo>
                <a:lnTo>
                  <a:pt x="342" y="135"/>
                </a:lnTo>
                <a:lnTo>
                  <a:pt x="332" y="132"/>
                </a:lnTo>
                <a:lnTo>
                  <a:pt x="309" y="127"/>
                </a:lnTo>
                <a:lnTo>
                  <a:pt x="289" y="125"/>
                </a:lnTo>
                <a:lnTo>
                  <a:pt x="267" y="124"/>
                </a:lnTo>
                <a:lnTo>
                  <a:pt x="244" y="123"/>
                </a:lnTo>
                <a:lnTo>
                  <a:pt x="223" y="122"/>
                </a:lnTo>
                <a:lnTo>
                  <a:pt x="201" y="122"/>
                </a:lnTo>
                <a:lnTo>
                  <a:pt x="199" y="122"/>
                </a:lnTo>
                <a:lnTo>
                  <a:pt x="194" y="121"/>
                </a:lnTo>
                <a:lnTo>
                  <a:pt x="188" y="121"/>
                </a:lnTo>
                <a:lnTo>
                  <a:pt x="183" y="122"/>
                </a:lnTo>
                <a:lnTo>
                  <a:pt x="178" y="123"/>
                </a:lnTo>
                <a:lnTo>
                  <a:pt x="176" y="125"/>
                </a:lnTo>
                <a:lnTo>
                  <a:pt x="175" y="126"/>
                </a:lnTo>
                <a:lnTo>
                  <a:pt x="174" y="128"/>
                </a:lnTo>
                <a:lnTo>
                  <a:pt x="173" y="131"/>
                </a:lnTo>
                <a:lnTo>
                  <a:pt x="173" y="136"/>
                </a:lnTo>
                <a:lnTo>
                  <a:pt x="174" y="141"/>
                </a:lnTo>
                <a:lnTo>
                  <a:pt x="178" y="152"/>
                </a:lnTo>
                <a:lnTo>
                  <a:pt x="183" y="161"/>
                </a:lnTo>
                <a:lnTo>
                  <a:pt x="189" y="173"/>
                </a:lnTo>
                <a:lnTo>
                  <a:pt x="195" y="186"/>
                </a:lnTo>
                <a:lnTo>
                  <a:pt x="197" y="191"/>
                </a:lnTo>
                <a:lnTo>
                  <a:pt x="198" y="199"/>
                </a:lnTo>
                <a:lnTo>
                  <a:pt x="197" y="205"/>
                </a:lnTo>
                <a:lnTo>
                  <a:pt x="195" y="213"/>
                </a:lnTo>
                <a:lnTo>
                  <a:pt x="194" y="217"/>
                </a:lnTo>
                <a:lnTo>
                  <a:pt x="189" y="228"/>
                </a:lnTo>
                <a:lnTo>
                  <a:pt x="185" y="238"/>
                </a:lnTo>
                <a:lnTo>
                  <a:pt x="181" y="248"/>
                </a:lnTo>
                <a:lnTo>
                  <a:pt x="176" y="259"/>
                </a:lnTo>
                <a:lnTo>
                  <a:pt x="176" y="260"/>
                </a:lnTo>
                <a:lnTo>
                  <a:pt x="176" y="262"/>
                </a:lnTo>
                <a:lnTo>
                  <a:pt x="176" y="270"/>
                </a:lnTo>
                <a:lnTo>
                  <a:pt x="175" y="280"/>
                </a:lnTo>
                <a:lnTo>
                  <a:pt x="173" y="285"/>
                </a:lnTo>
                <a:lnTo>
                  <a:pt x="171" y="292"/>
                </a:lnTo>
                <a:lnTo>
                  <a:pt x="169" y="296"/>
                </a:lnTo>
                <a:lnTo>
                  <a:pt x="164" y="301"/>
                </a:lnTo>
                <a:lnTo>
                  <a:pt x="161" y="306"/>
                </a:lnTo>
                <a:lnTo>
                  <a:pt x="157" y="310"/>
                </a:lnTo>
                <a:lnTo>
                  <a:pt x="153" y="313"/>
                </a:lnTo>
                <a:lnTo>
                  <a:pt x="147" y="316"/>
                </a:lnTo>
                <a:lnTo>
                  <a:pt x="143" y="321"/>
                </a:lnTo>
                <a:lnTo>
                  <a:pt x="140" y="324"/>
                </a:lnTo>
                <a:lnTo>
                  <a:pt x="137" y="328"/>
                </a:lnTo>
                <a:lnTo>
                  <a:pt x="137" y="332"/>
                </a:lnTo>
                <a:lnTo>
                  <a:pt x="139" y="336"/>
                </a:lnTo>
                <a:lnTo>
                  <a:pt x="141" y="340"/>
                </a:lnTo>
                <a:lnTo>
                  <a:pt x="144" y="345"/>
                </a:lnTo>
                <a:lnTo>
                  <a:pt x="147" y="349"/>
                </a:lnTo>
                <a:lnTo>
                  <a:pt x="149" y="353"/>
                </a:lnTo>
                <a:lnTo>
                  <a:pt x="151" y="358"/>
                </a:lnTo>
                <a:lnTo>
                  <a:pt x="153" y="363"/>
                </a:lnTo>
                <a:lnTo>
                  <a:pt x="154" y="368"/>
                </a:lnTo>
                <a:lnTo>
                  <a:pt x="154" y="374"/>
                </a:lnTo>
                <a:lnTo>
                  <a:pt x="154" y="379"/>
                </a:lnTo>
                <a:lnTo>
                  <a:pt x="151" y="386"/>
                </a:lnTo>
                <a:lnTo>
                  <a:pt x="150" y="391"/>
                </a:lnTo>
                <a:lnTo>
                  <a:pt x="151" y="401"/>
                </a:lnTo>
                <a:lnTo>
                  <a:pt x="150" y="410"/>
                </a:lnTo>
                <a:lnTo>
                  <a:pt x="154" y="419"/>
                </a:lnTo>
                <a:lnTo>
                  <a:pt x="155" y="429"/>
                </a:lnTo>
                <a:lnTo>
                  <a:pt x="155" y="434"/>
                </a:lnTo>
                <a:lnTo>
                  <a:pt x="155" y="441"/>
                </a:lnTo>
                <a:lnTo>
                  <a:pt x="155" y="444"/>
                </a:lnTo>
                <a:lnTo>
                  <a:pt x="156" y="446"/>
                </a:lnTo>
                <a:lnTo>
                  <a:pt x="157" y="449"/>
                </a:lnTo>
                <a:lnTo>
                  <a:pt x="160" y="450"/>
                </a:lnTo>
                <a:lnTo>
                  <a:pt x="167" y="451"/>
                </a:lnTo>
                <a:lnTo>
                  <a:pt x="174" y="453"/>
                </a:lnTo>
                <a:lnTo>
                  <a:pt x="184" y="454"/>
                </a:lnTo>
                <a:lnTo>
                  <a:pt x="194" y="457"/>
                </a:lnTo>
                <a:lnTo>
                  <a:pt x="201" y="460"/>
                </a:lnTo>
                <a:lnTo>
                  <a:pt x="208" y="463"/>
                </a:lnTo>
                <a:lnTo>
                  <a:pt x="213" y="468"/>
                </a:lnTo>
                <a:lnTo>
                  <a:pt x="218" y="472"/>
                </a:lnTo>
                <a:lnTo>
                  <a:pt x="228" y="481"/>
                </a:lnTo>
                <a:lnTo>
                  <a:pt x="235" y="491"/>
                </a:lnTo>
                <a:lnTo>
                  <a:pt x="240" y="502"/>
                </a:lnTo>
                <a:lnTo>
                  <a:pt x="244" y="513"/>
                </a:lnTo>
                <a:lnTo>
                  <a:pt x="248" y="524"/>
                </a:lnTo>
                <a:lnTo>
                  <a:pt x="251" y="533"/>
                </a:lnTo>
                <a:lnTo>
                  <a:pt x="253" y="542"/>
                </a:lnTo>
                <a:lnTo>
                  <a:pt x="255" y="550"/>
                </a:lnTo>
                <a:lnTo>
                  <a:pt x="258" y="557"/>
                </a:lnTo>
                <a:lnTo>
                  <a:pt x="261" y="568"/>
                </a:lnTo>
                <a:lnTo>
                  <a:pt x="263" y="579"/>
                </a:lnTo>
                <a:lnTo>
                  <a:pt x="263" y="592"/>
                </a:lnTo>
                <a:lnTo>
                  <a:pt x="263" y="597"/>
                </a:lnTo>
                <a:lnTo>
                  <a:pt x="262" y="604"/>
                </a:lnTo>
                <a:lnTo>
                  <a:pt x="259" y="609"/>
                </a:lnTo>
                <a:lnTo>
                  <a:pt x="257" y="615"/>
                </a:lnTo>
                <a:lnTo>
                  <a:pt x="251" y="624"/>
                </a:lnTo>
                <a:lnTo>
                  <a:pt x="243" y="633"/>
                </a:lnTo>
                <a:lnTo>
                  <a:pt x="235" y="641"/>
                </a:lnTo>
                <a:lnTo>
                  <a:pt x="225" y="646"/>
                </a:lnTo>
                <a:lnTo>
                  <a:pt x="220" y="648"/>
                </a:lnTo>
                <a:lnTo>
                  <a:pt x="214" y="649"/>
                </a:lnTo>
                <a:lnTo>
                  <a:pt x="208" y="650"/>
                </a:lnTo>
                <a:lnTo>
                  <a:pt x="202" y="65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067" name="Text Box 20"/>
          <p:cNvSpPr txBox="1">
            <a:spLocks noChangeArrowheads="1"/>
          </p:cNvSpPr>
          <p:nvPr/>
        </p:nvSpPr>
        <p:spPr bwMode="auto">
          <a:xfrm>
            <a:off x="2895600" y="2514602"/>
            <a:ext cx="6400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pl-PL">
              <a:solidFill>
                <a:prstClr val="black"/>
              </a:solidFill>
              <a:latin typeface="Calibri" pitchFamily="34" charset="0"/>
            </a:endParaRPr>
          </a:p>
        </p:txBody>
      </p:sp>
      <p:grpSp>
        <p:nvGrpSpPr>
          <p:cNvPr id="27" name="Grupa 20"/>
          <p:cNvGrpSpPr>
            <a:grpSpLocks/>
          </p:cNvGrpSpPr>
          <p:nvPr/>
        </p:nvGrpSpPr>
        <p:grpSpPr bwMode="auto">
          <a:xfrm>
            <a:off x="1524000" y="357188"/>
            <a:ext cx="9144000" cy="6500812"/>
            <a:chOff x="0" y="357166"/>
            <a:chExt cx="9144000" cy="6500834"/>
          </a:xfrm>
        </p:grpSpPr>
        <p:sp>
          <p:nvSpPr>
            <p:cNvPr id="28" name="Prostokąt 27"/>
            <p:cNvSpPr/>
            <p:nvPr/>
          </p:nvSpPr>
          <p:spPr>
            <a:xfrm>
              <a:off x="0" y="6500812"/>
              <a:ext cx="9144000" cy="357188"/>
            </a:xfrm>
            <a:prstGeom prst="rect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>
                <a:solidFill>
                  <a:prstClr val="white"/>
                </a:solidFill>
                <a:latin typeface="Calibri"/>
              </a:endParaRPr>
            </a:p>
          </p:txBody>
        </p:sp>
        <p:grpSp>
          <p:nvGrpSpPr>
            <p:cNvPr id="29" name="Grupa 19"/>
            <p:cNvGrpSpPr>
              <a:grpSpLocks/>
            </p:cNvGrpSpPr>
            <p:nvPr/>
          </p:nvGrpSpPr>
          <p:grpSpPr bwMode="auto">
            <a:xfrm>
              <a:off x="357158" y="357166"/>
              <a:ext cx="8429684" cy="422629"/>
              <a:chOff x="357158" y="357166"/>
              <a:chExt cx="8429684" cy="422629"/>
            </a:xfrm>
          </p:grpSpPr>
          <p:pic>
            <p:nvPicPr>
              <p:cNvPr id="30" name="Obraz 4" descr="logotyp(claim)_pl.gif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7158" y="357166"/>
                <a:ext cx="2214578" cy="4226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" name="Obraz 6" descr="piktogramy_zestaw.gif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500826" y="357166"/>
                <a:ext cx="2286016" cy="3210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2" name="Symbol zastępczy numeru slajdu 17"/>
          <p:cNvSpPr txBox="1">
            <a:spLocks/>
          </p:cNvSpPr>
          <p:nvPr/>
        </p:nvSpPr>
        <p:spPr bwMode="auto">
          <a:xfrm>
            <a:off x="6167439" y="6500814"/>
            <a:ext cx="414337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pl-PL" altLang="pl-PL" sz="1200" dirty="0">
                <a:solidFill>
                  <a:prstClr val="white"/>
                </a:solidFill>
                <a:cs typeface="Arial" panose="020B0604020202020204" pitchFamily="34" charset="0"/>
              </a:rPr>
              <a:t>Warszawa, 14 grudnia 2022 r.</a:t>
            </a: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88952495-E600-5037-9F30-BECC3E275E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0717190"/>
              </p:ext>
            </p:extLst>
          </p:nvPr>
        </p:nvGraphicFramePr>
        <p:xfrm>
          <a:off x="1524000" y="1739792"/>
          <a:ext cx="9144000" cy="33005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45148">
                  <a:extLst>
                    <a:ext uri="{9D8B030D-6E8A-4147-A177-3AD203B41FA5}">
                      <a16:colId xmlns:a16="http://schemas.microsoft.com/office/drawing/2014/main" val="2862220891"/>
                    </a:ext>
                  </a:extLst>
                </a:gridCol>
                <a:gridCol w="4498852">
                  <a:extLst>
                    <a:ext uri="{9D8B030D-6E8A-4147-A177-3AD203B41FA5}">
                      <a16:colId xmlns:a16="http://schemas.microsoft.com/office/drawing/2014/main" val="3742855774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 dirty="0">
                          <a:effectLst/>
                        </a:rPr>
                        <a:t>BUDŻET </a:t>
                      </a:r>
                      <a:r>
                        <a:rPr lang="pl-PL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 skali kraju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73" marR="55273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9745899"/>
                  </a:ext>
                </a:extLst>
              </a:tr>
              <a:tr h="220001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</a:pPr>
                      <a:r>
                        <a:rPr lang="pl-PL" sz="1800" dirty="0">
                          <a:effectLst/>
                        </a:rPr>
                        <a:t>PROW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73" marR="55273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 b="1" dirty="0">
                          <a:effectLst/>
                        </a:rPr>
                        <a:t>PS WPR</a:t>
                      </a:r>
                      <a:endParaRPr lang="pl-PL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73" marR="55273" marT="0" marB="0"/>
                </a:tc>
                <a:extLst>
                  <a:ext uri="{0D108BD9-81ED-4DB2-BD59-A6C34878D82A}">
                    <a16:rowId xmlns:a16="http://schemas.microsoft.com/office/drawing/2014/main" val="3822336381"/>
                  </a:ext>
                </a:extLst>
              </a:tr>
              <a:tr h="25398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Podstawowe usługi i odnowa wsi na obszarach wiejskich </a:t>
                      </a:r>
                      <a:endParaRPr kumimoji="0" lang="pl-PL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pl-PL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1 545,3 mln euro</a:t>
                      </a:r>
                      <a:endParaRPr kumimoji="0" lang="pl-PL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pl-PL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Scalanie gruntów </a:t>
                      </a:r>
                      <a:endParaRPr kumimoji="0" lang="pl-PL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- 423 mln euro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73" marR="55273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Podstawowe usługi i odnowa wsi na obszarach wiejskich </a:t>
                      </a:r>
                      <a:endParaRPr kumimoji="0" lang="pl-PL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pl-PL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355 mln euro </a:t>
                      </a:r>
                      <a:r>
                        <a:rPr kumimoji="0" lang="pl-PL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(23% poprzedniego budżetu)</a:t>
                      </a:r>
                      <a:endParaRPr kumimoji="0" lang="pl-PL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Scalanie gruntów </a:t>
                      </a:r>
                      <a:endParaRPr kumimoji="0" lang="pl-PL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pl-PL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136 mln </a:t>
                      </a:r>
                      <a:r>
                        <a:rPr kumimoji="0" lang="pl-PL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euro (32% poprzedniego budżetu)</a:t>
                      </a:r>
                      <a:endParaRPr lang="pl-PL" sz="12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73" marR="55273" marT="0" marB="0"/>
                </a:tc>
                <a:extLst>
                  <a:ext uri="{0D108BD9-81ED-4DB2-BD59-A6C34878D82A}">
                    <a16:rowId xmlns:a16="http://schemas.microsoft.com/office/drawing/2014/main" val="8240475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0172134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Freeform 5"/>
          <p:cNvSpPr>
            <a:spLocks/>
          </p:cNvSpPr>
          <p:nvPr/>
        </p:nvSpPr>
        <p:spPr bwMode="auto">
          <a:xfrm>
            <a:off x="9327357" y="335075"/>
            <a:ext cx="240506" cy="209550"/>
          </a:xfrm>
          <a:custGeom>
            <a:avLst/>
            <a:gdLst>
              <a:gd name="T0" fmla="*/ 2147483646 w 605"/>
              <a:gd name="T1" fmla="*/ 2147483646 h 528"/>
              <a:gd name="T2" fmla="*/ 2147483646 w 605"/>
              <a:gd name="T3" fmla="*/ 2147483646 h 528"/>
              <a:gd name="T4" fmla="*/ 2147483646 w 605"/>
              <a:gd name="T5" fmla="*/ 2147483646 h 528"/>
              <a:gd name="T6" fmla="*/ 2147483646 w 605"/>
              <a:gd name="T7" fmla="*/ 2147483646 h 528"/>
              <a:gd name="T8" fmla="*/ 2147483646 w 605"/>
              <a:gd name="T9" fmla="*/ 2147483646 h 528"/>
              <a:gd name="T10" fmla="*/ 2147483646 w 605"/>
              <a:gd name="T11" fmla="*/ 2147483646 h 528"/>
              <a:gd name="T12" fmla="*/ 2147483646 w 605"/>
              <a:gd name="T13" fmla="*/ 2147483646 h 528"/>
              <a:gd name="T14" fmla="*/ 2147483646 w 605"/>
              <a:gd name="T15" fmla="*/ 2147483646 h 528"/>
              <a:gd name="T16" fmla="*/ 2147483646 w 605"/>
              <a:gd name="T17" fmla="*/ 2147483646 h 528"/>
              <a:gd name="T18" fmla="*/ 2147483646 w 605"/>
              <a:gd name="T19" fmla="*/ 2147483646 h 528"/>
              <a:gd name="T20" fmla="*/ 2147483646 w 605"/>
              <a:gd name="T21" fmla="*/ 2147483646 h 528"/>
              <a:gd name="T22" fmla="*/ 2147483646 w 605"/>
              <a:gd name="T23" fmla="*/ 2147483646 h 528"/>
              <a:gd name="T24" fmla="*/ 2147483646 w 605"/>
              <a:gd name="T25" fmla="*/ 2147483646 h 528"/>
              <a:gd name="T26" fmla="*/ 2147483646 w 605"/>
              <a:gd name="T27" fmla="*/ 2147483646 h 528"/>
              <a:gd name="T28" fmla="*/ 2147483646 w 605"/>
              <a:gd name="T29" fmla="*/ 2147483646 h 528"/>
              <a:gd name="T30" fmla="*/ 2147483646 w 605"/>
              <a:gd name="T31" fmla="*/ 2147483646 h 528"/>
              <a:gd name="T32" fmla="*/ 2147483646 w 605"/>
              <a:gd name="T33" fmla="*/ 2147483646 h 528"/>
              <a:gd name="T34" fmla="*/ 2147483646 w 605"/>
              <a:gd name="T35" fmla="*/ 2147483646 h 528"/>
              <a:gd name="T36" fmla="*/ 2147483646 w 605"/>
              <a:gd name="T37" fmla="*/ 2147483646 h 528"/>
              <a:gd name="T38" fmla="*/ 2147483646 w 605"/>
              <a:gd name="T39" fmla="*/ 2147483646 h 528"/>
              <a:gd name="T40" fmla="*/ 2147483646 w 605"/>
              <a:gd name="T41" fmla="*/ 2147483646 h 528"/>
              <a:gd name="T42" fmla="*/ 2147483646 w 605"/>
              <a:gd name="T43" fmla="*/ 2147483646 h 528"/>
              <a:gd name="T44" fmla="*/ 2147483646 w 605"/>
              <a:gd name="T45" fmla="*/ 2147483646 h 528"/>
              <a:gd name="T46" fmla="*/ 2147483646 w 605"/>
              <a:gd name="T47" fmla="*/ 2147483646 h 528"/>
              <a:gd name="T48" fmla="*/ 2147483646 w 605"/>
              <a:gd name="T49" fmla="*/ 2147483646 h 528"/>
              <a:gd name="T50" fmla="*/ 2147483646 w 605"/>
              <a:gd name="T51" fmla="*/ 2147483646 h 528"/>
              <a:gd name="T52" fmla="*/ 2147483646 w 605"/>
              <a:gd name="T53" fmla="*/ 2147483646 h 528"/>
              <a:gd name="T54" fmla="*/ 2147483646 w 605"/>
              <a:gd name="T55" fmla="*/ 2147483646 h 528"/>
              <a:gd name="T56" fmla="*/ 2147483646 w 605"/>
              <a:gd name="T57" fmla="*/ 2147483646 h 528"/>
              <a:gd name="T58" fmla="*/ 2147483646 w 605"/>
              <a:gd name="T59" fmla="*/ 2147483646 h 528"/>
              <a:gd name="T60" fmla="*/ 2147483646 w 605"/>
              <a:gd name="T61" fmla="*/ 2147483646 h 528"/>
              <a:gd name="T62" fmla="*/ 2147483646 w 605"/>
              <a:gd name="T63" fmla="*/ 2147483646 h 528"/>
              <a:gd name="T64" fmla="*/ 2147483646 w 605"/>
              <a:gd name="T65" fmla="*/ 2147483646 h 528"/>
              <a:gd name="T66" fmla="*/ 2147483646 w 605"/>
              <a:gd name="T67" fmla="*/ 2147483646 h 528"/>
              <a:gd name="T68" fmla="*/ 2147483646 w 605"/>
              <a:gd name="T69" fmla="*/ 2147483646 h 528"/>
              <a:gd name="T70" fmla="*/ 2147483646 w 605"/>
              <a:gd name="T71" fmla="*/ 2147483646 h 528"/>
              <a:gd name="T72" fmla="*/ 2147483646 w 605"/>
              <a:gd name="T73" fmla="*/ 2147483646 h 528"/>
              <a:gd name="T74" fmla="*/ 2147483646 w 605"/>
              <a:gd name="T75" fmla="*/ 2147483646 h 528"/>
              <a:gd name="T76" fmla="*/ 2147483646 w 605"/>
              <a:gd name="T77" fmla="*/ 2147483646 h 528"/>
              <a:gd name="T78" fmla="*/ 2147483646 w 605"/>
              <a:gd name="T79" fmla="*/ 2147483646 h 528"/>
              <a:gd name="T80" fmla="*/ 2147483646 w 605"/>
              <a:gd name="T81" fmla="*/ 2147483646 h 528"/>
              <a:gd name="T82" fmla="*/ 2147483646 w 605"/>
              <a:gd name="T83" fmla="*/ 2147483646 h 528"/>
              <a:gd name="T84" fmla="*/ 2147483646 w 605"/>
              <a:gd name="T85" fmla="*/ 2147483646 h 528"/>
              <a:gd name="T86" fmla="*/ 2147483646 w 605"/>
              <a:gd name="T87" fmla="*/ 2147483646 h 528"/>
              <a:gd name="T88" fmla="*/ 2147483646 w 605"/>
              <a:gd name="T89" fmla="*/ 2147483646 h 528"/>
              <a:gd name="T90" fmla="*/ 2147483646 w 605"/>
              <a:gd name="T91" fmla="*/ 2147483646 h 528"/>
              <a:gd name="T92" fmla="*/ 2147483646 w 605"/>
              <a:gd name="T93" fmla="*/ 2147483646 h 528"/>
              <a:gd name="T94" fmla="*/ 2147483646 w 605"/>
              <a:gd name="T95" fmla="*/ 2147483646 h 528"/>
              <a:gd name="T96" fmla="*/ 2147483646 w 605"/>
              <a:gd name="T97" fmla="*/ 2147483646 h 528"/>
              <a:gd name="T98" fmla="*/ 2147483646 w 605"/>
              <a:gd name="T99" fmla="*/ 2147483646 h 528"/>
              <a:gd name="T100" fmla="*/ 2147483646 w 605"/>
              <a:gd name="T101" fmla="*/ 2147483646 h 528"/>
              <a:gd name="T102" fmla="*/ 2147483646 w 605"/>
              <a:gd name="T103" fmla="*/ 2147483646 h 528"/>
              <a:gd name="T104" fmla="*/ 2147483646 w 605"/>
              <a:gd name="T105" fmla="*/ 2147483646 h 528"/>
              <a:gd name="T106" fmla="*/ 2147483646 w 605"/>
              <a:gd name="T107" fmla="*/ 2147483646 h 528"/>
              <a:gd name="T108" fmla="*/ 2147483646 w 605"/>
              <a:gd name="T109" fmla="*/ 2147483646 h 528"/>
              <a:gd name="T110" fmla="*/ 2147483646 w 605"/>
              <a:gd name="T111" fmla="*/ 2147483646 h 528"/>
              <a:gd name="T112" fmla="*/ 2147483646 w 605"/>
              <a:gd name="T113" fmla="*/ 2147483646 h 528"/>
              <a:gd name="T114" fmla="*/ 2147483646 w 605"/>
              <a:gd name="T115" fmla="*/ 2147483646 h 528"/>
              <a:gd name="T116" fmla="*/ 2147483646 w 605"/>
              <a:gd name="T117" fmla="*/ 2147483646 h 528"/>
              <a:gd name="T118" fmla="*/ 2147483646 w 605"/>
              <a:gd name="T119" fmla="*/ 2147483646 h 528"/>
              <a:gd name="T120" fmla="*/ 2147483646 w 605"/>
              <a:gd name="T121" fmla="*/ 2147483646 h 528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605"/>
              <a:gd name="T184" fmla="*/ 0 h 528"/>
              <a:gd name="T185" fmla="*/ 605 w 605"/>
              <a:gd name="T186" fmla="*/ 528 h 528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605" h="528">
                <a:moveTo>
                  <a:pt x="51" y="528"/>
                </a:moveTo>
                <a:lnTo>
                  <a:pt x="41" y="528"/>
                </a:lnTo>
                <a:lnTo>
                  <a:pt x="32" y="526"/>
                </a:lnTo>
                <a:lnTo>
                  <a:pt x="24" y="523"/>
                </a:lnTo>
                <a:lnTo>
                  <a:pt x="17" y="518"/>
                </a:lnTo>
                <a:lnTo>
                  <a:pt x="12" y="513"/>
                </a:lnTo>
                <a:lnTo>
                  <a:pt x="7" y="508"/>
                </a:lnTo>
                <a:lnTo>
                  <a:pt x="4" y="501"/>
                </a:lnTo>
                <a:lnTo>
                  <a:pt x="2" y="496"/>
                </a:lnTo>
                <a:lnTo>
                  <a:pt x="0" y="485"/>
                </a:lnTo>
                <a:lnTo>
                  <a:pt x="0" y="475"/>
                </a:lnTo>
                <a:lnTo>
                  <a:pt x="1" y="467"/>
                </a:lnTo>
                <a:lnTo>
                  <a:pt x="4" y="458"/>
                </a:lnTo>
                <a:lnTo>
                  <a:pt x="8" y="449"/>
                </a:lnTo>
                <a:lnTo>
                  <a:pt x="15" y="442"/>
                </a:lnTo>
                <a:lnTo>
                  <a:pt x="21" y="434"/>
                </a:lnTo>
                <a:lnTo>
                  <a:pt x="30" y="428"/>
                </a:lnTo>
                <a:lnTo>
                  <a:pt x="47" y="415"/>
                </a:lnTo>
                <a:lnTo>
                  <a:pt x="67" y="404"/>
                </a:lnTo>
                <a:lnTo>
                  <a:pt x="86" y="394"/>
                </a:lnTo>
                <a:lnTo>
                  <a:pt x="105" y="387"/>
                </a:lnTo>
                <a:lnTo>
                  <a:pt x="107" y="386"/>
                </a:lnTo>
                <a:lnTo>
                  <a:pt x="109" y="383"/>
                </a:lnTo>
                <a:lnTo>
                  <a:pt x="110" y="380"/>
                </a:lnTo>
                <a:lnTo>
                  <a:pt x="111" y="375"/>
                </a:lnTo>
                <a:lnTo>
                  <a:pt x="112" y="368"/>
                </a:lnTo>
                <a:lnTo>
                  <a:pt x="113" y="352"/>
                </a:lnTo>
                <a:lnTo>
                  <a:pt x="112" y="330"/>
                </a:lnTo>
                <a:lnTo>
                  <a:pt x="112" y="322"/>
                </a:lnTo>
                <a:lnTo>
                  <a:pt x="112" y="313"/>
                </a:lnTo>
                <a:lnTo>
                  <a:pt x="112" y="289"/>
                </a:lnTo>
                <a:lnTo>
                  <a:pt x="111" y="265"/>
                </a:lnTo>
                <a:lnTo>
                  <a:pt x="110" y="239"/>
                </a:lnTo>
                <a:lnTo>
                  <a:pt x="109" y="212"/>
                </a:lnTo>
                <a:lnTo>
                  <a:pt x="108" y="190"/>
                </a:lnTo>
                <a:lnTo>
                  <a:pt x="107" y="170"/>
                </a:lnTo>
                <a:lnTo>
                  <a:pt x="107" y="150"/>
                </a:lnTo>
                <a:lnTo>
                  <a:pt x="106" y="133"/>
                </a:lnTo>
                <a:lnTo>
                  <a:pt x="106" y="118"/>
                </a:lnTo>
                <a:lnTo>
                  <a:pt x="105" y="105"/>
                </a:lnTo>
                <a:lnTo>
                  <a:pt x="105" y="86"/>
                </a:lnTo>
                <a:lnTo>
                  <a:pt x="106" y="69"/>
                </a:lnTo>
                <a:lnTo>
                  <a:pt x="108" y="61"/>
                </a:lnTo>
                <a:lnTo>
                  <a:pt x="110" y="53"/>
                </a:lnTo>
                <a:lnTo>
                  <a:pt x="114" y="45"/>
                </a:lnTo>
                <a:lnTo>
                  <a:pt x="120" y="37"/>
                </a:lnTo>
                <a:lnTo>
                  <a:pt x="126" y="29"/>
                </a:lnTo>
                <a:lnTo>
                  <a:pt x="134" y="23"/>
                </a:lnTo>
                <a:lnTo>
                  <a:pt x="143" y="17"/>
                </a:lnTo>
                <a:lnTo>
                  <a:pt x="154" y="12"/>
                </a:lnTo>
                <a:lnTo>
                  <a:pt x="165" y="7"/>
                </a:lnTo>
                <a:lnTo>
                  <a:pt x="177" y="4"/>
                </a:lnTo>
                <a:lnTo>
                  <a:pt x="190" y="2"/>
                </a:lnTo>
                <a:lnTo>
                  <a:pt x="204" y="1"/>
                </a:lnTo>
                <a:lnTo>
                  <a:pt x="206" y="1"/>
                </a:lnTo>
                <a:lnTo>
                  <a:pt x="208" y="0"/>
                </a:lnTo>
                <a:lnTo>
                  <a:pt x="216" y="1"/>
                </a:lnTo>
                <a:lnTo>
                  <a:pt x="222" y="2"/>
                </a:lnTo>
                <a:lnTo>
                  <a:pt x="228" y="3"/>
                </a:lnTo>
                <a:lnTo>
                  <a:pt x="234" y="5"/>
                </a:lnTo>
                <a:lnTo>
                  <a:pt x="240" y="7"/>
                </a:lnTo>
                <a:lnTo>
                  <a:pt x="245" y="11"/>
                </a:lnTo>
                <a:lnTo>
                  <a:pt x="249" y="14"/>
                </a:lnTo>
                <a:lnTo>
                  <a:pt x="254" y="18"/>
                </a:lnTo>
                <a:lnTo>
                  <a:pt x="258" y="23"/>
                </a:lnTo>
                <a:lnTo>
                  <a:pt x="262" y="28"/>
                </a:lnTo>
                <a:lnTo>
                  <a:pt x="267" y="24"/>
                </a:lnTo>
                <a:lnTo>
                  <a:pt x="272" y="19"/>
                </a:lnTo>
                <a:lnTo>
                  <a:pt x="277" y="16"/>
                </a:lnTo>
                <a:lnTo>
                  <a:pt x="284" y="13"/>
                </a:lnTo>
                <a:lnTo>
                  <a:pt x="289" y="10"/>
                </a:lnTo>
                <a:lnTo>
                  <a:pt x="297" y="9"/>
                </a:lnTo>
                <a:lnTo>
                  <a:pt x="303" y="6"/>
                </a:lnTo>
                <a:lnTo>
                  <a:pt x="311" y="6"/>
                </a:lnTo>
                <a:lnTo>
                  <a:pt x="316" y="6"/>
                </a:lnTo>
                <a:lnTo>
                  <a:pt x="321" y="6"/>
                </a:lnTo>
                <a:lnTo>
                  <a:pt x="331" y="6"/>
                </a:lnTo>
                <a:lnTo>
                  <a:pt x="342" y="7"/>
                </a:lnTo>
                <a:lnTo>
                  <a:pt x="352" y="10"/>
                </a:lnTo>
                <a:lnTo>
                  <a:pt x="360" y="12"/>
                </a:lnTo>
                <a:lnTo>
                  <a:pt x="369" y="15"/>
                </a:lnTo>
                <a:lnTo>
                  <a:pt x="377" y="19"/>
                </a:lnTo>
                <a:lnTo>
                  <a:pt x="383" y="24"/>
                </a:lnTo>
                <a:lnTo>
                  <a:pt x="390" y="29"/>
                </a:lnTo>
                <a:lnTo>
                  <a:pt x="394" y="34"/>
                </a:lnTo>
                <a:lnTo>
                  <a:pt x="397" y="40"/>
                </a:lnTo>
                <a:lnTo>
                  <a:pt x="403" y="33"/>
                </a:lnTo>
                <a:lnTo>
                  <a:pt x="409" y="28"/>
                </a:lnTo>
                <a:lnTo>
                  <a:pt x="414" y="25"/>
                </a:lnTo>
                <a:lnTo>
                  <a:pt x="420" y="22"/>
                </a:lnTo>
                <a:lnTo>
                  <a:pt x="430" y="18"/>
                </a:lnTo>
                <a:lnTo>
                  <a:pt x="437" y="17"/>
                </a:lnTo>
                <a:lnTo>
                  <a:pt x="439" y="17"/>
                </a:lnTo>
                <a:lnTo>
                  <a:pt x="446" y="17"/>
                </a:lnTo>
                <a:lnTo>
                  <a:pt x="456" y="17"/>
                </a:lnTo>
                <a:lnTo>
                  <a:pt x="467" y="17"/>
                </a:lnTo>
                <a:lnTo>
                  <a:pt x="477" y="18"/>
                </a:lnTo>
                <a:lnTo>
                  <a:pt x="487" y="20"/>
                </a:lnTo>
                <a:lnTo>
                  <a:pt x="495" y="23"/>
                </a:lnTo>
                <a:lnTo>
                  <a:pt x="503" y="25"/>
                </a:lnTo>
                <a:lnTo>
                  <a:pt x="510" y="28"/>
                </a:lnTo>
                <a:lnTo>
                  <a:pt x="515" y="31"/>
                </a:lnTo>
                <a:lnTo>
                  <a:pt x="520" y="36"/>
                </a:lnTo>
                <a:lnTo>
                  <a:pt x="529" y="44"/>
                </a:lnTo>
                <a:lnTo>
                  <a:pt x="534" y="53"/>
                </a:lnTo>
                <a:lnTo>
                  <a:pt x="538" y="61"/>
                </a:lnTo>
                <a:lnTo>
                  <a:pt x="540" y="69"/>
                </a:lnTo>
                <a:lnTo>
                  <a:pt x="542" y="87"/>
                </a:lnTo>
                <a:lnTo>
                  <a:pt x="542" y="106"/>
                </a:lnTo>
                <a:lnTo>
                  <a:pt x="542" y="123"/>
                </a:lnTo>
                <a:lnTo>
                  <a:pt x="541" y="141"/>
                </a:lnTo>
                <a:lnTo>
                  <a:pt x="538" y="176"/>
                </a:lnTo>
                <a:lnTo>
                  <a:pt x="532" y="208"/>
                </a:lnTo>
                <a:lnTo>
                  <a:pt x="530" y="225"/>
                </a:lnTo>
                <a:lnTo>
                  <a:pt x="527" y="242"/>
                </a:lnTo>
                <a:lnTo>
                  <a:pt x="526" y="256"/>
                </a:lnTo>
                <a:lnTo>
                  <a:pt x="524" y="269"/>
                </a:lnTo>
                <a:lnTo>
                  <a:pt x="522" y="281"/>
                </a:lnTo>
                <a:lnTo>
                  <a:pt x="521" y="297"/>
                </a:lnTo>
                <a:lnTo>
                  <a:pt x="519" y="314"/>
                </a:lnTo>
                <a:lnTo>
                  <a:pt x="516" y="335"/>
                </a:lnTo>
                <a:lnTo>
                  <a:pt x="512" y="359"/>
                </a:lnTo>
                <a:lnTo>
                  <a:pt x="512" y="361"/>
                </a:lnTo>
                <a:lnTo>
                  <a:pt x="511" y="366"/>
                </a:lnTo>
                <a:lnTo>
                  <a:pt x="510" y="370"/>
                </a:lnTo>
                <a:lnTo>
                  <a:pt x="517" y="375"/>
                </a:lnTo>
                <a:lnTo>
                  <a:pt x="530" y="380"/>
                </a:lnTo>
                <a:lnTo>
                  <a:pt x="533" y="381"/>
                </a:lnTo>
                <a:lnTo>
                  <a:pt x="537" y="382"/>
                </a:lnTo>
                <a:lnTo>
                  <a:pt x="545" y="387"/>
                </a:lnTo>
                <a:lnTo>
                  <a:pt x="556" y="391"/>
                </a:lnTo>
                <a:lnTo>
                  <a:pt x="568" y="399"/>
                </a:lnTo>
                <a:lnTo>
                  <a:pt x="580" y="407"/>
                </a:lnTo>
                <a:lnTo>
                  <a:pt x="585" y="411"/>
                </a:lnTo>
                <a:lnTo>
                  <a:pt x="589" y="418"/>
                </a:lnTo>
                <a:lnTo>
                  <a:pt x="595" y="424"/>
                </a:lnTo>
                <a:lnTo>
                  <a:pt x="598" y="431"/>
                </a:lnTo>
                <a:lnTo>
                  <a:pt x="601" y="439"/>
                </a:lnTo>
                <a:lnTo>
                  <a:pt x="603" y="447"/>
                </a:lnTo>
                <a:lnTo>
                  <a:pt x="605" y="457"/>
                </a:lnTo>
                <a:lnTo>
                  <a:pt x="605" y="467"/>
                </a:lnTo>
                <a:lnTo>
                  <a:pt x="603" y="476"/>
                </a:lnTo>
                <a:lnTo>
                  <a:pt x="600" y="485"/>
                </a:lnTo>
                <a:lnTo>
                  <a:pt x="596" y="495"/>
                </a:lnTo>
                <a:lnTo>
                  <a:pt x="589" y="502"/>
                </a:lnTo>
                <a:lnTo>
                  <a:pt x="585" y="505"/>
                </a:lnTo>
                <a:lnTo>
                  <a:pt x="581" y="509"/>
                </a:lnTo>
                <a:lnTo>
                  <a:pt x="575" y="512"/>
                </a:lnTo>
                <a:lnTo>
                  <a:pt x="571" y="514"/>
                </a:lnTo>
                <a:lnTo>
                  <a:pt x="565" y="516"/>
                </a:lnTo>
                <a:lnTo>
                  <a:pt x="558" y="517"/>
                </a:lnTo>
                <a:lnTo>
                  <a:pt x="552" y="518"/>
                </a:lnTo>
                <a:lnTo>
                  <a:pt x="545" y="518"/>
                </a:lnTo>
                <a:lnTo>
                  <a:pt x="531" y="517"/>
                </a:lnTo>
                <a:lnTo>
                  <a:pt x="518" y="515"/>
                </a:lnTo>
                <a:lnTo>
                  <a:pt x="505" y="511"/>
                </a:lnTo>
                <a:lnTo>
                  <a:pt x="495" y="508"/>
                </a:lnTo>
                <a:lnTo>
                  <a:pt x="473" y="498"/>
                </a:lnTo>
                <a:lnTo>
                  <a:pt x="451" y="491"/>
                </a:lnTo>
                <a:lnTo>
                  <a:pt x="429" y="485"/>
                </a:lnTo>
                <a:lnTo>
                  <a:pt x="402" y="478"/>
                </a:lnTo>
                <a:lnTo>
                  <a:pt x="397" y="477"/>
                </a:lnTo>
                <a:lnTo>
                  <a:pt x="380" y="474"/>
                </a:lnTo>
                <a:lnTo>
                  <a:pt x="364" y="472"/>
                </a:lnTo>
                <a:lnTo>
                  <a:pt x="350" y="471"/>
                </a:lnTo>
                <a:lnTo>
                  <a:pt x="337" y="471"/>
                </a:lnTo>
                <a:lnTo>
                  <a:pt x="321" y="471"/>
                </a:lnTo>
                <a:lnTo>
                  <a:pt x="304" y="471"/>
                </a:lnTo>
                <a:lnTo>
                  <a:pt x="289" y="472"/>
                </a:lnTo>
                <a:lnTo>
                  <a:pt x="273" y="473"/>
                </a:lnTo>
                <a:lnTo>
                  <a:pt x="258" y="474"/>
                </a:lnTo>
                <a:lnTo>
                  <a:pt x="244" y="475"/>
                </a:lnTo>
                <a:lnTo>
                  <a:pt x="230" y="477"/>
                </a:lnTo>
                <a:lnTo>
                  <a:pt x="205" y="483"/>
                </a:lnTo>
                <a:lnTo>
                  <a:pt x="180" y="489"/>
                </a:lnTo>
                <a:lnTo>
                  <a:pt x="171" y="491"/>
                </a:lnTo>
                <a:lnTo>
                  <a:pt x="162" y="495"/>
                </a:lnTo>
                <a:lnTo>
                  <a:pt x="150" y="499"/>
                </a:lnTo>
                <a:lnTo>
                  <a:pt x="137" y="504"/>
                </a:lnTo>
                <a:lnTo>
                  <a:pt x="111" y="514"/>
                </a:lnTo>
                <a:lnTo>
                  <a:pt x="87" y="522"/>
                </a:lnTo>
                <a:lnTo>
                  <a:pt x="78" y="525"/>
                </a:lnTo>
                <a:lnTo>
                  <a:pt x="68" y="527"/>
                </a:lnTo>
                <a:lnTo>
                  <a:pt x="59" y="528"/>
                </a:lnTo>
                <a:lnTo>
                  <a:pt x="51" y="52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51" name="Freeform 7"/>
          <p:cNvSpPr>
            <a:spLocks/>
          </p:cNvSpPr>
          <p:nvPr/>
        </p:nvSpPr>
        <p:spPr bwMode="auto">
          <a:xfrm>
            <a:off x="9605962" y="333887"/>
            <a:ext cx="190500" cy="211931"/>
          </a:xfrm>
          <a:custGeom>
            <a:avLst/>
            <a:gdLst>
              <a:gd name="T0" fmla="*/ 2147483646 w 480"/>
              <a:gd name="T1" fmla="*/ 2147483646 h 535"/>
              <a:gd name="T2" fmla="*/ 2147483646 w 480"/>
              <a:gd name="T3" fmla="*/ 2147483646 h 535"/>
              <a:gd name="T4" fmla="*/ 2147483646 w 480"/>
              <a:gd name="T5" fmla="*/ 2147483646 h 535"/>
              <a:gd name="T6" fmla="*/ 2147483646 w 480"/>
              <a:gd name="T7" fmla="*/ 2147483646 h 535"/>
              <a:gd name="T8" fmla="*/ 2147483646 w 480"/>
              <a:gd name="T9" fmla="*/ 2147483646 h 535"/>
              <a:gd name="T10" fmla="*/ 2147483646 w 480"/>
              <a:gd name="T11" fmla="*/ 2147483646 h 535"/>
              <a:gd name="T12" fmla="*/ 2147483646 w 480"/>
              <a:gd name="T13" fmla="*/ 2147483646 h 535"/>
              <a:gd name="T14" fmla="*/ 2147483646 w 480"/>
              <a:gd name="T15" fmla="*/ 2147483646 h 535"/>
              <a:gd name="T16" fmla="*/ 2147483646 w 480"/>
              <a:gd name="T17" fmla="*/ 2147483646 h 535"/>
              <a:gd name="T18" fmla="*/ 2147483646 w 480"/>
              <a:gd name="T19" fmla="*/ 2147483646 h 535"/>
              <a:gd name="T20" fmla="*/ 2147483646 w 480"/>
              <a:gd name="T21" fmla="*/ 2147483646 h 535"/>
              <a:gd name="T22" fmla="*/ 2147483646 w 480"/>
              <a:gd name="T23" fmla="*/ 2147483646 h 535"/>
              <a:gd name="T24" fmla="*/ 0 w 480"/>
              <a:gd name="T25" fmla="*/ 2147483646 h 535"/>
              <a:gd name="T26" fmla="*/ 0 w 480"/>
              <a:gd name="T27" fmla="*/ 2147483646 h 535"/>
              <a:gd name="T28" fmla="*/ 2147483646 w 480"/>
              <a:gd name="T29" fmla="*/ 2147483646 h 535"/>
              <a:gd name="T30" fmla="*/ 2147483646 w 480"/>
              <a:gd name="T31" fmla="*/ 2147483646 h 535"/>
              <a:gd name="T32" fmla="*/ 2147483646 w 480"/>
              <a:gd name="T33" fmla="*/ 2147483646 h 535"/>
              <a:gd name="T34" fmla="*/ 2147483646 w 480"/>
              <a:gd name="T35" fmla="*/ 2147483646 h 535"/>
              <a:gd name="T36" fmla="*/ 2147483646 w 480"/>
              <a:gd name="T37" fmla="*/ 2147483646 h 535"/>
              <a:gd name="T38" fmla="*/ 2147483646 w 480"/>
              <a:gd name="T39" fmla="*/ 2147483646 h 535"/>
              <a:gd name="T40" fmla="*/ 2147483646 w 480"/>
              <a:gd name="T41" fmla="*/ 2147483646 h 535"/>
              <a:gd name="T42" fmla="*/ 2147483646 w 480"/>
              <a:gd name="T43" fmla="*/ 2147483646 h 535"/>
              <a:gd name="T44" fmla="*/ 2147483646 w 480"/>
              <a:gd name="T45" fmla="*/ 2147483646 h 535"/>
              <a:gd name="T46" fmla="*/ 2147483646 w 480"/>
              <a:gd name="T47" fmla="*/ 2147483646 h 535"/>
              <a:gd name="T48" fmla="*/ 2147483646 w 480"/>
              <a:gd name="T49" fmla="*/ 2147483646 h 535"/>
              <a:gd name="T50" fmla="*/ 2147483646 w 480"/>
              <a:gd name="T51" fmla="*/ 2147483646 h 535"/>
              <a:gd name="T52" fmla="*/ 2147483646 w 480"/>
              <a:gd name="T53" fmla="*/ 2147483646 h 535"/>
              <a:gd name="T54" fmla="*/ 2147483646 w 480"/>
              <a:gd name="T55" fmla="*/ 2147483646 h 535"/>
              <a:gd name="T56" fmla="*/ 2147483646 w 480"/>
              <a:gd name="T57" fmla="*/ 2147483646 h 535"/>
              <a:gd name="T58" fmla="*/ 2147483646 w 480"/>
              <a:gd name="T59" fmla="*/ 2147483646 h 535"/>
              <a:gd name="T60" fmla="*/ 2147483646 w 480"/>
              <a:gd name="T61" fmla="*/ 2147483646 h 535"/>
              <a:gd name="T62" fmla="*/ 2147483646 w 480"/>
              <a:gd name="T63" fmla="*/ 2147483646 h 535"/>
              <a:gd name="T64" fmla="*/ 2147483646 w 480"/>
              <a:gd name="T65" fmla="*/ 2147483646 h 535"/>
              <a:gd name="T66" fmla="*/ 2147483646 w 480"/>
              <a:gd name="T67" fmla="*/ 2147483646 h 535"/>
              <a:gd name="T68" fmla="*/ 2147483646 w 480"/>
              <a:gd name="T69" fmla="*/ 2147483646 h 535"/>
              <a:gd name="T70" fmla="*/ 2147483646 w 480"/>
              <a:gd name="T71" fmla="*/ 2147483646 h 535"/>
              <a:gd name="T72" fmla="*/ 2147483646 w 480"/>
              <a:gd name="T73" fmla="*/ 2147483646 h 535"/>
              <a:gd name="T74" fmla="*/ 2147483646 w 480"/>
              <a:gd name="T75" fmla="*/ 2147483646 h 535"/>
              <a:gd name="T76" fmla="*/ 2147483646 w 480"/>
              <a:gd name="T77" fmla="*/ 2147483646 h 535"/>
              <a:gd name="T78" fmla="*/ 2147483646 w 480"/>
              <a:gd name="T79" fmla="*/ 2147483646 h 535"/>
              <a:gd name="T80" fmla="*/ 2147483646 w 480"/>
              <a:gd name="T81" fmla="*/ 2147483646 h 535"/>
              <a:gd name="T82" fmla="*/ 2147483646 w 480"/>
              <a:gd name="T83" fmla="*/ 2147483646 h 535"/>
              <a:gd name="T84" fmla="*/ 2147483646 w 480"/>
              <a:gd name="T85" fmla="*/ 2147483646 h 535"/>
              <a:gd name="T86" fmla="*/ 2147483646 w 480"/>
              <a:gd name="T87" fmla="*/ 2147483646 h 535"/>
              <a:gd name="T88" fmla="*/ 2147483646 w 480"/>
              <a:gd name="T89" fmla="*/ 2147483646 h 535"/>
              <a:gd name="T90" fmla="*/ 2147483646 w 480"/>
              <a:gd name="T91" fmla="*/ 2147483646 h 535"/>
              <a:gd name="T92" fmla="*/ 2147483646 w 480"/>
              <a:gd name="T93" fmla="*/ 2147483646 h 535"/>
              <a:gd name="T94" fmla="*/ 2147483646 w 480"/>
              <a:gd name="T95" fmla="*/ 2147483646 h 535"/>
              <a:gd name="T96" fmla="*/ 2147483646 w 480"/>
              <a:gd name="T97" fmla="*/ 2147483646 h 535"/>
              <a:gd name="T98" fmla="*/ 2147483646 w 480"/>
              <a:gd name="T99" fmla="*/ 2147483646 h 535"/>
              <a:gd name="T100" fmla="*/ 2147483646 w 480"/>
              <a:gd name="T101" fmla="*/ 2147483646 h 535"/>
              <a:gd name="T102" fmla="*/ 2147483646 w 480"/>
              <a:gd name="T103" fmla="*/ 2147483646 h 53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480"/>
              <a:gd name="T157" fmla="*/ 0 h 535"/>
              <a:gd name="T158" fmla="*/ 480 w 480"/>
              <a:gd name="T159" fmla="*/ 535 h 535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480" h="535">
                <a:moveTo>
                  <a:pt x="249" y="535"/>
                </a:moveTo>
                <a:lnTo>
                  <a:pt x="241" y="534"/>
                </a:lnTo>
                <a:lnTo>
                  <a:pt x="232" y="534"/>
                </a:lnTo>
                <a:lnTo>
                  <a:pt x="221" y="532"/>
                </a:lnTo>
                <a:lnTo>
                  <a:pt x="209" y="529"/>
                </a:lnTo>
                <a:lnTo>
                  <a:pt x="197" y="526"/>
                </a:lnTo>
                <a:lnTo>
                  <a:pt x="186" y="521"/>
                </a:lnTo>
                <a:lnTo>
                  <a:pt x="173" y="516"/>
                </a:lnTo>
                <a:lnTo>
                  <a:pt x="159" y="508"/>
                </a:lnTo>
                <a:lnTo>
                  <a:pt x="146" y="501"/>
                </a:lnTo>
                <a:lnTo>
                  <a:pt x="133" y="491"/>
                </a:lnTo>
                <a:lnTo>
                  <a:pt x="119" y="480"/>
                </a:lnTo>
                <a:lnTo>
                  <a:pt x="106" y="468"/>
                </a:lnTo>
                <a:lnTo>
                  <a:pt x="94" y="455"/>
                </a:lnTo>
                <a:lnTo>
                  <a:pt x="81" y="440"/>
                </a:lnTo>
                <a:lnTo>
                  <a:pt x="70" y="423"/>
                </a:lnTo>
                <a:lnTo>
                  <a:pt x="59" y="405"/>
                </a:lnTo>
                <a:lnTo>
                  <a:pt x="49" y="387"/>
                </a:lnTo>
                <a:lnTo>
                  <a:pt x="42" y="369"/>
                </a:lnTo>
                <a:lnTo>
                  <a:pt x="34" y="353"/>
                </a:lnTo>
                <a:lnTo>
                  <a:pt x="28" y="337"/>
                </a:lnTo>
                <a:lnTo>
                  <a:pt x="17" y="306"/>
                </a:lnTo>
                <a:lnTo>
                  <a:pt x="9" y="278"/>
                </a:lnTo>
                <a:lnTo>
                  <a:pt x="5" y="253"/>
                </a:lnTo>
                <a:lnTo>
                  <a:pt x="2" y="232"/>
                </a:lnTo>
                <a:lnTo>
                  <a:pt x="0" y="213"/>
                </a:lnTo>
                <a:lnTo>
                  <a:pt x="0" y="199"/>
                </a:lnTo>
                <a:lnTo>
                  <a:pt x="0" y="188"/>
                </a:lnTo>
                <a:lnTo>
                  <a:pt x="1" y="178"/>
                </a:lnTo>
                <a:lnTo>
                  <a:pt x="3" y="168"/>
                </a:lnTo>
                <a:lnTo>
                  <a:pt x="5" y="159"/>
                </a:lnTo>
                <a:lnTo>
                  <a:pt x="8" y="152"/>
                </a:lnTo>
                <a:lnTo>
                  <a:pt x="13" y="144"/>
                </a:lnTo>
                <a:lnTo>
                  <a:pt x="17" y="138"/>
                </a:lnTo>
                <a:lnTo>
                  <a:pt x="22" y="132"/>
                </a:lnTo>
                <a:lnTo>
                  <a:pt x="29" y="127"/>
                </a:lnTo>
                <a:lnTo>
                  <a:pt x="35" y="122"/>
                </a:lnTo>
                <a:lnTo>
                  <a:pt x="42" y="117"/>
                </a:lnTo>
                <a:lnTo>
                  <a:pt x="49" y="114"/>
                </a:lnTo>
                <a:lnTo>
                  <a:pt x="67" y="107"/>
                </a:lnTo>
                <a:lnTo>
                  <a:pt x="86" y="101"/>
                </a:lnTo>
                <a:lnTo>
                  <a:pt x="88" y="100"/>
                </a:lnTo>
                <a:lnTo>
                  <a:pt x="89" y="100"/>
                </a:lnTo>
                <a:lnTo>
                  <a:pt x="96" y="99"/>
                </a:lnTo>
                <a:lnTo>
                  <a:pt x="113" y="95"/>
                </a:lnTo>
                <a:lnTo>
                  <a:pt x="138" y="88"/>
                </a:lnTo>
                <a:lnTo>
                  <a:pt x="169" y="80"/>
                </a:lnTo>
                <a:lnTo>
                  <a:pt x="205" y="68"/>
                </a:lnTo>
                <a:lnTo>
                  <a:pt x="243" y="54"/>
                </a:lnTo>
                <a:lnTo>
                  <a:pt x="261" y="46"/>
                </a:lnTo>
                <a:lnTo>
                  <a:pt x="281" y="37"/>
                </a:lnTo>
                <a:lnTo>
                  <a:pt x="298" y="29"/>
                </a:lnTo>
                <a:lnTo>
                  <a:pt x="315" y="19"/>
                </a:lnTo>
                <a:lnTo>
                  <a:pt x="327" y="13"/>
                </a:lnTo>
                <a:lnTo>
                  <a:pt x="342" y="6"/>
                </a:lnTo>
                <a:lnTo>
                  <a:pt x="351" y="4"/>
                </a:lnTo>
                <a:lnTo>
                  <a:pt x="359" y="2"/>
                </a:lnTo>
                <a:lnTo>
                  <a:pt x="369" y="1"/>
                </a:lnTo>
                <a:lnTo>
                  <a:pt x="378" y="0"/>
                </a:lnTo>
                <a:lnTo>
                  <a:pt x="387" y="1"/>
                </a:lnTo>
                <a:lnTo>
                  <a:pt x="399" y="3"/>
                </a:lnTo>
                <a:lnTo>
                  <a:pt x="406" y="5"/>
                </a:lnTo>
                <a:lnTo>
                  <a:pt x="412" y="7"/>
                </a:lnTo>
                <a:lnTo>
                  <a:pt x="420" y="10"/>
                </a:lnTo>
                <a:lnTo>
                  <a:pt x="427" y="16"/>
                </a:lnTo>
                <a:lnTo>
                  <a:pt x="435" y="21"/>
                </a:lnTo>
                <a:lnTo>
                  <a:pt x="441" y="28"/>
                </a:lnTo>
                <a:lnTo>
                  <a:pt x="448" y="36"/>
                </a:lnTo>
                <a:lnTo>
                  <a:pt x="454" y="46"/>
                </a:lnTo>
                <a:lnTo>
                  <a:pt x="460" y="58"/>
                </a:lnTo>
                <a:lnTo>
                  <a:pt x="464" y="71"/>
                </a:lnTo>
                <a:lnTo>
                  <a:pt x="468" y="86"/>
                </a:lnTo>
                <a:lnTo>
                  <a:pt x="471" y="102"/>
                </a:lnTo>
                <a:lnTo>
                  <a:pt x="473" y="118"/>
                </a:lnTo>
                <a:lnTo>
                  <a:pt x="476" y="148"/>
                </a:lnTo>
                <a:lnTo>
                  <a:pt x="479" y="182"/>
                </a:lnTo>
                <a:lnTo>
                  <a:pt x="480" y="199"/>
                </a:lnTo>
                <a:lnTo>
                  <a:pt x="480" y="219"/>
                </a:lnTo>
                <a:lnTo>
                  <a:pt x="480" y="237"/>
                </a:lnTo>
                <a:lnTo>
                  <a:pt x="480" y="258"/>
                </a:lnTo>
                <a:lnTo>
                  <a:pt x="478" y="278"/>
                </a:lnTo>
                <a:lnTo>
                  <a:pt x="476" y="299"/>
                </a:lnTo>
                <a:lnTo>
                  <a:pt x="472" y="319"/>
                </a:lnTo>
                <a:lnTo>
                  <a:pt x="467" y="341"/>
                </a:lnTo>
                <a:lnTo>
                  <a:pt x="461" y="363"/>
                </a:lnTo>
                <a:lnTo>
                  <a:pt x="453" y="384"/>
                </a:lnTo>
                <a:lnTo>
                  <a:pt x="444" y="406"/>
                </a:lnTo>
                <a:lnTo>
                  <a:pt x="433" y="426"/>
                </a:lnTo>
                <a:lnTo>
                  <a:pt x="425" y="438"/>
                </a:lnTo>
                <a:lnTo>
                  <a:pt x="417" y="450"/>
                </a:lnTo>
                <a:lnTo>
                  <a:pt x="407" y="461"/>
                </a:lnTo>
                <a:lnTo>
                  <a:pt x="397" y="471"/>
                </a:lnTo>
                <a:lnTo>
                  <a:pt x="385" y="480"/>
                </a:lnTo>
                <a:lnTo>
                  <a:pt x="375" y="489"/>
                </a:lnTo>
                <a:lnTo>
                  <a:pt x="362" y="498"/>
                </a:lnTo>
                <a:lnTo>
                  <a:pt x="350" y="505"/>
                </a:lnTo>
                <a:lnTo>
                  <a:pt x="337" y="512"/>
                </a:lnTo>
                <a:lnTo>
                  <a:pt x="324" y="518"/>
                </a:lnTo>
                <a:lnTo>
                  <a:pt x="311" y="524"/>
                </a:lnTo>
                <a:lnTo>
                  <a:pt x="298" y="528"/>
                </a:lnTo>
                <a:lnTo>
                  <a:pt x="285" y="531"/>
                </a:lnTo>
                <a:lnTo>
                  <a:pt x="273" y="533"/>
                </a:lnTo>
                <a:lnTo>
                  <a:pt x="261" y="534"/>
                </a:lnTo>
                <a:lnTo>
                  <a:pt x="249" y="53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53" name="Freeform 9"/>
          <p:cNvSpPr>
            <a:spLocks/>
          </p:cNvSpPr>
          <p:nvPr/>
        </p:nvSpPr>
        <p:spPr bwMode="auto">
          <a:xfrm>
            <a:off x="8495109" y="319598"/>
            <a:ext cx="216694" cy="235744"/>
          </a:xfrm>
          <a:custGeom>
            <a:avLst/>
            <a:gdLst>
              <a:gd name="T0" fmla="*/ 2147483646 w 545"/>
              <a:gd name="T1" fmla="*/ 2147483646 h 594"/>
              <a:gd name="T2" fmla="*/ 2147483646 w 545"/>
              <a:gd name="T3" fmla="*/ 2147483646 h 594"/>
              <a:gd name="T4" fmla="*/ 0 w 545"/>
              <a:gd name="T5" fmla="*/ 2147483646 h 594"/>
              <a:gd name="T6" fmla="*/ 2147483646 w 545"/>
              <a:gd name="T7" fmla="*/ 2147483646 h 594"/>
              <a:gd name="T8" fmla="*/ 2147483646 w 545"/>
              <a:gd name="T9" fmla="*/ 2147483646 h 594"/>
              <a:gd name="T10" fmla="*/ 2147483646 w 545"/>
              <a:gd name="T11" fmla="*/ 2147483646 h 594"/>
              <a:gd name="T12" fmla="*/ 2147483646 w 545"/>
              <a:gd name="T13" fmla="*/ 2147483646 h 594"/>
              <a:gd name="T14" fmla="*/ 2147483646 w 545"/>
              <a:gd name="T15" fmla="*/ 2147483646 h 594"/>
              <a:gd name="T16" fmla="*/ 2147483646 w 545"/>
              <a:gd name="T17" fmla="*/ 2147483646 h 594"/>
              <a:gd name="T18" fmla="*/ 2147483646 w 545"/>
              <a:gd name="T19" fmla="*/ 2147483646 h 594"/>
              <a:gd name="T20" fmla="*/ 2147483646 w 545"/>
              <a:gd name="T21" fmla="*/ 2147483646 h 594"/>
              <a:gd name="T22" fmla="*/ 2147483646 w 545"/>
              <a:gd name="T23" fmla="*/ 2147483646 h 594"/>
              <a:gd name="T24" fmla="*/ 2147483646 w 545"/>
              <a:gd name="T25" fmla="*/ 2147483646 h 594"/>
              <a:gd name="T26" fmla="*/ 2147483646 w 545"/>
              <a:gd name="T27" fmla="*/ 2147483646 h 594"/>
              <a:gd name="T28" fmla="*/ 2147483646 w 545"/>
              <a:gd name="T29" fmla="*/ 2147483646 h 594"/>
              <a:gd name="T30" fmla="*/ 2147483646 w 545"/>
              <a:gd name="T31" fmla="*/ 2147483646 h 594"/>
              <a:gd name="T32" fmla="*/ 2147483646 w 545"/>
              <a:gd name="T33" fmla="*/ 2147483646 h 594"/>
              <a:gd name="T34" fmla="*/ 2147483646 w 545"/>
              <a:gd name="T35" fmla="*/ 2147483646 h 594"/>
              <a:gd name="T36" fmla="*/ 2147483646 w 545"/>
              <a:gd name="T37" fmla="*/ 2147483646 h 594"/>
              <a:gd name="T38" fmla="*/ 2147483646 w 545"/>
              <a:gd name="T39" fmla="*/ 2147483646 h 594"/>
              <a:gd name="T40" fmla="*/ 2147483646 w 545"/>
              <a:gd name="T41" fmla="*/ 2147483646 h 594"/>
              <a:gd name="T42" fmla="*/ 2147483646 w 545"/>
              <a:gd name="T43" fmla="*/ 2147483646 h 594"/>
              <a:gd name="T44" fmla="*/ 2147483646 w 545"/>
              <a:gd name="T45" fmla="*/ 2147483646 h 594"/>
              <a:gd name="T46" fmla="*/ 2147483646 w 545"/>
              <a:gd name="T47" fmla="*/ 2147483646 h 594"/>
              <a:gd name="T48" fmla="*/ 2147483646 w 545"/>
              <a:gd name="T49" fmla="*/ 2147483646 h 594"/>
              <a:gd name="T50" fmla="*/ 2147483646 w 545"/>
              <a:gd name="T51" fmla="*/ 2147483646 h 594"/>
              <a:gd name="T52" fmla="*/ 2147483646 w 545"/>
              <a:gd name="T53" fmla="*/ 2147483646 h 594"/>
              <a:gd name="T54" fmla="*/ 2147483646 w 545"/>
              <a:gd name="T55" fmla="*/ 2147483646 h 594"/>
              <a:gd name="T56" fmla="*/ 2147483646 w 545"/>
              <a:gd name="T57" fmla="*/ 2147483646 h 594"/>
              <a:gd name="T58" fmla="*/ 2147483646 w 545"/>
              <a:gd name="T59" fmla="*/ 2147483646 h 594"/>
              <a:gd name="T60" fmla="*/ 2147483646 w 545"/>
              <a:gd name="T61" fmla="*/ 2147483646 h 594"/>
              <a:gd name="T62" fmla="*/ 2147483646 w 545"/>
              <a:gd name="T63" fmla="*/ 2147483646 h 594"/>
              <a:gd name="T64" fmla="*/ 2147483646 w 545"/>
              <a:gd name="T65" fmla="*/ 2147483646 h 594"/>
              <a:gd name="T66" fmla="*/ 2147483646 w 545"/>
              <a:gd name="T67" fmla="*/ 2147483646 h 594"/>
              <a:gd name="T68" fmla="*/ 2147483646 w 545"/>
              <a:gd name="T69" fmla="*/ 2147483646 h 594"/>
              <a:gd name="T70" fmla="*/ 2147483646 w 545"/>
              <a:gd name="T71" fmla="*/ 2147483646 h 594"/>
              <a:gd name="T72" fmla="*/ 2147483646 w 545"/>
              <a:gd name="T73" fmla="*/ 2147483646 h 594"/>
              <a:gd name="T74" fmla="*/ 2147483646 w 545"/>
              <a:gd name="T75" fmla="*/ 2147483646 h 594"/>
              <a:gd name="T76" fmla="*/ 2147483646 w 545"/>
              <a:gd name="T77" fmla="*/ 2147483646 h 594"/>
              <a:gd name="T78" fmla="*/ 2147483646 w 545"/>
              <a:gd name="T79" fmla="*/ 2147483646 h 594"/>
              <a:gd name="T80" fmla="*/ 2147483646 w 545"/>
              <a:gd name="T81" fmla="*/ 2147483646 h 594"/>
              <a:gd name="T82" fmla="*/ 2147483646 w 545"/>
              <a:gd name="T83" fmla="*/ 2147483646 h 594"/>
              <a:gd name="T84" fmla="*/ 2147483646 w 545"/>
              <a:gd name="T85" fmla="*/ 2147483646 h 594"/>
              <a:gd name="T86" fmla="*/ 2147483646 w 545"/>
              <a:gd name="T87" fmla="*/ 2147483646 h 594"/>
              <a:gd name="T88" fmla="*/ 2147483646 w 545"/>
              <a:gd name="T89" fmla="*/ 2147483646 h 594"/>
              <a:gd name="T90" fmla="*/ 2147483646 w 545"/>
              <a:gd name="T91" fmla="*/ 2147483646 h 594"/>
              <a:gd name="T92" fmla="*/ 2147483646 w 545"/>
              <a:gd name="T93" fmla="*/ 2147483646 h 594"/>
              <a:gd name="T94" fmla="*/ 2147483646 w 545"/>
              <a:gd name="T95" fmla="*/ 2147483646 h 594"/>
              <a:gd name="T96" fmla="*/ 2147483646 w 545"/>
              <a:gd name="T97" fmla="*/ 2147483646 h 594"/>
              <a:gd name="T98" fmla="*/ 2147483646 w 545"/>
              <a:gd name="T99" fmla="*/ 2147483646 h 594"/>
              <a:gd name="T100" fmla="*/ 2147483646 w 545"/>
              <a:gd name="T101" fmla="*/ 2147483646 h 594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545"/>
              <a:gd name="T154" fmla="*/ 0 h 594"/>
              <a:gd name="T155" fmla="*/ 545 w 545"/>
              <a:gd name="T156" fmla="*/ 594 h 594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545" h="594">
                <a:moveTo>
                  <a:pt x="56" y="594"/>
                </a:moveTo>
                <a:lnTo>
                  <a:pt x="43" y="593"/>
                </a:lnTo>
                <a:lnTo>
                  <a:pt x="32" y="591"/>
                </a:lnTo>
                <a:lnTo>
                  <a:pt x="23" y="587"/>
                </a:lnTo>
                <a:lnTo>
                  <a:pt x="16" y="581"/>
                </a:lnTo>
                <a:lnTo>
                  <a:pt x="11" y="576"/>
                </a:lnTo>
                <a:lnTo>
                  <a:pt x="7" y="570"/>
                </a:lnTo>
                <a:lnTo>
                  <a:pt x="5" y="565"/>
                </a:lnTo>
                <a:lnTo>
                  <a:pt x="3" y="561"/>
                </a:lnTo>
                <a:lnTo>
                  <a:pt x="2" y="554"/>
                </a:lnTo>
                <a:lnTo>
                  <a:pt x="0" y="549"/>
                </a:lnTo>
                <a:lnTo>
                  <a:pt x="0" y="542"/>
                </a:lnTo>
                <a:lnTo>
                  <a:pt x="2" y="537"/>
                </a:lnTo>
                <a:lnTo>
                  <a:pt x="4" y="531"/>
                </a:lnTo>
                <a:lnTo>
                  <a:pt x="6" y="525"/>
                </a:lnTo>
                <a:lnTo>
                  <a:pt x="9" y="520"/>
                </a:lnTo>
                <a:lnTo>
                  <a:pt x="13" y="514"/>
                </a:lnTo>
                <a:lnTo>
                  <a:pt x="22" y="505"/>
                </a:lnTo>
                <a:lnTo>
                  <a:pt x="33" y="495"/>
                </a:lnTo>
                <a:lnTo>
                  <a:pt x="44" y="485"/>
                </a:lnTo>
                <a:lnTo>
                  <a:pt x="56" y="477"/>
                </a:lnTo>
                <a:lnTo>
                  <a:pt x="66" y="470"/>
                </a:lnTo>
                <a:lnTo>
                  <a:pt x="77" y="465"/>
                </a:lnTo>
                <a:lnTo>
                  <a:pt x="90" y="459"/>
                </a:lnTo>
                <a:lnTo>
                  <a:pt x="104" y="454"/>
                </a:lnTo>
                <a:lnTo>
                  <a:pt x="134" y="443"/>
                </a:lnTo>
                <a:lnTo>
                  <a:pt x="167" y="433"/>
                </a:lnTo>
                <a:lnTo>
                  <a:pt x="178" y="430"/>
                </a:lnTo>
                <a:lnTo>
                  <a:pt x="186" y="427"/>
                </a:lnTo>
                <a:lnTo>
                  <a:pt x="188" y="417"/>
                </a:lnTo>
                <a:lnTo>
                  <a:pt x="191" y="401"/>
                </a:lnTo>
                <a:lnTo>
                  <a:pt x="192" y="375"/>
                </a:lnTo>
                <a:lnTo>
                  <a:pt x="192" y="338"/>
                </a:lnTo>
                <a:lnTo>
                  <a:pt x="185" y="326"/>
                </a:lnTo>
                <a:lnTo>
                  <a:pt x="173" y="310"/>
                </a:lnTo>
                <a:lnTo>
                  <a:pt x="159" y="291"/>
                </a:lnTo>
                <a:lnTo>
                  <a:pt x="145" y="271"/>
                </a:lnTo>
                <a:lnTo>
                  <a:pt x="123" y="241"/>
                </a:lnTo>
                <a:lnTo>
                  <a:pt x="99" y="209"/>
                </a:lnTo>
                <a:lnTo>
                  <a:pt x="88" y="191"/>
                </a:lnTo>
                <a:lnTo>
                  <a:pt x="76" y="173"/>
                </a:lnTo>
                <a:lnTo>
                  <a:pt x="65" y="156"/>
                </a:lnTo>
                <a:lnTo>
                  <a:pt x="56" y="137"/>
                </a:lnTo>
                <a:lnTo>
                  <a:pt x="54" y="135"/>
                </a:lnTo>
                <a:lnTo>
                  <a:pt x="46" y="119"/>
                </a:lnTo>
                <a:lnTo>
                  <a:pt x="38" y="99"/>
                </a:lnTo>
                <a:lnTo>
                  <a:pt x="34" y="90"/>
                </a:lnTo>
                <a:lnTo>
                  <a:pt x="32" y="79"/>
                </a:lnTo>
                <a:lnTo>
                  <a:pt x="31" y="68"/>
                </a:lnTo>
                <a:lnTo>
                  <a:pt x="31" y="57"/>
                </a:lnTo>
                <a:lnTo>
                  <a:pt x="32" y="44"/>
                </a:lnTo>
                <a:lnTo>
                  <a:pt x="36" y="34"/>
                </a:lnTo>
                <a:lnTo>
                  <a:pt x="42" y="24"/>
                </a:lnTo>
                <a:lnTo>
                  <a:pt x="48" y="16"/>
                </a:lnTo>
                <a:lnTo>
                  <a:pt x="57" y="9"/>
                </a:lnTo>
                <a:lnTo>
                  <a:pt x="66" y="4"/>
                </a:lnTo>
                <a:lnTo>
                  <a:pt x="77" y="1"/>
                </a:lnTo>
                <a:lnTo>
                  <a:pt x="89" y="0"/>
                </a:lnTo>
                <a:lnTo>
                  <a:pt x="97" y="0"/>
                </a:lnTo>
                <a:lnTo>
                  <a:pt x="104" y="1"/>
                </a:lnTo>
                <a:lnTo>
                  <a:pt x="112" y="3"/>
                </a:lnTo>
                <a:lnTo>
                  <a:pt x="120" y="7"/>
                </a:lnTo>
                <a:lnTo>
                  <a:pt x="139" y="14"/>
                </a:lnTo>
                <a:lnTo>
                  <a:pt x="159" y="26"/>
                </a:lnTo>
                <a:lnTo>
                  <a:pt x="185" y="43"/>
                </a:lnTo>
                <a:lnTo>
                  <a:pt x="207" y="61"/>
                </a:lnTo>
                <a:lnTo>
                  <a:pt x="224" y="75"/>
                </a:lnTo>
                <a:lnTo>
                  <a:pt x="234" y="83"/>
                </a:lnTo>
                <a:lnTo>
                  <a:pt x="242" y="92"/>
                </a:lnTo>
                <a:lnTo>
                  <a:pt x="249" y="101"/>
                </a:lnTo>
                <a:lnTo>
                  <a:pt x="255" y="110"/>
                </a:lnTo>
                <a:lnTo>
                  <a:pt x="261" y="120"/>
                </a:lnTo>
                <a:lnTo>
                  <a:pt x="265" y="131"/>
                </a:lnTo>
                <a:lnTo>
                  <a:pt x="268" y="141"/>
                </a:lnTo>
                <a:lnTo>
                  <a:pt x="270" y="150"/>
                </a:lnTo>
                <a:lnTo>
                  <a:pt x="273" y="161"/>
                </a:lnTo>
                <a:lnTo>
                  <a:pt x="281" y="143"/>
                </a:lnTo>
                <a:lnTo>
                  <a:pt x="291" y="127"/>
                </a:lnTo>
                <a:lnTo>
                  <a:pt x="300" y="112"/>
                </a:lnTo>
                <a:lnTo>
                  <a:pt x="309" y="99"/>
                </a:lnTo>
                <a:lnTo>
                  <a:pt x="319" y="88"/>
                </a:lnTo>
                <a:lnTo>
                  <a:pt x="329" y="78"/>
                </a:lnTo>
                <a:lnTo>
                  <a:pt x="340" y="69"/>
                </a:lnTo>
                <a:lnTo>
                  <a:pt x="349" y="62"/>
                </a:lnTo>
                <a:lnTo>
                  <a:pt x="359" y="55"/>
                </a:lnTo>
                <a:lnTo>
                  <a:pt x="369" y="50"/>
                </a:lnTo>
                <a:lnTo>
                  <a:pt x="380" y="45"/>
                </a:lnTo>
                <a:lnTo>
                  <a:pt x="389" y="42"/>
                </a:lnTo>
                <a:lnTo>
                  <a:pt x="398" y="40"/>
                </a:lnTo>
                <a:lnTo>
                  <a:pt x="408" y="39"/>
                </a:lnTo>
                <a:lnTo>
                  <a:pt x="416" y="38"/>
                </a:lnTo>
                <a:lnTo>
                  <a:pt x="425" y="38"/>
                </a:lnTo>
                <a:lnTo>
                  <a:pt x="429" y="38"/>
                </a:lnTo>
                <a:lnTo>
                  <a:pt x="431" y="38"/>
                </a:lnTo>
                <a:lnTo>
                  <a:pt x="435" y="38"/>
                </a:lnTo>
                <a:lnTo>
                  <a:pt x="438" y="37"/>
                </a:lnTo>
                <a:lnTo>
                  <a:pt x="445" y="38"/>
                </a:lnTo>
                <a:lnTo>
                  <a:pt x="453" y="39"/>
                </a:lnTo>
                <a:lnTo>
                  <a:pt x="459" y="40"/>
                </a:lnTo>
                <a:lnTo>
                  <a:pt x="466" y="42"/>
                </a:lnTo>
                <a:lnTo>
                  <a:pt x="471" y="44"/>
                </a:lnTo>
                <a:lnTo>
                  <a:pt x="478" y="48"/>
                </a:lnTo>
                <a:lnTo>
                  <a:pt x="482" y="52"/>
                </a:lnTo>
                <a:lnTo>
                  <a:pt x="488" y="56"/>
                </a:lnTo>
                <a:lnTo>
                  <a:pt x="494" y="65"/>
                </a:lnTo>
                <a:lnTo>
                  <a:pt x="499" y="76"/>
                </a:lnTo>
                <a:lnTo>
                  <a:pt x="502" y="83"/>
                </a:lnTo>
                <a:lnTo>
                  <a:pt x="503" y="91"/>
                </a:lnTo>
                <a:lnTo>
                  <a:pt x="504" y="99"/>
                </a:lnTo>
                <a:lnTo>
                  <a:pt x="504" y="108"/>
                </a:lnTo>
                <a:lnTo>
                  <a:pt x="502" y="121"/>
                </a:lnTo>
                <a:lnTo>
                  <a:pt x="498" y="133"/>
                </a:lnTo>
                <a:lnTo>
                  <a:pt x="493" y="147"/>
                </a:lnTo>
                <a:lnTo>
                  <a:pt x="485" y="161"/>
                </a:lnTo>
                <a:lnTo>
                  <a:pt x="476" y="176"/>
                </a:lnTo>
                <a:lnTo>
                  <a:pt x="465" y="191"/>
                </a:lnTo>
                <a:lnTo>
                  <a:pt x="453" y="209"/>
                </a:lnTo>
                <a:lnTo>
                  <a:pt x="439" y="227"/>
                </a:lnTo>
                <a:lnTo>
                  <a:pt x="430" y="240"/>
                </a:lnTo>
                <a:lnTo>
                  <a:pt x="421" y="252"/>
                </a:lnTo>
                <a:lnTo>
                  <a:pt x="413" y="263"/>
                </a:lnTo>
                <a:lnTo>
                  <a:pt x="408" y="272"/>
                </a:lnTo>
                <a:lnTo>
                  <a:pt x="398" y="286"/>
                </a:lnTo>
                <a:lnTo>
                  <a:pt x="389" y="298"/>
                </a:lnTo>
                <a:lnTo>
                  <a:pt x="381" y="307"/>
                </a:lnTo>
                <a:lnTo>
                  <a:pt x="372" y="314"/>
                </a:lnTo>
                <a:lnTo>
                  <a:pt x="363" y="321"/>
                </a:lnTo>
                <a:lnTo>
                  <a:pt x="354" y="326"/>
                </a:lnTo>
                <a:lnTo>
                  <a:pt x="344" y="332"/>
                </a:lnTo>
                <a:lnTo>
                  <a:pt x="332" y="336"/>
                </a:lnTo>
                <a:lnTo>
                  <a:pt x="323" y="340"/>
                </a:lnTo>
                <a:lnTo>
                  <a:pt x="313" y="345"/>
                </a:lnTo>
                <a:lnTo>
                  <a:pt x="309" y="347"/>
                </a:lnTo>
                <a:lnTo>
                  <a:pt x="307" y="349"/>
                </a:lnTo>
                <a:lnTo>
                  <a:pt x="306" y="351"/>
                </a:lnTo>
                <a:lnTo>
                  <a:pt x="304" y="354"/>
                </a:lnTo>
                <a:lnTo>
                  <a:pt x="302" y="362"/>
                </a:lnTo>
                <a:lnTo>
                  <a:pt x="301" y="372"/>
                </a:lnTo>
                <a:lnTo>
                  <a:pt x="300" y="390"/>
                </a:lnTo>
                <a:lnTo>
                  <a:pt x="301" y="407"/>
                </a:lnTo>
                <a:lnTo>
                  <a:pt x="301" y="414"/>
                </a:lnTo>
                <a:lnTo>
                  <a:pt x="301" y="418"/>
                </a:lnTo>
                <a:lnTo>
                  <a:pt x="308" y="421"/>
                </a:lnTo>
                <a:lnTo>
                  <a:pt x="316" y="422"/>
                </a:lnTo>
                <a:lnTo>
                  <a:pt x="328" y="424"/>
                </a:lnTo>
                <a:lnTo>
                  <a:pt x="347" y="425"/>
                </a:lnTo>
                <a:lnTo>
                  <a:pt x="391" y="428"/>
                </a:lnTo>
                <a:lnTo>
                  <a:pt x="432" y="433"/>
                </a:lnTo>
                <a:lnTo>
                  <a:pt x="452" y="437"/>
                </a:lnTo>
                <a:lnTo>
                  <a:pt x="469" y="441"/>
                </a:lnTo>
                <a:lnTo>
                  <a:pt x="485" y="446"/>
                </a:lnTo>
                <a:lnTo>
                  <a:pt x="501" y="453"/>
                </a:lnTo>
                <a:lnTo>
                  <a:pt x="513" y="461"/>
                </a:lnTo>
                <a:lnTo>
                  <a:pt x="524" y="471"/>
                </a:lnTo>
                <a:lnTo>
                  <a:pt x="530" y="477"/>
                </a:lnTo>
                <a:lnTo>
                  <a:pt x="533" y="481"/>
                </a:lnTo>
                <a:lnTo>
                  <a:pt x="537" y="486"/>
                </a:lnTo>
                <a:lnTo>
                  <a:pt x="539" y="492"/>
                </a:lnTo>
                <a:lnTo>
                  <a:pt x="542" y="497"/>
                </a:lnTo>
                <a:lnTo>
                  <a:pt x="544" y="504"/>
                </a:lnTo>
                <a:lnTo>
                  <a:pt x="545" y="509"/>
                </a:lnTo>
                <a:lnTo>
                  <a:pt x="545" y="514"/>
                </a:lnTo>
                <a:lnTo>
                  <a:pt x="545" y="520"/>
                </a:lnTo>
                <a:lnTo>
                  <a:pt x="544" y="525"/>
                </a:lnTo>
                <a:lnTo>
                  <a:pt x="542" y="531"/>
                </a:lnTo>
                <a:lnTo>
                  <a:pt x="539" y="536"/>
                </a:lnTo>
                <a:lnTo>
                  <a:pt x="537" y="541"/>
                </a:lnTo>
                <a:lnTo>
                  <a:pt x="533" y="546"/>
                </a:lnTo>
                <a:lnTo>
                  <a:pt x="529" y="550"/>
                </a:lnTo>
                <a:lnTo>
                  <a:pt x="524" y="553"/>
                </a:lnTo>
                <a:lnTo>
                  <a:pt x="518" y="556"/>
                </a:lnTo>
                <a:lnTo>
                  <a:pt x="510" y="560"/>
                </a:lnTo>
                <a:lnTo>
                  <a:pt x="501" y="561"/>
                </a:lnTo>
                <a:lnTo>
                  <a:pt x="491" y="562"/>
                </a:lnTo>
                <a:lnTo>
                  <a:pt x="481" y="562"/>
                </a:lnTo>
                <a:lnTo>
                  <a:pt x="471" y="561"/>
                </a:lnTo>
                <a:lnTo>
                  <a:pt x="463" y="560"/>
                </a:lnTo>
                <a:lnTo>
                  <a:pt x="456" y="559"/>
                </a:lnTo>
                <a:lnTo>
                  <a:pt x="453" y="558"/>
                </a:lnTo>
                <a:lnTo>
                  <a:pt x="417" y="552"/>
                </a:lnTo>
                <a:lnTo>
                  <a:pt x="389" y="549"/>
                </a:lnTo>
                <a:lnTo>
                  <a:pt x="366" y="547"/>
                </a:lnTo>
                <a:lnTo>
                  <a:pt x="343" y="545"/>
                </a:lnTo>
                <a:lnTo>
                  <a:pt x="340" y="543"/>
                </a:lnTo>
                <a:lnTo>
                  <a:pt x="328" y="542"/>
                </a:lnTo>
                <a:lnTo>
                  <a:pt x="316" y="542"/>
                </a:lnTo>
                <a:lnTo>
                  <a:pt x="305" y="541"/>
                </a:lnTo>
                <a:lnTo>
                  <a:pt x="295" y="541"/>
                </a:lnTo>
                <a:lnTo>
                  <a:pt x="273" y="542"/>
                </a:lnTo>
                <a:lnTo>
                  <a:pt x="253" y="546"/>
                </a:lnTo>
                <a:lnTo>
                  <a:pt x="233" y="550"/>
                </a:lnTo>
                <a:lnTo>
                  <a:pt x="211" y="556"/>
                </a:lnTo>
                <a:lnTo>
                  <a:pt x="202" y="559"/>
                </a:lnTo>
                <a:lnTo>
                  <a:pt x="193" y="561"/>
                </a:lnTo>
                <a:lnTo>
                  <a:pt x="183" y="564"/>
                </a:lnTo>
                <a:lnTo>
                  <a:pt x="173" y="566"/>
                </a:lnTo>
                <a:lnTo>
                  <a:pt x="158" y="570"/>
                </a:lnTo>
                <a:lnTo>
                  <a:pt x="142" y="576"/>
                </a:lnTo>
                <a:lnTo>
                  <a:pt x="124" y="582"/>
                </a:lnTo>
                <a:lnTo>
                  <a:pt x="104" y="588"/>
                </a:lnTo>
                <a:lnTo>
                  <a:pt x="93" y="590"/>
                </a:lnTo>
                <a:lnTo>
                  <a:pt x="83" y="592"/>
                </a:lnTo>
                <a:lnTo>
                  <a:pt x="72" y="593"/>
                </a:lnTo>
                <a:lnTo>
                  <a:pt x="60" y="594"/>
                </a:lnTo>
                <a:lnTo>
                  <a:pt x="58" y="594"/>
                </a:lnTo>
                <a:lnTo>
                  <a:pt x="56" y="59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55" name="Freeform 11"/>
          <p:cNvSpPr>
            <a:spLocks/>
          </p:cNvSpPr>
          <p:nvPr/>
        </p:nvSpPr>
        <p:spPr bwMode="auto">
          <a:xfrm>
            <a:off x="8739188" y="343409"/>
            <a:ext cx="240506" cy="190500"/>
          </a:xfrm>
          <a:custGeom>
            <a:avLst/>
            <a:gdLst>
              <a:gd name="T0" fmla="*/ 2147483646 w 606"/>
              <a:gd name="T1" fmla="*/ 2147483646 h 479"/>
              <a:gd name="T2" fmla="*/ 2147483646 w 606"/>
              <a:gd name="T3" fmla="*/ 2147483646 h 479"/>
              <a:gd name="T4" fmla="*/ 2147483646 w 606"/>
              <a:gd name="T5" fmla="*/ 2147483646 h 479"/>
              <a:gd name="T6" fmla="*/ 2147483646 w 606"/>
              <a:gd name="T7" fmla="*/ 2147483646 h 479"/>
              <a:gd name="T8" fmla="*/ 2147483646 w 606"/>
              <a:gd name="T9" fmla="*/ 2147483646 h 479"/>
              <a:gd name="T10" fmla="*/ 2147483646 w 606"/>
              <a:gd name="T11" fmla="*/ 2147483646 h 479"/>
              <a:gd name="T12" fmla="*/ 2147483646 w 606"/>
              <a:gd name="T13" fmla="*/ 2147483646 h 479"/>
              <a:gd name="T14" fmla="*/ 2147483646 w 606"/>
              <a:gd name="T15" fmla="*/ 2147483646 h 479"/>
              <a:gd name="T16" fmla="*/ 2147483646 w 606"/>
              <a:gd name="T17" fmla="*/ 2147483646 h 479"/>
              <a:gd name="T18" fmla="*/ 2147483646 w 606"/>
              <a:gd name="T19" fmla="*/ 2147483646 h 479"/>
              <a:gd name="T20" fmla="*/ 2147483646 w 606"/>
              <a:gd name="T21" fmla="*/ 2147483646 h 479"/>
              <a:gd name="T22" fmla="*/ 2147483646 w 606"/>
              <a:gd name="T23" fmla="*/ 2147483646 h 479"/>
              <a:gd name="T24" fmla="*/ 2147483646 w 606"/>
              <a:gd name="T25" fmla="*/ 2147483646 h 479"/>
              <a:gd name="T26" fmla="*/ 2147483646 w 606"/>
              <a:gd name="T27" fmla="*/ 2147483646 h 479"/>
              <a:gd name="T28" fmla="*/ 2147483646 w 606"/>
              <a:gd name="T29" fmla="*/ 2147483646 h 479"/>
              <a:gd name="T30" fmla="*/ 2147483646 w 606"/>
              <a:gd name="T31" fmla="*/ 2147483646 h 479"/>
              <a:gd name="T32" fmla="*/ 2147483646 w 606"/>
              <a:gd name="T33" fmla="*/ 2147483646 h 479"/>
              <a:gd name="T34" fmla="*/ 2147483646 w 606"/>
              <a:gd name="T35" fmla="*/ 2147483646 h 479"/>
              <a:gd name="T36" fmla="*/ 2147483646 w 606"/>
              <a:gd name="T37" fmla="*/ 2147483646 h 479"/>
              <a:gd name="T38" fmla="*/ 2147483646 w 606"/>
              <a:gd name="T39" fmla="*/ 2147483646 h 479"/>
              <a:gd name="T40" fmla="*/ 2147483646 w 606"/>
              <a:gd name="T41" fmla="*/ 2147483646 h 479"/>
              <a:gd name="T42" fmla="*/ 2147483646 w 606"/>
              <a:gd name="T43" fmla="*/ 2147483646 h 479"/>
              <a:gd name="T44" fmla="*/ 2147483646 w 606"/>
              <a:gd name="T45" fmla="*/ 2147483646 h 479"/>
              <a:gd name="T46" fmla="*/ 2147483646 w 606"/>
              <a:gd name="T47" fmla="*/ 2147483646 h 479"/>
              <a:gd name="T48" fmla="*/ 2147483646 w 606"/>
              <a:gd name="T49" fmla="*/ 2147483646 h 479"/>
              <a:gd name="T50" fmla="*/ 2147483646 w 606"/>
              <a:gd name="T51" fmla="*/ 2147483646 h 479"/>
              <a:gd name="T52" fmla="*/ 2147483646 w 606"/>
              <a:gd name="T53" fmla="*/ 2147483646 h 479"/>
              <a:gd name="T54" fmla="*/ 2147483646 w 606"/>
              <a:gd name="T55" fmla="*/ 2147483646 h 479"/>
              <a:gd name="T56" fmla="*/ 2147483646 w 606"/>
              <a:gd name="T57" fmla="*/ 2147483646 h 479"/>
              <a:gd name="T58" fmla="*/ 2147483646 w 606"/>
              <a:gd name="T59" fmla="*/ 2147483646 h 479"/>
              <a:gd name="T60" fmla="*/ 2147483646 w 606"/>
              <a:gd name="T61" fmla="*/ 2147483646 h 479"/>
              <a:gd name="T62" fmla="*/ 2147483646 w 606"/>
              <a:gd name="T63" fmla="*/ 2147483646 h 479"/>
              <a:gd name="T64" fmla="*/ 2147483646 w 606"/>
              <a:gd name="T65" fmla="*/ 2147483646 h 479"/>
              <a:gd name="T66" fmla="*/ 2147483646 w 606"/>
              <a:gd name="T67" fmla="*/ 2147483646 h 479"/>
              <a:gd name="T68" fmla="*/ 2147483646 w 606"/>
              <a:gd name="T69" fmla="*/ 2147483646 h 479"/>
              <a:gd name="T70" fmla="*/ 2147483646 w 606"/>
              <a:gd name="T71" fmla="*/ 2147483646 h 479"/>
              <a:gd name="T72" fmla="*/ 2147483646 w 606"/>
              <a:gd name="T73" fmla="*/ 2147483646 h 479"/>
              <a:gd name="T74" fmla="*/ 2147483646 w 606"/>
              <a:gd name="T75" fmla="*/ 2147483646 h 479"/>
              <a:gd name="T76" fmla="*/ 2147483646 w 606"/>
              <a:gd name="T77" fmla="*/ 2147483646 h 479"/>
              <a:gd name="T78" fmla="*/ 2147483646 w 606"/>
              <a:gd name="T79" fmla="*/ 2147483646 h 479"/>
              <a:gd name="T80" fmla="*/ 2147483646 w 606"/>
              <a:gd name="T81" fmla="*/ 2147483646 h 479"/>
              <a:gd name="T82" fmla="*/ 2147483646 w 606"/>
              <a:gd name="T83" fmla="*/ 2147483646 h 479"/>
              <a:gd name="T84" fmla="*/ 2147483646 w 606"/>
              <a:gd name="T85" fmla="*/ 2147483646 h 479"/>
              <a:gd name="T86" fmla="*/ 2147483646 w 606"/>
              <a:gd name="T87" fmla="*/ 2147483646 h 479"/>
              <a:gd name="T88" fmla="*/ 2147483646 w 606"/>
              <a:gd name="T89" fmla="*/ 2147483646 h 479"/>
              <a:gd name="T90" fmla="*/ 2147483646 w 606"/>
              <a:gd name="T91" fmla="*/ 2147483646 h 479"/>
              <a:gd name="T92" fmla="*/ 2147483646 w 606"/>
              <a:gd name="T93" fmla="*/ 2147483646 h 479"/>
              <a:gd name="T94" fmla="*/ 2147483646 w 606"/>
              <a:gd name="T95" fmla="*/ 2147483646 h 479"/>
              <a:gd name="T96" fmla="*/ 2147483646 w 606"/>
              <a:gd name="T97" fmla="*/ 2147483646 h 479"/>
              <a:gd name="T98" fmla="*/ 2147483646 w 606"/>
              <a:gd name="T99" fmla="*/ 2147483646 h 479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606"/>
              <a:gd name="T151" fmla="*/ 0 h 479"/>
              <a:gd name="T152" fmla="*/ 606 w 606"/>
              <a:gd name="T153" fmla="*/ 479 h 479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606" h="479">
                <a:moveTo>
                  <a:pt x="169" y="479"/>
                </a:moveTo>
                <a:lnTo>
                  <a:pt x="159" y="478"/>
                </a:lnTo>
                <a:lnTo>
                  <a:pt x="150" y="477"/>
                </a:lnTo>
                <a:lnTo>
                  <a:pt x="144" y="475"/>
                </a:lnTo>
                <a:lnTo>
                  <a:pt x="137" y="472"/>
                </a:lnTo>
                <a:lnTo>
                  <a:pt x="132" y="468"/>
                </a:lnTo>
                <a:lnTo>
                  <a:pt x="126" y="465"/>
                </a:lnTo>
                <a:lnTo>
                  <a:pt x="123" y="461"/>
                </a:lnTo>
                <a:lnTo>
                  <a:pt x="120" y="458"/>
                </a:lnTo>
                <a:lnTo>
                  <a:pt x="116" y="449"/>
                </a:lnTo>
                <a:lnTo>
                  <a:pt x="111" y="438"/>
                </a:lnTo>
                <a:lnTo>
                  <a:pt x="110" y="432"/>
                </a:lnTo>
                <a:lnTo>
                  <a:pt x="110" y="424"/>
                </a:lnTo>
                <a:lnTo>
                  <a:pt x="111" y="417"/>
                </a:lnTo>
                <a:lnTo>
                  <a:pt x="113" y="408"/>
                </a:lnTo>
                <a:lnTo>
                  <a:pt x="116" y="401"/>
                </a:lnTo>
                <a:lnTo>
                  <a:pt x="119" y="397"/>
                </a:lnTo>
                <a:lnTo>
                  <a:pt x="122" y="392"/>
                </a:lnTo>
                <a:lnTo>
                  <a:pt x="125" y="387"/>
                </a:lnTo>
                <a:lnTo>
                  <a:pt x="130" y="384"/>
                </a:lnTo>
                <a:lnTo>
                  <a:pt x="135" y="381"/>
                </a:lnTo>
                <a:lnTo>
                  <a:pt x="140" y="378"/>
                </a:lnTo>
                <a:lnTo>
                  <a:pt x="147" y="374"/>
                </a:lnTo>
                <a:lnTo>
                  <a:pt x="137" y="369"/>
                </a:lnTo>
                <a:lnTo>
                  <a:pt x="129" y="362"/>
                </a:lnTo>
                <a:lnTo>
                  <a:pt x="120" y="355"/>
                </a:lnTo>
                <a:lnTo>
                  <a:pt x="112" y="348"/>
                </a:lnTo>
                <a:lnTo>
                  <a:pt x="107" y="344"/>
                </a:lnTo>
                <a:lnTo>
                  <a:pt x="102" y="338"/>
                </a:lnTo>
                <a:lnTo>
                  <a:pt x="95" y="331"/>
                </a:lnTo>
                <a:lnTo>
                  <a:pt x="91" y="325"/>
                </a:lnTo>
                <a:lnTo>
                  <a:pt x="86" y="318"/>
                </a:lnTo>
                <a:lnTo>
                  <a:pt x="80" y="305"/>
                </a:lnTo>
                <a:lnTo>
                  <a:pt x="75" y="291"/>
                </a:lnTo>
                <a:lnTo>
                  <a:pt x="71" y="277"/>
                </a:lnTo>
                <a:lnTo>
                  <a:pt x="69" y="264"/>
                </a:lnTo>
                <a:lnTo>
                  <a:pt x="68" y="251"/>
                </a:lnTo>
                <a:lnTo>
                  <a:pt x="68" y="239"/>
                </a:lnTo>
                <a:lnTo>
                  <a:pt x="67" y="225"/>
                </a:lnTo>
                <a:lnTo>
                  <a:pt x="65" y="212"/>
                </a:lnTo>
                <a:lnTo>
                  <a:pt x="64" y="200"/>
                </a:lnTo>
                <a:lnTo>
                  <a:pt x="63" y="189"/>
                </a:lnTo>
                <a:lnTo>
                  <a:pt x="61" y="173"/>
                </a:lnTo>
                <a:lnTo>
                  <a:pt x="58" y="159"/>
                </a:lnTo>
                <a:lnTo>
                  <a:pt x="57" y="153"/>
                </a:lnTo>
                <a:lnTo>
                  <a:pt x="55" y="148"/>
                </a:lnTo>
                <a:lnTo>
                  <a:pt x="53" y="142"/>
                </a:lnTo>
                <a:lnTo>
                  <a:pt x="50" y="139"/>
                </a:lnTo>
                <a:lnTo>
                  <a:pt x="41" y="133"/>
                </a:lnTo>
                <a:lnTo>
                  <a:pt x="34" y="130"/>
                </a:lnTo>
                <a:lnTo>
                  <a:pt x="25" y="126"/>
                </a:lnTo>
                <a:lnTo>
                  <a:pt x="17" y="121"/>
                </a:lnTo>
                <a:lnTo>
                  <a:pt x="11" y="115"/>
                </a:lnTo>
                <a:lnTo>
                  <a:pt x="7" y="110"/>
                </a:lnTo>
                <a:lnTo>
                  <a:pt x="3" y="104"/>
                </a:lnTo>
                <a:lnTo>
                  <a:pt x="2" y="98"/>
                </a:lnTo>
                <a:lnTo>
                  <a:pt x="1" y="92"/>
                </a:lnTo>
                <a:lnTo>
                  <a:pt x="0" y="87"/>
                </a:lnTo>
                <a:lnTo>
                  <a:pt x="1" y="77"/>
                </a:lnTo>
                <a:lnTo>
                  <a:pt x="4" y="68"/>
                </a:lnTo>
                <a:lnTo>
                  <a:pt x="10" y="58"/>
                </a:lnTo>
                <a:lnTo>
                  <a:pt x="16" y="48"/>
                </a:lnTo>
                <a:lnTo>
                  <a:pt x="26" y="39"/>
                </a:lnTo>
                <a:lnTo>
                  <a:pt x="37" y="31"/>
                </a:lnTo>
                <a:lnTo>
                  <a:pt x="50" y="22"/>
                </a:lnTo>
                <a:lnTo>
                  <a:pt x="65" y="14"/>
                </a:lnTo>
                <a:lnTo>
                  <a:pt x="80" y="7"/>
                </a:lnTo>
                <a:lnTo>
                  <a:pt x="95" y="3"/>
                </a:lnTo>
                <a:lnTo>
                  <a:pt x="110" y="1"/>
                </a:lnTo>
                <a:lnTo>
                  <a:pt x="125" y="0"/>
                </a:lnTo>
                <a:lnTo>
                  <a:pt x="137" y="0"/>
                </a:lnTo>
                <a:lnTo>
                  <a:pt x="150" y="2"/>
                </a:lnTo>
                <a:lnTo>
                  <a:pt x="158" y="4"/>
                </a:lnTo>
                <a:lnTo>
                  <a:pt x="165" y="6"/>
                </a:lnTo>
                <a:lnTo>
                  <a:pt x="172" y="9"/>
                </a:lnTo>
                <a:lnTo>
                  <a:pt x="178" y="12"/>
                </a:lnTo>
                <a:lnTo>
                  <a:pt x="185" y="16"/>
                </a:lnTo>
                <a:lnTo>
                  <a:pt x="189" y="20"/>
                </a:lnTo>
                <a:lnTo>
                  <a:pt x="194" y="24"/>
                </a:lnTo>
                <a:lnTo>
                  <a:pt x="199" y="30"/>
                </a:lnTo>
                <a:lnTo>
                  <a:pt x="206" y="39"/>
                </a:lnTo>
                <a:lnTo>
                  <a:pt x="214" y="51"/>
                </a:lnTo>
                <a:lnTo>
                  <a:pt x="220" y="64"/>
                </a:lnTo>
                <a:lnTo>
                  <a:pt x="228" y="78"/>
                </a:lnTo>
                <a:lnTo>
                  <a:pt x="233" y="90"/>
                </a:lnTo>
                <a:lnTo>
                  <a:pt x="240" y="103"/>
                </a:lnTo>
                <a:lnTo>
                  <a:pt x="247" y="118"/>
                </a:lnTo>
                <a:lnTo>
                  <a:pt x="256" y="135"/>
                </a:lnTo>
                <a:lnTo>
                  <a:pt x="265" y="150"/>
                </a:lnTo>
                <a:lnTo>
                  <a:pt x="270" y="160"/>
                </a:lnTo>
                <a:lnTo>
                  <a:pt x="275" y="168"/>
                </a:lnTo>
                <a:lnTo>
                  <a:pt x="281" y="173"/>
                </a:lnTo>
                <a:lnTo>
                  <a:pt x="285" y="177"/>
                </a:lnTo>
                <a:lnTo>
                  <a:pt x="292" y="179"/>
                </a:lnTo>
                <a:lnTo>
                  <a:pt x="298" y="179"/>
                </a:lnTo>
                <a:lnTo>
                  <a:pt x="307" y="179"/>
                </a:lnTo>
                <a:lnTo>
                  <a:pt x="314" y="179"/>
                </a:lnTo>
                <a:lnTo>
                  <a:pt x="322" y="179"/>
                </a:lnTo>
                <a:lnTo>
                  <a:pt x="328" y="178"/>
                </a:lnTo>
                <a:lnTo>
                  <a:pt x="334" y="177"/>
                </a:lnTo>
                <a:lnTo>
                  <a:pt x="338" y="176"/>
                </a:lnTo>
                <a:lnTo>
                  <a:pt x="348" y="170"/>
                </a:lnTo>
                <a:lnTo>
                  <a:pt x="359" y="162"/>
                </a:lnTo>
                <a:lnTo>
                  <a:pt x="371" y="152"/>
                </a:lnTo>
                <a:lnTo>
                  <a:pt x="385" y="141"/>
                </a:lnTo>
                <a:lnTo>
                  <a:pt x="391" y="137"/>
                </a:lnTo>
                <a:lnTo>
                  <a:pt x="396" y="132"/>
                </a:lnTo>
                <a:lnTo>
                  <a:pt x="408" y="124"/>
                </a:lnTo>
                <a:lnTo>
                  <a:pt x="420" y="115"/>
                </a:lnTo>
                <a:lnTo>
                  <a:pt x="432" y="108"/>
                </a:lnTo>
                <a:lnTo>
                  <a:pt x="445" y="101"/>
                </a:lnTo>
                <a:lnTo>
                  <a:pt x="455" y="97"/>
                </a:lnTo>
                <a:lnTo>
                  <a:pt x="466" y="96"/>
                </a:lnTo>
                <a:lnTo>
                  <a:pt x="474" y="87"/>
                </a:lnTo>
                <a:lnTo>
                  <a:pt x="485" y="79"/>
                </a:lnTo>
                <a:lnTo>
                  <a:pt x="487" y="78"/>
                </a:lnTo>
                <a:lnTo>
                  <a:pt x="488" y="77"/>
                </a:lnTo>
                <a:lnTo>
                  <a:pt x="496" y="72"/>
                </a:lnTo>
                <a:lnTo>
                  <a:pt x="506" y="67"/>
                </a:lnTo>
                <a:lnTo>
                  <a:pt x="510" y="63"/>
                </a:lnTo>
                <a:lnTo>
                  <a:pt x="515" y="61"/>
                </a:lnTo>
                <a:lnTo>
                  <a:pt x="522" y="60"/>
                </a:lnTo>
                <a:lnTo>
                  <a:pt x="527" y="59"/>
                </a:lnTo>
                <a:lnTo>
                  <a:pt x="530" y="59"/>
                </a:lnTo>
                <a:lnTo>
                  <a:pt x="533" y="59"/>
                </a:lnTo>
                <a:lnTo>
                  <a:pt x="538" y="59"/>
                </a:lnTo>
                <a:lnTo>
                  <a:pt x="544" y="60"/>
                </a:lnTo>
                <a:lnTo>
                  <a:pt x="551" y="62"/>
                </a:lnTo>
                <a:lnTo>
                  <a:pt x="558" y="65"/>
                </a:lnTo>
                <a:lnTo>
                  <a:pt x="565" y="71"/>
                </a:lnTo>
                <a:lnTo>
                  <a:pt x="572" y="77"/>
                </a:lnTo>
                <a:lnTo>
                  <a:pt x="578" y="87"/>
                </a:lnTo>
                <a:lnTo>
                  <a:pt x="582" y="98"/>
                </a:lnTo>
                <a:lnTo>
                  <a:pt x="589" y="103"/>
                </a:lnTo>
                <a:lnTo>
                  <a:pt x="594" y="109"/>
                </a:lnTo>
                <a:lnTo>
                  <a:pt x="598" y="115"/>
                </a:lnTo>
                <a:lnTo>
                  <a:pt x="602" y="121"/>
                </a:lnTo>
                <a:lnTo>
                  <a:pt x="605" y="131"/>
                </a:lnTo>
                <a:lnTo>
                  <a:pt x="606" y="140"/>
                </a:lnTo>
                <a:lnTo>
                  <a:pt x="606" y="145"/>
                </a:lnTo>
                <a:lnTo>
                  <a:pt x="606" y="151"/>
                </a:lnTo>
                <a:lnTo>
                  <a:pt x="605" y="155"/>
                </a:lnTo>
                <a:lnTo>
                  <a:pt x="603" y="159"/>
                </a:lnTo>
                <a:lnTo>
                  <a:pt x="598" y="168"/>
                </a:lnTo>
                <a:lnTo>
                  <a:pt x="593" y="176"/>
                </a:lnTo>
                <a:lnTo>
                  <a:pt x="587" y="182"/>
                </a:lnTo>
                <a:lnTo>
                  <a:pt x="579" y="187"/>
                </a:lnTo>
                <a:lnTo>
                  <a:pt x="572" y="193"/>
                </a:lnTo>
                <a:lnTo>
                  <a:pt x="566" y="196"/>
                </a:lnTo>
                <a:lnTo>
                  <a:pt x="564" y="198"/>
                </a:lnTo>
                <a:lnTo>
                  <a:pt x="548" y="210"/>
                </a:lnTo>
                <a:lnTo>
                  <a:pt x="533" y="222"/>
                </a:lnTo>
                <a:lnTo>
                  <a:pt x="518" y="234"/>
                </a:lnTo>
                <a:lnTo>
                  <a:pt x="504" y="246"/>
                </a:lnTo>
                <a:lnTo>
                  <a:pt x="491" y="260"/>
                </a:lnTo>
                <a:lnTo>
                  <a:pt x="479" y="277"/>
                </a:lnTo>
                <a:lnTo>
                  <a:pt x="472" y="286"/>
                </a:lnTo>
                <a:lnTo>
                  <a:pt x="464" y="294"/>
                </a:lnTo>
                <a:lnTo>
                  <a:pt x="460" y="301"/>
                </a:lnTo>
                <a:lnTo>
                  <a:pt x="455" y="310"/>
                </a:lnTo>
                <a:lnTo>
                  <a:pt x="442" y="329"/>
                </a:lnTo>
                <a:lnTo>
                  <a:pt x="427" y="350"/>
                </a:lnTo>
                <a:lnTo>
                  <a:pt x="419" y="359"/>
                </a:lnTo>
                <a:lnTo>
                  <a:pt x="409" y="368"/>
                </a:lnTo>
                <a:lnTo>
                  <a:pt x="401" y="375"/>
                </a:lnTo>
                <a:lnTo>
                  <a:pt x="390" y="382"/>
                </a:lnTo>
                <a:lnTo>
                  <a:pt x="396" y="389"/>
                </a:lnTo>
                <a:lnTo>
                  <a:pt x="401" y="398"/>
                </a:lnTo>
                <a:lnTo>
                  <a:pt x="405" y="407"/>
                </a:lnTo>
                <a:lnTo>
                  <a:pt x="407" y="417"/>
                </a:lnTo>
                <a:lnTo>
                  <a:pt x="407" y="422"/>
                </a:lnTo>
                <a:lnTo>
                  <a:pt x="407" y="428"/>
                </a:lnTo>
                <a:lnTo>
                  <a:pt x="406" y="434"/>
                </a:lnTo>
                <a:lnTo>
                  <a:pt x="404" y="439"/>
                </a:lnTo>
                <a:lnTo>
                  <a:pt x="402" y="445"/>
                </a:lnTo>
                <a:lnTo>
                  <a:pt x="400" y="450"/>
                </a:lnTo>
                <a:lnTo>
                  <a:pt x="396" y="455"/>
                </a:lnTo>
                <a:lnTo>
                  <a:pt x="392" y="460"/>
                </a:lnTo>
                <a:lnTo>
                  <a:pt x="386" y="465"/>
                </a:lnTo>
                <a:lnTo>
                  <a:pt x="377" y="471"/>
                </a:lnTo>
                <a:lnTo>
                  <a:pt x="372" y="473"/>
                </a:lnTo>
                <a:lnTo>
                  <a:pt x="365" y="475"/>
                </a:lnTo>
                <a:lnTo>
                  <a:pt x="358" y="476"/>
                </a:lnTo>
                <a:lnTo>
                  <a:pt x="350" y="476"/>
                </a:lnTo>
                <a:lnTo>
                  <a:pt x="334" y="475"/>
                </a:lnTo>
                <a:lnTo>
                  <a:pt x="319" y="472"/>
                </a:lnTo>
                <a:lnTo>
                  <a:pt x="314" y="472"/>
                </a:lnTo>
                <a:lnTo>
                  <a:pt x="311" y="471"/>
                </a:lnTo>
                <a:lnTo>
                  <a:pt x="302" y="469"/>
                </a:lnTo>
                <a:lnTo>
                  <a:pt x="292" y="468"/>
                </a:lnTo>
                <a:lnTo>
                  <a:pt x="278" y="468"/>
                </a:lnTo>
                <a:lnTo>
                  <a:pt x="261" y="467"/>
                </a:lnTo>
                <a:lnTo>
                  <a:pt x="245" y="468"/>
                </a:lnTo>
                <a:lnTo>
                  <a:pt x="230" y="469"/>
                </a:lnTo>
                <a:lnTo>
                  <a:pt x="216" y="471"/>
                </a:lnTo>
                <a:lnTo>
                  <a:pt x="205" y="474"/>
                </a:lnTo>
                <a:lnTo>
                  <a:pt x="196" y="476"/>
                </a:lnTo>
                <a:lnTo>
                  <a:pt x="186" y="478"/>
                </a:lnTo>
                <a:lnTo>
                  <a:pt x="177" y="478"/>
                </a:lnTo>
                <a:lnTo>
                  <a:pt x="169" y="4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57" name="Freeform 13"/>
          <p:cNvSpPr>
            <a:spLocks noEditPoints="1"/>
          </p:cNvSpPr>
          <p:nvPr/>
        </p:nvSpPr>
        <p:spPr bwMode="auto">
          <a:xfrm>
            <a:off x="9826228" y="351745"/>
            <a:ext cx="246460" cy="183356"/>
          </a:xfrm>
          <a:custGeom>
            <a:avLst/>
            <a:gdLst>
              <a:gd name="T0" fmla="*/ 2147483646 w 621"/>
              <a:gd name="T1" fmla="*/ 2147483646 h 460"/>
              <a:gd name="T2" fmla="*/ 2147483646 w 621"/>
              <a:gd name="T3" fmla="*/ 2147483646 h 460"/>
              <a:gd name="T4" fmla="*/ 2147483646 w 621"/>
              <a:gd name="T5" fmla="*/ 2147483646 h 460"/>
              <a:gd name="T6" fmla="*/ 2147483646 w 621"/>
              <a:gd name="T7" fmla="*/ 2147483646 h 460"/>
              <a:gd name="T8" fmla="*/ 2147483646 w 621"/>
              <a:gd name="T9" fmla="*/ 2147483646 h 460"/>
              <a:gd name="T10" fmla="*/ 2147483646 w 621"/>
              <a:gd name="T11" fmla="*/ 2147483646 h 460"/>
              <a:gd name="T12" fmla="*/ 2147483646 w 621"/>
              <a:gd name="T13" fmla="*/ 2147483646 h 460"/>
              <a:gd name="T14" fmla="*/ 2147483646 w 621"/>
              <a:gd name="T15" fmla="*/ 2147483646 h 460"/>
              <a:gd name="T16" fmla="*/ 2147483646 w 621"/>
              <a:gd name="T17" fmla="*/ 2147483646 h 460"/>
              <a:gd name="T18" fmla="*/ 2147483646 w 621"/>
              <a:gd name="T19" fmla="*/ 2147483646 h 460"/>
              <a:gd name="T20" fmla="*/ 2147483646 w 621"/>
              <a:gd name="T21" fmla="*/ 2147483646 h 460"/>
              <a:gd name="T22" fmla="*/ 2147483646 w 621"/>
              <a:gd name="T23" fmla="*/ 2147483646 h 460"/>
              <a:gd name="T24" fmla="*/ 2147483646 w 621"/>
              <a:gd name="T25" fmla="*/ 2147483646 h 460"/>
              <a:gd name="T26" fmla="*/ 2147483646 w 621"/>
              <a:gd name="T27" fmla="*/ 2147483646 h 460"/>
              <a:gd name="T28" fmla="*/ 2147483646 w 621"/>
              <a:gd name="T29" fmla="*/ 2147483646 h 460"/>
              <a:gd name="T30" fmla="*/ 2147483646 w 621"/>
              <a:gd name="T31" fmla="*/ 2147483646 h 460"/>
              <a:gd name="T32" fmla="*/ 2147483646 w 621"/>
              <a:gd name="T33" fmla="*/ 2147483646 h 460"/>
              <a:gd name="T34" fmla="*/ 2147483646 w 621"/>
              <a:gd name="T35" fmla="*/ 2147483646 h 460"/>
              <a:gd name="T36" fmla="*/ 2147483646 w 621"/>
              <a:gd name="T37" fmla="*/ 2147483646 h 460"/>
              <a:gd name="T38" fmla="*/ 2147483646 w 621"/>
              <a:gd name="T39" fmla="*/ 0 h 460"/>
              <a:gd name="T40" fmla="*/ 2147483646 w 621"/>
              <a:gd name="T41" fmla="*/ 2147483646 h 460"/>
              <a:gd name="T42" fmla="*/ 2147483646 w 621"/>
              <a:gd name="T43" fmla="*/ 2147483646 h 460"/>
              <a:gd name="T44" fmla="*/ 2147483646 w 621"/>
              <a:gd name="T45" fmla="*/ 2147483646 h 460"/>
              <a:gd name="T46" fmla="*/ 2147483646 w 621"/>
              <a:gd name="T47" fmla="*/ 2147483646 h 460"/>
              <a:gd name="T48" fmla="*/ 2147483646 w 621"/>
              <a:gd name="T49" fmla="*/ 2147483646 h 460"/>
              <a:gd name="T50" fmla="*/ 2147483646 w 621"/>
              <a:gd name="T51" fmla="*/ 2147483646 h 460"/>
              <a:gd name="T52" fmla="*/ 2147483646 w 621"/>
              <a:gd name="T53" fmla="*/ 2147483646 h 460"/>
              <a:gd name="T54" fmla="*/ 2147483646 w 621"/>
              <a:gd name="T55" fmla="*/ 2147483646 h 460"/>
              <a:gd name="T56" fmla="*/ 2147483646 w 621"/>
              <a:gd name="T57" fmla="*/ 2147483646 h 460"/>
              <a:gd name="T58" fmla="*/ 2147483646 w 621"/>
              <a:gd name="T59" fmla="*/ 2147483646 h 460"/>
              <a:gd name="T60" fmla="*/ 2147483646 w 621"/>
              <a:gd name="T61" fmla="*/ 2147483646 h 460"/>
              <a:gd name="T62" fmla="*/ 2147483646 w 621"/>
              <a:gd name="T63" fmla="*/ 2147483646 h 460"/>
              <a:gd name="T64" fmla="*/ 2147483646 w 621"/>
              <a:gd name="T65" fmla="*/ 2147483646 h 460"/>
              <a:gd name="T66" fmla="*/ 2147483646 w 621"/>
              <a:gd name="T67" fmla="*/ 2147483646 h 460"/>
              <a:gd name="T68" fmla="*/ 2147483646 w 621"/>
              <a:gd name="T69" fmla="*/ 2147483646 h 460"/>
              <a:gd name="T70" fmla="*/ 2147483646 w 621"/>
              <a:gd name="T71" fmla="*/ 2147483646 h 460"/>
              <a:gd name="T72" fmla="*/ 2147483646 w 621"/>
              <a:gd name="T73" fmla="*/ 2147483646 h 460"/>
              <a:gd name="T74" fmla="*/ 2147483646 w 621"/>
              <a:gd name="T75" fmla="*/ 2147483646 h 460"/>
              <a:gd name="T76" fmla="*/ 2147483646 w 621"/>
              <a:gd name="T77" fmla="*/ 2147483646 h 460"/>
              <a:gd name="T78" fmla="*/ 2147483646 w 621"/>
              <a:gd name="T79" fmla="*/ 2147483646 h 460"/>
              <a:gd name="T80" fmla="*/ 2147483646 w 621"/>
              <a:gd name="T81" fmla="*/ 2147483646 h 460"/>
              <a:gd name="T82" fmla="*/ 2147483646 w 621"/>
              <a:gd name="T83" fmla="*/ 2147483646 h 460"/>
              <a:gd name="T84" fmla="*/ 2147483646 w 621"/>
              <a:gd name="T85" fmla="*/ 2147483646 h 460"/>
              <a:gd name="T86" fmla="*/ 2147483646 w 621"/>
              <a:gd name="T87" fmla="*/ 2147483646 h 460"/>
              <a:gd name="T88" fmla="*/ 2147483646 w 621"/>
              <a:gd name="T89" fmla="*/ 2147483646 h 460"/>
              <a:gd name="T90" fmla="*/ 2147483646 w 621"/>
              <a:gd name="T91" fmla="*/ 2147483646 h 460"/>
              <a:gd name="T92" fmla="*/ 2147483646 w 621"/>
              <a:gd name="T93" fmla="*/ 2147483646 h 460"/>
              <a:gd name="T94" fmla="*/ 2147483646 w 621"/>
              <a:gd name="T95" fmla="*/ 2147483646 h 460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621"/>
              <a:gd name="T145" fmla="*/ 0 h 460"/>
              <a:gd name="T146" fmla="*/ 621 w 621"/>
              <a:gd name="T147" fmla="*/ 460 h 460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621" h="460">
                <a:moveTo>
                  <a:pt x="330" y="460"/>
                </a:moveTo>
                <a:lnTo>
                  <a:pt x="319" y="460"/>
                </a:lnTo>
                <a:lnTo>
                  <a:pt x="307" y="458"/>
                </a:lnTo>
                <a:lnTo>
                  <a:pt x="297" y="456"/>
                </a:lnTo>
                <a:lnTo>
                  <a:pt x="286" y="453"/>
                </a:lnTo>
                <a:lnTo>
                  <a:pt x="276" y="448"/>
                </a:lnTo>
                <a:lnTo>
                  <a:pt x="268" y="443"/>
                </a:lnTo>
                <a:lnTo>
                  <a:pt x="260" y="438"/>
                </a:lnTo>
                <a:lnTo>
                  <a:pt x="253" y="431"/>
                </a:lnTo>
                <a:lnTo>
                  <a:pt x="246" y="424"/>
                </a:lnTo>
                <a:lnTo>
                  <a:pt x="240" y="415"/>
                </a:lnTo>
                <a:lnTo>
                  <a:pt x="235" y="406"/>
                </a:lnTo>
                <a:lnTo>
                  <a:pt x="231" y="398"/>
                </a:lnTo>
                <a:lnTo>
                  <a:pt x="225" y="407"/>
                </a:lnTo>
                <a:lnTo>
                  <a:pt x="217" y="416"/>
                </a:lnTo>
                <a:lnTo>
                  <a:pt x="209" y="424"/>
                </a:lnTo>
                <a:lnTo>
                  <a:pt x="202" y="430"/>
                </a:lnTo>
                <a:lnTo>
                  <a:pt x="192" y="437"/>
                </a:lnTo>
                <a:lnTo>
                  <a:pt x="182" y="442"/>
                </a:lnTo>
                <a:lnTo>
                  <a:pt x="173" y="446"/>
                </a:lnTo>
                <a:lnTo>
                  <a:pt x="161" y="450"/>
                </a:lnTo>
                <a:lnTo>
                  <a:pt x="150" y="452"/>
                </a:lnTo>
                <a:lnTo>
                  <a:pt x="139" y="454"/>
                </a:lnTo>
                <a:lnTo>
                  <a:pt x="128" y="455"/>
                </a:lnTo>
                <a:lnTo>
                  <a:pt x="118" y="455"/>
                </a:lnTo>
                <a:lnTo>
                  <a:pt x="106" y="455"/>
                </a:lnTo>
                <a:lnTo>
                  <a:pt x="93" y="453"/>
                </a:lnTo>
                <a:lnTo>
                  <a:pt x="81" y="451"/>
                </a:lnTo>
                <a:lnTo>
                  <a:pt x="70" y="447"/>
                </a:lnTo>
                <a:lnTo>
                  <a:pt x="58" y="443"/>
                </a:lnTo>
                <a:lnTo>
                  <a:pt x="47" y="437"/>
                </a:lnTo>
                <a:lnTo>
                  <a:pt x="38" y="429"/>
                </a:lnTo>
                <a:lnTo>
                  <a:pt x="28" y="420"/>
                </a:lnTo>
                <a:lnTo>
                  <a:pt x="20" y="411"/>
                </a:lnTo>
                <a:lnTo>
                  <a:pt x="14" y="400"/>
                </a:lnTo>
                <a:lnTo>
                  <a:pt x="9" y="388"/>
                </a:lnTo>
                <a:lnTo>
                  <a:pt x="4" y="376"/>
                </a:lnTo>
                <a:lnTo>
                  <a:pt x="1" y="362"/>
                </a:lnTo>
                <a:lnTo>
                  <a:pt x="0" y="348"/>
                </a:lnTo>
                <a:lnTo>
                  <a:pt x="1" y="333"/>
                </a:lnTo>
                <a:lnTo>
                  <a:pt x="3" y="319"/>
                </a:lnTo>
                <a:lnTo>
                  <a:pt x="8" y="305"/>
                </a:lnTo>
                <a:lnTo>
                  <a:pt x="14" y="292"/>
                </a:lnTo>
                <a:lnTo>
                  <a:pt x="22" y="278"/>
                </a:lnTo>
                <a:lnTo>
                  <a:pt x="31" y="265"/>
                </a:lnTo>
                <a:lnTo>
                  <a:pt x="38" y="257"/>
                </a:lnTo>
                <a:lnTo>
                  <a:pt x="46" y="251"/>
                </a:lnTo>
                <a:lnTo>
                  <a:pt x="55" y="244"/>
                </a:lnTo>
                <a:lnTo>
                  <a:pt x="64" y="240"/>
                </a:lnTo>
                <a:lnTo>
                  <a:pt x="73" y="236"/>
                </a:lnTo>
                <a:lnTo>
                  <a:pt x="84" y="233"/>
                </a:lnTo>
                <a:lnTo>
                  <a:pt x="95" y="231"/>
                </a:lnTo>
                <a:lnTo>
                  <a:pt x="106" y="231"/>
                </a:lnTo>
                <a:lnTo>
                  <a:pt x="118" y="231"/>
                </a:lnTo>
                <a:lnTo>
                  <a:pt x="128" y="233"/>
                </a:lnTo>
                <a:lnTo>
                  <a:pt x="139" y="237"/>
                </a:lnTo>
                <a:lnTo>
                  <a:pt x="150" y="241"/>
                </a:lnTo>
                <a:lnTo>
                  <a:pt x="150" y="237"/>
                </a:lnTo>
                <a:lnTo>
                  <a:pt x="151" y="232"/>
                </a:lnTo>
                <a:lnTo>
                  <a:pt x="153" y="202"/>
                </a:lnTo>
                <a:lnTo>
                  <a:pt x="155" y="174"/>
                </a:lnTo>
                <a:lnTo>
                  <a:pt x="158" y="148"/>
                </a:lnTo>
                <a:lnTo>
                  <a:pt x="160" y="125"/>
                </a:lnTo>
                <a:lnTo>
                  <a:pt x="163" y="105"/>
                </a:lnTo>
                <a:lnTo>
                  <a:pt x="166" y="88"/>
                </a:lnTo>
                <a:lnTo>
                  <a:pt x="170" y="74"/>
                </a:lnTo>
                <a:lnTo>
                  <a:pt x="175" y="62"/>
                </a:lnTo>
                <a:lnTo>
                  <a:pt x="178" y="54"/>
                </a:lnTo>
                <a:lnTo>
                  <a:pt x="184" y="47"/>
                </a:lnTo>
                <a:lnTo>
                  <a:pt x="189" y="39"/>
                </a:lnTo>
                <a:lnTo>
                  <a:pt x="194" y="34"/>
                </a:lnTo>
                <a:lnTo>
                  <a:pt x="205" y="23"/>
                </a:lnTo>
                <a:lnTo>
                  <a:pt x="216" y="15"/>
                </a:lnTo>
                <a:lnTo>
                  <a:pt x="227" y="10"/>
                </a:lnTo>
                <a:lnTo>
                  <a:pt x="236" y="6"/>
                </a:lnTo>
                <a:lnTo>
                  <a:pt x="244" y="3"/>
                </a:lnTo>
                <a:lnTo>
                  <a:pt x="249" y="2"/>
                </a:lnTo>
                <a:lnTo>
                  <a:pt x="260" y="1"/>
                </a:lnTo>
                <a:lnTo>
                  <a:pt x="271" y="0"/>
                </a:lnTo>
                <a:lnTo>
                  <a:pt x="279" y="0"/>
                </a:lnTo>
                <a:lnTo>
                  <a:pt x="286" y="1"/>
                </a:lnTo>
                <a:lnTo>
                  <a:pt x="295" y="3"/>
                </a:lnTo>
                <a:lnTo>
                  <a:pt x="301" y="4"/>
                </a:lnTo>
                <a:lnTo>
                  <a:pt x="316" y="10"/>
                </a:lnTo>
                <a:lnTo>
                  <a:pt x="329" y="16"/>
                </a:lnTo>
                <a:lnTo>
                  <a:pt x="342" y="24"/>
                </a:lnTo>
                <a:lnTo>
                  <a:pt x="354" y="33"/>
                </a:lnTo>
                <a:lnTo>
                  <a:pt x="365" y="40"/>
                </a:lnTo>
                <a:lnTo>
                  <a:pt x="375" y="49"/>
                </a:lnTo>
                <a:lnTo>
                  <a:pt x="381" y="53"/>
                </a:lnTo>
                <a:lnTo>
                  <a:pt x="388" y="58"/>
                </a:lnTo>
                <a:lnTo>
                  <a:pt x="393" y="60"/>
                </a:lnTo>
                <a:lnTo>
                  <a:pt x="403" y="61"/>
                </a:lnTo>
                <a:lnTo>
                  <a:pt x="413" y="61"/>
                </a:lnTo>
                <a:lnTo>
                  <a:pt x="422" y="58"/>
                </a:lnTo>
                <a:lnTo>
                  <a:pt x="434" y="56"/>
                </a:lnTo>
                <a:lnTo>
                  <a:pt x="445" y="53"/>
                </a:lnTo>
                <a:lnTo>
                  <a:pt x="458" y="49"/>
                </a:lnTo>
                <a:lnTo>
                  <a:pt x="470" y="43"/>
                </a:lnTo>
                <a:lnTo>
                  <a:pt x="483" y="37"/>
                </a:lnTo>
                <a:lnTo>
                  <a:pt x="497" y="30"/>
                </a:lnTo>
                <a:lnTo>
                  <a:pt x="505" y="26"/>
                </a:lnTo>
                <a:lnTo>
                  <a:pt x="515" y="23"/>
                </a:lnTo>
                <a:lnTo>
                  <a:pt x="526" y="21"/>
                </a:lnTo>
                <a:lnTo>
                  <a:pt x="537" y="20"/>
                </a:lnTo>
                <a:lnTo>
                  <a:pt x="546" y="21"/>
                </a:lnTo>
                <a:lnTo>
                  <a:pt x="555" y="22"/>
                </a:lnTo>
                <a:lnTo>
                  <a:pt x="564" y="24"/>
                </a:lnTo>
                <a:lnTo>
                  <a:pt x="572" y="27"/>
                </a:lnTo>
                <a:lnTo>
                  <a:pt x="580" y="31"/>
                </a:lnTo>
                <a:lnTo>
                  <a:pt x="587" y="36"/>
                </a:lnTo>
                <a:lnTo>
                  <a:pt x="594" y="42"/>
                </a:lnTo>
                <a:lnTo>
                  <a:pt x="600" y="48"/>
                </a:lnTo>
                <a:lnTo>
                  <a:pt x="608" y="58"/>
                </a:lnTo>
                <a:lnTo>
                  <a:pt x="613" y="69"/>
                </a:lnTo>
                <a:lnTo>
                  <a:pt x="618" y="80"/>
                </a:lnTo>
                <a:lnTo>
                  <a:pt x="620" y="92"/>
                </a:lnTo>
                <a:lnTo>
                  <a:pt x="621" y="103"/>
                </a:lnTo>
                <a:lnTo>
                  <a:pt x="620" y="115"/>
                </a:lnTo>
                <a:lnTo>
                  <a:pt x="618" y="125"/>
                </a:lnTo>
                <a:lnTo>
                  <a:pt x="614" y="137"/>
                </a:lnTo>
                <a:lnTo>
                  <a:pt x="610" y="148"/>
                </a:lnTo>
                <a:lnTo>
                  <a:pt x="606" y="159"/>
                </a:lnTo>
                <a:lnTo>
                  <a:pt x="599" y="170"/>
                </a:lnTo>
                <a:lnTo>
                  <a:pt x="592" y="181"/>
                </a:lnTo>
                <a:lnTo>
                  <a:pt x="584" y="191"/>
                </a:lnTo>
                <a:lnTo>
                  <a:pt x="576" y="200"/>
                </a:lnTo>
                <a:lnTo>
                  <a:pt x="567" y="210"/>
                </a:lnTo>
                <a:lnTo>
                  <a:pt x="557" y="218"/>
                </a:lnTo>
                <a:lnTo>
                  <a:pt x="552" y="223"/>
                </a:lnTo>
                <a:lnTo>
                  <a:pt x="541" y="232"/>
                </a:lnTo>
                <a:lnTo>
                  <a:pt x="529" y="241"/>
                </a:lnTo>
                <a:lnTo>
                  <a:pt x="517" y="251"/>
                </a:lnTo>
                <a:lnTo>
                  <a:pt x="505" y="259"/>
                </a:lnTo>
                <a:lnTo>
                  <a:pt x="495" y="269"/>
                </a:lnTo>
                <a:lnTo>
                  <a:pt x="484" y="282"/>
                </a:lnTo>
                <a:lnTo>
                  <a:pt x="473" y="297"/>
                </a:lnTo>
                <a:lnTo>
                  <a:pt x="462" y="314"/>
                </a:lnTo>
                <a:lnTo>
                  <a:pt x="452" y="332"/>
                </a:lnTo>
                <a:lnTo>
                  <a:pt x="444" y="350"/>
                </a:lnTo>
                <a:lnTo>
                  <a:pt x="435" y="366"/>
                </a:lnTo>
                <a:lnTo>
                  <a:pt x="430" y="381"/>
                </a:lnTo>
                <a:lnTo>
                  <a:pt x="425" y="390"/>
                </a:lnTo>
                <a:lnTo>
                  <a:pt x="420" y="402"/>
                </a:lnTo>
                <a:lnTo>
                  <a:pt x="411" y="415"/>
                </a:lnTo>
                <a:lnTo>
                  <a:pt x="402" y="428"/>
                </a:lnTo>
                <a:lnTo>
                  <a:pt x="395" y="434"/>
                </a:lnTo>
                <a:lnTo>
                  <a:pt x="389" y="441"/>
                </a:lnTo>
                <a:lnTo>
                  <a:pt x="381" y="446"/>
                </a:lnTo>
                <a:lnTo>
                  <a:pt x="373" y="451"/>
                </a:lnTo>
                <a:lnTo>
                  <a:pt x="363" y="455"/>
                </a:lnTo>
                <a:lnTo>
                  <a:pt x="353" y="458"/>
                </a:lnTo>
                <a:lnTo>
                  <a:pt x="342" y="460"/>
                </a:lnTo>
                <a:lnTo>
                  <a:pt x="330" y="460"/>
                </a:lnTo>
                <a:close/>
                <a:moveTo>
                  <a:pt x="263" y="198"/>
                </a:moveTo>
                <a:lnTo>
                  <a:pt x="261" y="210"/>
                </a:lnTo>
                <a:lnTo>
                  <a:pt x="259" y="228"/>
                </a:lnTo>
                <a:lnTo>
                  <a:pt x="258" y="250"/>
                </a:lnTo>
                <a:lnTo>
                  <a:pt x="257" y="269"/>
                </a:lnTo>
                <a:lnTo>
                  <a:pt x="262" y="264"/>
                </a:lnTo>
                <a:lnTo>
                  <a:pt x="269" y="259"/>
                </a:lnTo>
                <a:lnTo>
                  <a:pt x="276" y="256"/>
                </a:lnTo>
                <a:lnTo>
                  <a:pt x="283" y="253"/>
                </a:lnTo>
                <a:lnTo>
                  <a:pt x="290" y="250"/>
                </a:lnTo>
                <a:lnTo>
                  <a:pt x="299" y="249"/>
                </a:lnTo>
                <a:lnTo>
                  <a:pt x="307" y="248"/>
                </a:lnTo>
                <a:lnTo>
                  <a:pt x="315" y="246"/>
                </a:lnTo>
                <a:lnTo>
                  <a:pt x="324" y="248"/>
                </a:lnTo>
                <a:lnTo>
                  <a:pt x="334" y="249"/>
                </a:lnTo>
                <a:lnTo>
                  <a:pt x="342" y="251"/>
                </a:lnTo>
                <a:lnTo>
                  <a:pt x="351" y="253"/>
                </a:lnTo>
                <a:lnTo>
                  <a:pt x="359" y="256"/>
                </a:lnTo>
                <a:lnTo>
                  <a:pt x="365" y="259"/>
                </a:lnTo>
                <a:lnTo>
                  <a:pt x="374" y="246"/>
                </a:lnTo>
                <a:lnTo>
                  <a:pt x="382" y="233"/>
                </a:lnTo>
                <a:lnTo>
                  <a:pt x="392" y="222"/>
                </a:lnTo>
                <a:lnTo>
                  <a:pt x="402" y="210"/>
                </a:lnTo>
                <a:lnTo>
                  <a:pt x="400" y="210"/>
                </a:lnTo>
                <a:lnTo>
                  <a:pt x="397" y="210"/>
                </a:lnTo>
                <a:lnTo>
                  <a:pt x="380" y="209"/>
                </a:lnTo>
                <a:lnTo>
                  <a:pt x="363" y="205"/>
                </a:lnTo>
                <a:lnTo>
                  <a:pt x="347" y="200"/>
                </a:lnTo>
                <a:lnTo>
                  <a:pt x="332" y="196"/>
                </a:lnTo>
                <a:lnTo>
                  <a:pt x="323" y="192"/>
                </a:lnTo>
                <a:lnTo>
                  <a:pt x="315" y="189"/>
                </a:lnTo>
                <a:lnTo>
                  <a:pt x="307" y="187"/>
                </a:lnTo>
                <a:lnTo>
                  <a:pt x="299" y="186"/>
                </a:lnTo>
                <a:lnTo>
                  <a:pt x="296" y="185"/>
                </a:lnTo>
                <a:lnTo>
                  <a:pt x="293" y="185"/>
                </a:lnTo>
                <a:lnTo>
                  <a:pt x="287" y="186"/>
                </a:lnTo>
                <a:lnTo>
                  <a:pt x="282" y="187"/>
                </a:lnTo>
                <a:lnTo>
                  <a:pt x="278" y="188"/>
                </a:lnTo>
                <a:lnTo>
                  <a:pt x="273" y="190"/>
                </a:lnTo>
                <a:lnTo>
                  <a:pt x="267" y="195"/>
                </a:lnTo>
                <a:lnTo>
                  <a:pt x="263" y="19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59" name="Freeform 15"/>
          <p:cNvSpPr>
            <a:spLocks/>
          </p:cNvSpPr>
          <p:nvPr/>
        </p:nvSpPr>
        <p:spPr bwMode="auto">
          <a:xfrm>
            <a:off x="9001126" y="338649"/>
            <a:ext cx="310753" cy="192881"/>
          </a:xfrm>
          <a:custGeom>
            <a:avLst/>
            <a:gdLst>
              <a:gd name="T0" fmla="*/ 2147483646 w 784"/>
              <a:gd name="T1" fmla="*/ 2147483646 h 485"/>
              <a:gd name="T2" fmla="*/ 2147483646 w 784"/>
              <a:gd name="T3" fmla="*/ 2147483646 h 485"/>
              <a:gd name="T4" fmla="*/ 2147483646 w 784"/>
              <a:gd name="T5" fmla="*/ 2147483646 h 485"/>
              <a:gd name="T6" fmla="*/ 2147483646 w 784"/>
              <a:gd name="T7" fmla="*/ 2147483646 h 485"/>
              <a:gd name="T8" fmla="*/ 2147483646 w 784"/>
              <a:gd name="T9" fmla="*/ 2147483646 h 485"/>
              <a:gd name="T10" fmla="*/ 2147483646 w 784"/>
              <a:gd name="T11" fmla="*/ 2147483646 h 485"/>
              <a:gd name="T12" fmla="*/ 2147483646 w 784"/>
              <a:gd name="T13" fmla="*/ 2147483646 h 485"/>
              <a:gd name="T14" fmla="*/ 2147483646 w 784"/>
              <a:gd name="T15" fmla="*/ 2147483646 h 485"/>
              <a:gd name="T16" fmla="*/ 2147483646 w 784"/>
              <a:gd name="T17" fmla="*/ 2147483646 h 485"/>
              <a:gd name="T18" fmla="*/ 2147483646 w 784"/>
              <a:gd name="T19" fmla="*/ 2147483646 h 485"/>
              <a:gd name="T20" fmla="*/ 2147483646 w 784"/>
              <a:gd name="T21" fmla="*/ 2147483646 h 485"/>
              <a:gd name="T22" fmla="*/ 2147483646 w 784"/>
              <a:gd name="T23" fmla="*/ 2147483646 h 485"/>
              <a:gd name="T24" fmla="*/ 2147483646 w 784"/>
              <a:gd name="T25" fmla="*/ 2147483646 h 485"/>
              <a:gd name="T26" fmla="*/ 2147483646 w 784"/>
              <a:gd name="T27" fmla="*/ 2147483646 h 485"/>
              <a:gd name="T28" fmla="*/ 2147483646 w 784"/>
              <a:gd name="T29" fmla="*/ 2147483646 h 485"/>
              <a:gd name="T30" fmla="*/ 2147483646 w 784"/>
              <a:gd name="T31" fmla="*/ 2147483646 h 485"/>
              <a:gd name="T32" fmla="*/ 2147483646 w 784"/>
              <a:gd name="T33" fmla="*/ 2147483646 h 485"/>
              <a:gd name="T34" fmla="*/ 2147483646 w 784"/>
              <a:gd name="T35" fmla="*/ 2147483646 h 485"/>
              <a:gd name="T36" fmla="*/ 0 w 784"/>
              <a:gd name="T37" fmla="*/ 2147483646 h 485"/>
              <a:gd name="T38" fmla="*/ 2147483646 w 784"/>
              <a:gd name="T39" fmla="*/ 2147483646 h 485"/>
              <a:gd name="T40" fmla="*/ 2147483646 w 784"/>
              <a:gd name="T41" fmla="*/ 2147483646 h 485"/>
              <a:gd name="T42" fmla="*/ 2147483646 w 784"/>
              <a:gd name="T43" fmla="*/ 2147483646 h 485"/>
              <a:gd name="T44" fmla="*/ 2147483646 w 784"/>
              <a:gd name="T45" fmla="*/ 2147483646 h 485"/>
              <a:gd name="T46" fmla="*/ 2147483646 w 784"/>
              <a:gd name="T47" fmla="*/ 2147483646 h 485"/>
              <a:gd name="T48" fmla="*/ 2147483646 w 784"/>
              <a:gd name="T49" fmla="*/ 2147483646 h 485"/>
              <a:gd name="T50" fmla="*/ 2147483646 w 784"/>
              <a:gd name="T51" fmla="*/ 2147483646 h 485"/>
              <a:gd name="T52" fmla="*/ 2147483646 w 784"/>
              <a:gd name="T53" fmla="*/ 0 h 485"/>
              <a:gd name="T54" fmla="*/ 2147483646 w 784"/>
              <a:gd name="T55" fmla="*/ 2147483646 h 485"/>
              <a:gd name="T56" fmla="*/ 2147483646 w 784"/>
              <a:gd name="T57" fmla="*/ 2147483646 h 485"/>
              <a:gd name="T58" fmla="*/ 2147483646 w 784"/>
              <a:gd name="T59" fmla="*/ 2147483646 h 485"/>
              <a:gd name="T60" fmla="*/ 2147483646 w 784"/>
              <a:gd name="T61" fmla="*/ 2147483646 h 485"/>
              <a:gd name="T62" fmla="*/ 2147483646 w 784"/>
              <a:gd name="T63" fmla="*/ 2147483646 h 485"/>
              <a:gd name="T64" fmla="*/ 2147483646 w 784"/>
              <a:gd name="T65" fmla="*/ 2147483646 h 485"/>
              <a:gd name="T66" fmla="*/ 2147483646 w 784"/>
              <a:gd name="T67" fmla="*/ 2147483646 h 485"/>
              <a:gd name="T68" fmla="*/ 2147483646 w 784"/>
              <a:gd name="T69" fmla="*/ 2147483646 h 485"/>
              <a:gd name="T70" fmla="*/ 2147483646 w 784"/>
              <a:gd name="T71" fmla="*/ 2147483646 h 485"/>
              <a:gd name="T72" fmla="*/ 2147483646 w 784"/>
              <a:gd name="T73" fmla="*/ 2147483646 h 485"/>
              <a:gd name="T74" fmla="*/ 2147483646 w 784"/>
              <a:gd name="T75" fmla="*/ 2147483646 h 485"/>
              <a:gd name="T76" fmla="*/ 2147483646 w 784"/>
              <a:gd name="T77" fmla="*/ 2147483646 h 485"/>
              <a:gd name="T78" fmla="*/ 2147483646 w 784"/>
              <a:gd name="T79" fmla="*/ 2147483646 h 485"/>
              <a:gd name="T80" fmla="*/ 2147483646 w 784"/>
              <a:gd name="T81" fmla="*/ 2147483646 h 485"/>
              <a:gd name="T82" fmla="*/ 2147483646 w 784"/>
              <a:gd name="T83" fmla="*/ 2147483646 h 485"/>
              <a:gd name="T84" fmla="*/ 2147483646 w 784"/>
              <a:gd name="T85" fmla="*/ 2147483646 h 485"/>
              <a:gd name="T86" fmla="*/ 2147483646 w 784"/>
              <a:gd name="T87" fmla="*/ 2147483646 h 485"/>
              <a:gd name="T88" fmla="*/ 2147483646 w 784"/>
              <a:gd name="T89" fmla="*/ 2147483646 h 485"/>
              <a:gd name="T90" fmla="*/ 2147483646 w 784"/>
              <a:gd name="T91" fmla="*/ 2147483646 h 485"/>
              <a:gd name="T92" fmla="*/ 2147483646 w 784"/>
              <a:gd name="T93" fmla="*/ 2147483646 h 485"/>
              <a:gd name="T94" fmla="*/ 2147483646 w 784"/>
              <a:gd name="T95" fmla="*/ 2147483646 h 485"/>
              <a:gd name="T96" fmla="*/ 2147483646 w 784"/>
              <a:gd name="T97" fmla="*/ 2147483646 h 485"/>
              <a:gd name="T98" fmla="*/ 2147483646 w 784"/>
              <a:gd name="T99" fmla="*/ 2147483646 h 485"/>
              <a:gd name="T100" fmla="*/ 2147483646 w 784"/>
              <a:gd name="T101" fmla="*/ 2147483646 h 485"/>
              <a:gd name="T102" fmla="*/ 2147483646 w 784"/>
              <a:gd name="T103" fmla="*/ 2147483646 h 48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84"/>
              <a:gd name="T157" fmla="*/ 0 h 485"/>
              <a:gd name="T158" fmla="*/ 784 w 784"/>
              <a:gd name="T159" fmla="*/ 485 h 485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84" h="485">
                <a:moveTo>
                  <a:pt x="638" y="485"/>
                </a:moveTo>
                <a:lnTo>
                  <a:pt x="629" y="485"/>
                </a:lnTo>
                <a:lnTo>
                  <a:pt x="620" y="482"/>
                </a:lnTo>
                <a:lnTo>
                  <a:pt x="611" y="480"/>
                </a:lnTo>
                <a:lnTo>
                  <a:pt x="601" y="477"/>
                </a:lnTo>
                <a:lnTo>
                  <a:pt x="594" y="474"/>
                </a:lnTo>
                <a:lnTo>
                  <a:pt x="585" y="468"/>
                </a:lnTo>
                <a:lnTo>
                  <a:pt x="578" y="463"/>
                </a:lnTo>
                <a:lnTo>
                  <a:pt x="571" y="458"/>
                </a:lnTo>
                <a:lnTo>
                  <a:pt x="552" y="455"/>
                </a:lnTo>
                <a:lnTo>
                  <a:pt x="532" y="452"/>
                </a:lnTo>
                <a:lnTo>
                  <a:pt x="512" y="449"/>
                </a:lnTo>
                <a:lnTo>
                  <a:pt x="491" y="446"/>
                </a:lnTo>
                <a:lnTo>
                  <a:pt x="488" y="449"/>
                </a:lnTo>
                <a:lnTo>
                  <a:pt x="484" y="452"/>
                </a:lnTo>
                <a:lnTo>
                  <a:pt x="480" y="455"/>
                </a:lnTo>
                <a:lnTo>
                  <a:pt x="476" y="458"/>
                </a:lnTo>
                <a:lnTo>
                  <a:pt x="457" y="465"/>
                </a:lnTo>
                <a:lnTo>
                  <a:pt x="437" y="472"/>
                </a:lnTo>
                <a:lnTo>
                  <a:pt x="417" y="476"/>
                </a:lnTo>
                <a:lnTo>
                  <a:pt x="396" y="478"/>
                </a:lnTo>
                <a:lnTo>
                  <a:pt x="388" y="479"/>
                </a:lnTo>
                <a:lnTo>
                  <a:pt x="378" y="479"/>
                </a:lnTo>
                <a:lnTo>
                  <a:pt x="359" y="478"/>
                </a:lnTo>
                <a:lnTo>
                  <a:pt x="341" y="476"/>
                </a:lnTo>
                <a:lnTo>
                  <a:pt x="323" y="473"/>
                </a:lnTo>
                <a:lnTo>
                  <a:pt x="305" y="467"/>
                </a:lnTo>
                <a:lnTo>
                  <a:pt x="288" y="461"/>
                </a:lnTo>
                <a:lnTo>
                  <a:pt x="272" y="453"/>
                </a:lnTo>
                <a:lnTo>
                  <a:pt x="257" y="445"/>
                </a:lnTo>
                <a:lnTo>
                  <a:pt x="242" y="434"/>
                </a:lnTo>
                <a:lnTo>
                  <a:pt x="228" y="423"/>
                </a:lnTo>
                <a:lnTo>
                  <a:pt x="215" y="410"/>
                </a:lnTo>
                <a:lnTo>
                  <a:pt x="203" y="397"/>
                </a:lnTo>
                <a:lnTo>
                  <a:pt x="192" y="383"/>
                </a:lnTo>
                <a:lnTo>
                  <a:pt x="182" y="367"/>
                </a:lnTo>
                <a:lnTo>
                  <a:pt x="174" y="351"/>
                </a:lnTo>
                <a:lnTo>
                  <a:pt x="166" y="334"/>
                </a:lnTo>
                <a:lnTo>
                  <a:pt x="161" y="316"/>
                </a:lnTo>
                <a:lnTo>
                  <a:pt x="143" y="305"/>
                </a:lnTo>
                <a:lnTo>
                  <a:pt x="128" y="296"/>
                </a:lnTo>
                <a:lnTo>
                  <a:pt x="113" y="285"/>
                </a:lnTo>
                <a:lnTo>
                  <a:pt x="99" y="274"/>
                </a:lnTo>
                <a:lnTo>
                  <a:pt x="86" y="262"/>
                </a:lnTo>
                <a:lnTo>
                  <a:pt x="73" y="251"/>
                </a:lnTo>
                <a:lnTo>
                  <a:pt x="61" y="240"/>
                </a:lnTo>
                <a:lnTo>
                  <a:pt x="52" y="230"/>
                </a:lnTo>
                <a:lnTo>
                  <a:pt x="42" y="219"/>
                </a:lnTo>
                <a:lnTo>
                  <a:pt x="33" y="208"/>
                </a:lnTo>
                <a:lnTo>
                  <a:pt x="26" y="197"/>
                </a:lnTo>
                <a:lnTo>
                  <a:pt x="18" y="186"/>
                </a:lnTo>
                <a:lnTo>
                  <a:pt x="13" y="176"/>
                </a:lnTo>
                <a:lnTo>
                  <a:pt x="8" y="165"/>
                </a:lnTo>
                <a:lnTo>
                  <a:pt x="4" y="154"/>
                </a:lnTo>
                <a:lnTo>
                  <a:pt x="2" y="144"/>
                </a:lnTo>
                <a:lnTo>
                  <a:pt x="0" y="135"/>
                </a:lnTo>
                <a:lnTo>
                  <a:pt x="0" y="125"/>
                </a:lnTo>
                <a:lnTo>
                  <a:pt x="0" y="115"/>
                </a:lnTo>
                <a:lnTo>
                  <a:pt x="1" y="105"/>
                </a:lnTo>
                <a:lnTo>
                  <a:pt x="3" y="97"/>
                </a:lnTo>
                <a:lnTo>
                  <a:pt x="6" y="88"/>
                </a:lnTo>
                <a:lnTo>
                  <a:pt x="11" y="80"/>
                </a:lnTo>
                <a:lnTo>
                  <a:pt x="16" y="72"/>
                </a:lnTo>
                <a:lnTo>
                  <a:pt x="21" y="65"/>
                </a:lnTo>
                <a:lnTo>
                  <a:pt x="27" y="60"/>
                </a:lnTo>
                <a:lnTo>
                  <a:pt x="33" y="54"/>
                </a:lnTo>
                <a:lnTo>
                  <a:pt x="40" y="48"/>
                </a:lnTo>
                <a:lnTo>
                  <a:pt x="48" y="44"/>
                </a:lnTo>
                <a:lnTo>
                  <a:pt x="56" y="40"/>
                </a:lnTo>
                <a:lnTo>
                  <a:pt x="65" y="35"/>
                </a:lnTo>
                <a:lnTo>
                  <a:pt x="74" y="32"/>
                </a:lnTo>
                <a:lnTo>
                  <a:pt x="80" y="25"/>
                </a:lnTo>
                <a:lnTo>
                  <a:pt x="85" y="19"/>
                </a:lnTo>
                <a:lnTo>
                  <a:pt x="92" y="15"/>
                </a:lnTo>
                <a:lnTo>
                  <a:pt x="98" y="10"/>
                </a:lnTo>
                <a:lnTo>
                  <a:pt x="106" y="6"/>
                </a:lnTo>
                <a:lnTo>
                  <a:pt x="113" y="4"/>
                </a:lnTo>
                <a:lnTo>
                  <a:pt x="121" y="2"/>
                </a:lnTo>
                <a:lnTo>
                  <a:pt x="129" y="1"/>
                </a:lnTo>
                <a:lnTo>
                  <a:pt x="133" y="0"/>
                </a:lnTo>
                <a:lnTo>
                  <a:pt x="136" y="0"/>
                </a:lnTo>
                <a:lnTo>
                  <a:pt x="142" y="1"/>
                </a:lnTo>
                <a:lnTo>
                  <a:pt x="149" y="2"/>
                </a:lnTo>
                <a:lnTo>
                  <a:pt x="155" y="3"/>
                </a:lnTo>
                <a:lnTo>
                  <a:pt x="162" y="5"/>
                </a:lnTo>
                <a:lnTo>
                  <a:pt x="168" y="7"/>
                </a:lnTo>
                <a:lnTo>
                  <a:pt x="174" y="10"/>
                </a:lnTo>
                <a:lnTo>
                  <a:pt x="179" y="15"/>
                </a:lnTo>
                <a:lnTo>
                  <a:pt x="184" y="18"/>
                </a:lnTo>
                <a:lnTo>
                  <a:pt x="215" y="20"/>
                </a:lnTo>
                <a:lnTo>
                  <a:pt x="246" y="23"/>
                </a:lnTo>
                <a:lnTo>
                  <a:pt x="278" y="29"/>
                </a:lnTo>
                <a:lnTo>
                  <a:pt x="313" y="35"/>
                </a:lnTo>
                <a:lnTo>
                  <a:pt x="324" y="32"/>
                </a:lnTo>
                <a:lnTo>
                  <a:pt x="336" y="30"/>
                </a:lnTo>
                <a:lnTo>
                  <a:pt x="349" y="28"/>
                </a:lnTo>
                <a:lnTo>
                  <a:pt x="361" y="25"/>
                </a:lnTo>
                <a:lnTo>
                  <a:pt x="369" y="25"/>
                </a:lnTo>
                <a:lnTo>
                  <a:pt x="379" y="25"/>
                </a:lnTo>
                <a:lnTo>
                  <a:pt x="393" y="25"/>
                </a:lnTo>
                <a:lnTo>
                  <a:pt x="407" y="27"/>
                </a:lnTo>
                <a:lnTo>
                  <a:pt x="421" y="29"/>
                </a:lnTo>
                <a:lnTo>
                  <a:pt x="435" y="32"/>
                </a:lnTo>
                <a:lnTo>
                  <a:pt x="448" y="36"/>
                </a:lnTo>
                <a:lnTo>
                  <a:pt x="461" y="41"/>
                </a:lnTo>
                <a:lnTo>
                  <a:pt x="474" y="46"/>
                </a:lnTo>
                <a:lnTo>
                  <a:pt x="487" y="52"/>
                </a:lnTo>
                <a:lnTo>
                  <a:pt x="499" y="60"/>
                </a:lnTo>
                <a:lnTo>
                  <a:pt x="510" y="68"/>
                </a:lnTo>
                <a:lnTo>
                  <a:pt x="521" y="76"/>
                </a:lnTo>
                <a:lnTo>
                  <a:pt x="531" y="85"/>
                </a:lnTo>
                <a:lnTo>
                  <a:pt x="542" y="95"/>
                </a:lnTo>
                <a:lnTo>
                  <a:pt x="552" y="105"/>
                </a:lnTo>
                <a:lnTo>
                  <a:pt x="560" y="116"/>
                </a:lnTo>
                <a:lnTo>
                  <a:pt x="568" y="128"/>
                </a:lnTo>
                <a:lnTo>
                  <a:pt x="594" y="142"/>
                </a:lnTo>
                <a:lnTo>
                  <a:pt x="623" y="159"/>
                </a:lnTo>
                <a:lnTo>
                  <a:pt x="638" y="169"/>
                </a:lnTo>
                <a:lnTo>
                  <a:pt x="654" y="180"/>
                </a:lnTo>
                <a:lnTo>
                  <a:pt x="670" y="191"/>
                </a:lnTo>
                <a:lnTo>
                  <a:pt x="686" y="203"/>
                </a:lnTo>
                <a:lnTo>
                  <a:pt x="702" y="216"/>
                </a:lnTo>
                <a:lnTo>
                  <a:pt x="717" y="230"/>
                </a:lnTo>
                <a:lnTo>
                  <a:pt x="731" y="243"/>
                </a:lnTo>
                <a:lnTo>
                  <a:pt x="744" y="258"/>
                </a:lnTo>
                <a:lnTo>
                  <a:pt x="755" y="272"/>
                </a:lnTo>
                <a:lnTo>
                  <a:pt x="766" y="287"/>
                </a:lnTo>
                <a:lnTo>
                  <a:pt x="773" y="303"/>
                </a:lnTo>
                <a:lnTo>
                  <a:pt x="780" y="318"/>
                </a:lnTo>
                <a:lnTo>
                  <a:pt x="782" y="329"/>
                </a:lnTo>
                <a:lnTo>
                  <a:pt x="784" y="339"/>
                </a:lnTo>
                <a:lnTo>
                  <a:pt x="784" y="348"/>
                </a:lnTo>
                <a:lnTo>
                  <a:pt x="784" y="358"/>
                </a:lnTo>
                <a:lnTo>
                  <a:pt x="783" y="367"/>
                </a:lnTo>
                <a:lnTo>
                  <a:pt x="781" y="377"/>
                </a:lnTo>
                <a:lnTo>
                  <a:pt x="777" y="385"/>
                </a:lnTo>
                <a:lnTo>
                  <a:pt x="774" y="394"/>
                </a:lnTo>
                <a:lnTo>
                  <a:pt x="769" y="401"/>
                </a:lnTo>
                <a:lnTo>
                  <a:pt x="764" y="408"/>
                </a:lnTo>
                <a:lnTo>
                  <a:pt x="758" y="414"/>
                </a:lnTo>
                <a:lnTo>
                  <a:pt x="751" y="421"/>
                </a:lnTo>
                <a:lnTo>
                  <a:pt x="745" y="426"/>
                </a:lnTo>
                <a:lnTo>
                  <a:pt x="737" y="432"/>
                </a:lnTo>
                <a:lnTo>
                  <a:pt x="729" y="437"/>
                </a:lnTo>
                <a:lnTo>
                  <a:pt x="719" y="441"/>
                </a:lnTo>
                <a:lnTo>
                  <a:pt x="713" y="450"/>
                </a:lnTo>
                <a:lnTo>
                  <a:pt x="705" y="458"/>
                </a:lnTo>
                <a:lnTo>
                  <a:pt x="697" y="465"/>
                </a:lnTo>
                <a:lnTo>
                  <a:pt x="688" y="471"/>
                </a:lnTo>
                <a:lnTo>
                  <a:pt x="678" y="476"/>
                </a:lnTo>
                <a:lnTo>
                  <a:pt x="668" y="480"/>
                </a:lnTo>
                <a:lnTo>
                  <a:pt x="658" y="482"/>
                </a:lnTo>
                <a:lnTo>
                  <a:pt x="647" y="485"/>
                </a:lnTo>
                <a:lnTo>
                  <a:pt x="642" y="485"/>
                </a:lnTo>
                <a:lnTo>
                  <a:pt x="638" y="48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61" name="Freeform 17"/>
          <p:cNvSpPr>
            <a:spLocks/>
          </p:cNvSpPr>
          <p:nvPr/>
        </p:nvSpPr>
        <p:spPr bwMode="auto">
          <a:xfrm>
            <a:off x="10096499" y="308883"/>
            <a:ext cx="236934" cy="257175"/>
          </a:xfrm>
          <a:custGeom>
            <a:avLst/>
            <a:gdLst>
              <a:gd name="T0" fmla="*/ 2147483646 w 598"/>
              <a:gd name="T1" fmla="*/ 2147483646 h 650"/>
              <a:gd name="T2" fmla="*/ 2147483646 w 598"/>
              <a:gd name="T3" fmla="*/ 2147483646 h 650"/>
              <a:gd name="T4" fmla="*/ 2147483646 w 598"/>
              <a:gd name="T5" fmla="*/ 2147483646 h 650"/>
              <a:gd name="T6" fmla="*/ 2147483646 w 598"/>
              <a:gd name="T7" fmla="*/ 2147483646 h 650"/>
              <a:gd name="T8" fmla="*/ 2147483646 w 598"/>
              <a:gd name="T9" fmla="*/ 2147483646 h 650"/>
              <a:gd name="T10" fmla="*/ 2147483646 w 598"/>
              <a:gd name="T11" fmla="*/ 2147483646 h 650"/>
              <a:gd name="T12" fmla="*/ 2147483646 w 598"/>
              <a:gd name="T13" fmla="*/ 2147483646 h 650"/>
              <a:gd name="T14" fmla="*/ 2147483646 w 598"/>
              <a:gd name="T15" fmla="*/ 2147483646 h 650"/>
              <a:gd name="T16" fmla="*/ 2147483646 w 598"/>
              <a:gd name="T17" fmla="*/ 2147483646 h 650"/>
              <a:gd name="T18" fmla="*/ 2147483646 w 598"/>
              <a:gd name="T19" fmla="*/ 2147483646 h 650"/>
              <a:gd name="T20" fmla="*/ 2147483646 w 598"/>
              <a:gd name="T21" fmla="*/ 2147483646 h 650"/>
              <a:gd name="T22" fmla="*/ 2147483646 w 598"/>
              <a:gd name="T23" fmla="*/ 2147483646 h 650"/>
              <a:gd name="T24" fmla="*/ 2147483646 w 598"/>
              <a:gd name="T25" fmla="*/ 2147483646 h 650"/>
              <a:gd name="T26" fmla="*/ 2147483646 w 598"/>
              <a:gd name="T27" fmla="*/ 2147483646 h 650"/>
              <a:gd name="T28" fmla="*/ 2147483646 w 598"/>
              <a:gd name="T29" fmla="*/ 2147483646 h 650"/>
              <a:gd name="T30" fmla="*/ 2147483646 w 598"/>
              <a:gd name="T31" fmla="*/ 2147483646 h 650"/>
              <a:gd name="T32" fmla="*/ 2147483646 w 598"/>
              <a:gd name="T33" fmla="*/ 2147483646 h 650"/>
              <a:gd name="T34" fmla="*/ 2147483646 w 598"/>
              <a:gd name="T35" fmla="*/ 0 h 650"/>
              <a:gd name="T36" fmla="*/ 2147483646 w 598"/>
              <a:gd name="T37" fmla="*/ 2147483646 h 650"/>
              <a:gd name="T38" fmla="*/ 2147483646 w 598"/>
              <a:gd name="T39" fmla="*/ 2147483646 h 650"/>
              <a:gd name="T40" fmla="*/ 2147483646 w 598"/>
              <a:gd name="T41" fmla="*/ 2147483646 h 650"/>
              <a:gd name="T42" fmla="*/ 2147483646 w 598"/>
              <a:gd name="T43" fmla="*/ 2147483646 h 650"/>
              <a:gd name="T44" fmla="*/ 2147483646 w 598"/>
              <a:gd name="T45" fmla="*/ 2147483646 h 650"/>
              <a:gd name="T46" fmla="*/ 2147483646 w 598"/>
              <a:gd name="T47" fmla="*/ 2147483646 h 650"/>
              <a:gd name="T48" fmla="*/ 2147483646 w 598"/>
              <a:gd name="T49" fmla="*/ 2147483646 h 650"/>
              <a:gd name="T50" fmla="*/ 2147483646 w 598"/>
              <a:gd name="T51" fmla="*/ 2147483646 h 650"/>
              <a:gd name="T52" fmla="*/ 2147483646 w 598"/>
              <a:gd name="T53" fmla="*/ 2147483646 h 650"/>
              <a:gd name="T54" fmla="*/ 2147483646 w 598"/>
              <a:gd name="T55" fmla="*/ 2147483646 h 650"/>
              <a:gd name="T56" fmla="*/ 2147483646 w 598"/>
              <a:gd name="T57" fmla="*/ 2147483646 h 650"/>
              <a:gd name="T58" fmla="*/ 2147483646 w 598"/>
              <a:gd name="T59" fmla="*/ 2147483646 h 650"/>
              <a:gd name="T60" fmla="*/ 2147483646 w 598"/>
              <a:gd name="T61" fmla="*/ 2147483646 h 650"/>
              <a:gd name="T62" fmla="*/ 2147483646 w 598"/>
              <a:gd name="T63" fmla="*/ 2147483646 h 650"/>
              <a:gd name="T64" fmla="*/ 2147483646 w 598"/>
              <a:gd name="T65" fmla="*/ 2147483646 h 650"/>
              <a:gd name="T66" fmla="*/ 2147483646 w 598"/>
              <a:gd name="T67" fmla="*/ 2147483646 h 650"/>
              <a:gd name="T68" fmla="*/ 2147483646 w 598"/>
              <a:gd name="T69" fmla="*/ 2147483646 h 650"/>
              <a:gd name="T70" fmla="*/ 2147483646 w 598"/>
              <a:gd name="T71" fmla="*/ 2147483646 h 650"/>
              <a:gd name="T72" fmla="*/ 2147483646 w 598"/>
              <a:gd name="T73" fmla="*/ 2147483646 h 650"/>
              <a:gd name="T74" fmla="*/ 2147483646 w 598"/>
              <a:gd name="T75" fmla="*/ 2147483646 h 650"/>
              <a:gd name="T76" fmla="*/ 2147483646 w 598"/>
              <a:gd name="T77" fmla="*/ 2147483646 h 650"/>
              <a:gd name="T78" fmla="*/ 2147483646 w 598"/>
              <a:gd name="T79" fmla="*/ 2147483646 h 650"/>
              <a:gd name="T80" fmla="*/ 2147483646 w 598"/>
              <a:gd name="T81" fmla="*/ 2147483646 h 650"/>
              <a:gd name="T82" fmla="*/ 2147483646 w 598"/>
              <a:gd name="T83" fmla="*/ 2147483646 h 650"/>
              <a:gd name="T84" fmla="*/ 2147483646 w 598"/>
              <a:gd name="T85" fmla="*/ 2147483646 h 650"/>
              <a:gd name="T86" fmla="*/ 2147483646 w 598"/>
              <a:gd name="T87" fmla="*/ 2147483646 h 650"/>
              <a:gd name="T88" fmla="*/ 2147483646 w 598"/>
              <a:gd name="T89" fmla="*/ 2147483646 h 650"/>
              <a:gd name="T90" fmla="*/ 2147483646 w 598"/>
              <a:gd name="T91" fmla="*/ 2147483646 h 650"/>
              <a:gd name="T92" fmla="*/ 2147483646 w 598"/>
              <a:gd name="T93" fmla="*/ 2147483646 h 650"/>
              <a:gd name="T94" fmla="*/ 2147483646 w 598"/>
              <a:gd name="T95" fmla="*/ 2147483646 h 650"/>
              <a:gd name="T96" fmla="*/ 2147483646 w 598"/>
              <a:gd name="T97" fmla="*/ 2147483646 h 650"/>
              <a:gd name="T98" fmla="*/ 2147483646 w 598"/>
              <a:gd name="T99" fmla="*/ 2147483646 h 650"/>
              <a:gd name="T100" fmla="*/ 2147483646 w 598"/>
              <a:gd name="T101" fmla="*/ 2147483646 h 650"/>
              <a:gd name="T102" fmla="*/ 2147483646 w 598"/>
              <a:gd name="T103" fmla="*/ 2147483646 h 650"/>
              <a:gd name="T104" fmla="*/ 2147483646 w 598"/>
              <a:gd name="T105" fmla="*/ 2147483646 h 650"/>
              <a:gd name="T106" fmla="*/ 2147483646 w 598"/>
              <a:gd name="T107" fmla="*/ 2147483646 h 650"/>
              <a:gd name="T108" fmla="*/ 2147483646 w 598"/>
              <a:gd name="T109" fmla="*/ 2147483646 h 650"/>
              <a:gd name="T110" fmla="*/ 2147483646 w 598"/>
              <a:gd name="T111" fmla="*/ 2147483646 h 650"/>
              <a:gd name="T112" fmla="*/ 2147483646 w 598"/>
              <a:gd name="T113" fmla="*/ 2147483646 h 650"/>
              <a:gd name="T114" fmla="*/ 2147483646 w 598"/>
              <a:gd name="T115" fmla="*/ 2147483646 h 650"/>
              <a:gd name="T116" fmla="*/ 2147483646 w 598"/>
              <a:gd name="T117" fmla="*/ 2147483646 h 650"/>
              <a:gd name="T118" fmla="*/ 2147483646 w 598"/>
              <a:gd name="T119" fmla="*/ 2147483646 h 650"/>
              <a:gd name="T120" fmla="*/ 2147483646 w 598"/>
              <a:gd name="T121" fmla="*/ 2147483646 h 650"/>
              <a:gd name="T122" fmla="*/ 2147483646 w 598"/>
              <a:gd name="T123" fmla="*/ 2147483646 h 650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598"/>
              <a:gd name="T187" fmla="*/ 0 h 650"/>
              <a:gd name="T188" fmla="*/ 598 w 598"/>
              <a:gd name="T189" fmla="*/ 650 h 650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598" h="650">
                <a:moveTo>
                  <a:pt x="202" y="650"/>
                </a:moveTo>
                <a:lnTo>
                  <a:pt x="195" y="650"/>
                </a:lnTo>
                <a:lnTo>
                  <a:pt x="187" y="648"/>
                </a:lnTo>
                <a:lnTo>
                  <a:pt x="180" y="646"/>
                </a:lnTo>
                <a:lnTo>
                  <a:pt x="173" y="643"/>
                </a:lnTo>
                <a:lnTo>
                  <a:pt x="167" y="638"/>
                </a:lnTo>
                <a:lnTo>
                  <a:pt x="160" y="634"/>
                </a:lnTo>
                <a:lnTo>
                  <a:pt x="155" y="628"/>
                </a:lnTo>
                <a:lnTo>
                  <a:pt x="148" y="621"/>
                </a:lnTo>
                <a:lnTo>
                  <a:pt x="142" y="610"/>
                </a:lnTo>
                <a:lnTo>
                  <a:pt x="136" y="601"/>
                </a:lnTo>
                <a:lnTo>
                  <a:pt x="133" y="591"/>
                </a:lnTo>
                <a:lnTo>
                  <a:pt x="130" y="582"/>
                </a:lnTo>
                <a:lnTo>
                  <a:pt x="127" y="571"/>
                </a:lnTo>
                <a:lnTo>
                  <a:pt x="123" y="567"/>
                </a:lnTo>
                <a:lnTo>
                  <a:pt x="117" y="562"/>
                </a:lnTo>
                <a:lnTo>
                  <a:pt x="109" y="557"/>
                </a:lnTo>
                <a:lnTo>
                  <a:pt x="102" y="553"/>
                </a:lnTo>
                <a:lnTo>
                  <a:pt x="92" y="548"/>
                </a:lnTo>
                <a:lnTo>
                  <a:pt x="90" y="547"/>
                </a:lnTo>
                <a:lnTo>
                  <a:pt x="83" y="543"/>
                </a:lnTo>
                <a:lnTo>
                  <a:pt x="77" y="539"/>
                </a:lnTo>
                <a:lnTo>
                  <a:pt x="69" y="533"/>
                </a:lnTo>
                <a:lnTo>
                  <a:pt x="61" y="525"/>
                </a:lnTo>
                <a:lnTo>
                  <a:pt x="56" y="520"/>
                </a:lnTo>
                <a:lnTo>
                  <a:pt x="51" y="513"/>
                </a:lnTo>
                <a:lnTo>
                  <a:pt x="48" y="507"/>
                </a:lnTo>
                <a:lnTo>
                  <a:pt x="45" y="499"/>
                </a:lnTo>
                <a:lnTo>
                  <a:pt x="39" y="486"/>
                </a:lnTo>
                <a:lnTo>
                  <a:pt x="36" y="472"/>
                </a:lnTo>
                <a:lnTo>
                  <a:pt x="33" y="457"/>
                </a:lnTo>
                <a:lnTo>
                  <a:pt x="32" y="443"/>
                </a:lnTo>
                <a:lnTo>
                  <a:pt x="31" y="428"/>
                </a:lnTo>
                <a:lnTo>
                  <a:pt x="31" y="413"/>
                </a:lnTo>
                <a:lnTo>
                  <a:pt x="25" y="409"/>
                </a:lnTo>
                <a:lnTo>
                  <a:pt x="21" y="404"/>
                </a:lnTo>
                <a:lnTo>
                  <a:pt x="14" y="399"/>
                </a:lnTo>
                <a:lnTo>
                  <a:pt x="10" y="391"/>
                </a:lnTo>
                <a:lnTo>
                  <a:pt x="6" y="383"/>
                </a:lnTo>
                <a:lnTo>
                  <a:pt x="2" y="376"/>
                </a:lnTo>
                <a:lnTo>
                  <a:pt x="1" y="367"/>
                </a:lnTo>
                <a:lnTo>
                  <a:pt x="0" y="359"/>
                </a:lnTo>
                <a:lnTo>
                  <a:pt x="0" y="350"/>
                </a:lnTo>
                <a:lnTo>
                  <a:pt x="0" y="341"/>
                </a:lnTo>
                <a:lnTo>
                  <a:pt x="2" y="332"/>
                </a:lnTo>
                <a:lnTo>
                  <a:pt x="6" y="322"/>
                </a:lnTo>
                <a:lnTo>
                  <a:pt x="9" y="311"/>
                </a:lnTo>
                <a:lnTo>
                  <a:pt x="13" y="301"/>
                </a:lnTo>
                <a:lnTo>
                  <a:pt x="19" y="291"/>
                </a:lnTo>
                <a:lnTo>
                  <a:pt x="25" y="280"/>
                </a:lnTo>
                <a:lnTo>
                  <a:pt x="33" y="269"/>
                </a:lnTo>
                <a:lnTo>
                  <a:pt x="41" y="258"/>
                </a:lnTo>
                <a:lnTo>
                  <a:pt x="47" y="252"/>
                </a:lnTo>
                <a:lnTo>
                  <a:pt x="51" y="246"/>
                </a:lnTo>
                <a:lnTo>
                  <a:pt x="56" y="241"/>
                </a:lnTo>
                <a:lnTo>
                  <a:pt x="58" y="239"/>
                </a:lnTo>
                <a:lnTo>
                  <a:pt x="62" y="225"/>
                </a:lnTo>
                <a:lnTo>
                  <a:pt x="67" y="213"/>
                </a:lnTo>
                <a:lnTo>
                  <a:pt x="69" y="206"/>
                </a:lnTo>
                <a:lnTo>
                  <a:pt x="72" y="201"/>
                </a:lnTo>
                <a:lnTo>
                  <a:pt x="70" y="195"/>
                </a:lnTo>
                <a:lnTo>
                  <a:pt x="69" y="188"/>
                </a:lnTo>
                <a:lnTo>
                  <a:pt x="67" y="180"/>
                </a:lnTo>
                <a:lnTo>
                  <a:pt x="64" y="173"/>
                </a:lnTo>
                <a:lnTo>
                  <a:pt x="61" y="163"/>
                </a:lnTo>
                <a:lnTo>
                  <a:pt x="58" y="152"/>
                </a:lnTo>
                <a:lnTo>
                  <a:pt x="54" y="141"/>
                </a:lnTo>
                <a:lnTo>
                  <a:pt x="53" y="128"/>
                </a:lnTo>
                <a:lnTo>
                  <a:pt x="52" y="117"/>
                </a:lnTo>
                <a:lnTo>
                  <a:pt x="53" y="106"/>
                </a:lnTo>
                <a:lnTo>
                  <a:pt x="54" y="95"/>
                </a:lnTo>
                <a:lnTo>
                  <a:pt x="56" y="84"/>
                </a:lnTo>
                <a:lnTo>
                  <a:pt x="61" y="74"/>
                </a:lnTo>
                <a:lnTo>
                  <a:pt x="65" y="65"/>
                </a:lnTo>
                <a:lnTo>
                  <a:pt x="70" y="56"/>
                </a:lnTo>
                <a:lnTo>
                  <a:pt x="78" y="47"/>
                </a:lnTo>
                <a:lnTo>
                  <a:pt x="85" y="40"/>
                </a:lnTo>
                <a:lnTo>
                  <a:pt x="92" y="33"/>
                </a:lnTo>
                <a:lnTo>
                  <a:pt x="101" y="28"/>
                </a:lnTo>
                <a:lnTo>
                  <a:pt x="109" y="23"/>
                </a:lnTo>
                <a:lnTo>
                  <a:pt x="118" y="18"/>
                </a:lnTo>
                <a:lnTo>
                  <a:pt x="127" y="15"/>
                </a:lnTo>
                <a:lnTo>
                  <a:pt x="135" y="12"/>
                </a:lnTo>
                <a:lnTo>
                  <a:pt x="144" y="9"/>
                </a:lnTo>
                <a:lnTo>
                  <a:pt x="161" y="4"/>
                </a:lnTo>
                <a:lnTo>
                  <a:pt x="176" y="2"/>
                </a:lnTo>
                <a:lnTo>
                  <a:pt x="190" y="1"/>
                </a:lnTo>
                <a:lnTo>
                  <a:pt x="201" y="0"/>
                </a:lnTo>
                <a:lnTo>
                  <a:pt x="215" y="0"/>
                </a:lnTo>
                <a:lnTo>
                  <a:pt x="229" y="0"/>
                </a:lnTo>
                <a:lnTo>
                  <a:pt x="261" y="1"/>
                </a:lnTo>
                <a:lnTo>
                  <a:pt x="292" y="2"/>
                </a:lnTo>
                <a:lnTo>
                  <a:pt x="308" y="4"/>
                </a:lnTo>
                <a:lnTo>
                  <a:pt x="324" y="6"/>
                </a:lnTo>
                <a:lnTo>
                  <a:pt x="339" y="9"/>
                </a:lnTo>
                <a:lnTo>
                  <a:pt x="356" y="12"/>
                </a:lnTo>
                <a:lnTo>
                  <a:pt x="371" y="16"/>
                </a:lnTo>
                <a:lnTo>
                  <a:pt x="386" y="22"/>
                </a:lnTo>
                <a:lnTo>
                  <a:pt x="401" y="27"/>
                </a:lnTo>
                <a:lnTo>
                  <a:pt x="416" y="33"/>
                </a:lnTo>
                <a:lnTo>
                  <a:pt x="430" y="42"/>
                </a:lnTo>
                <a:lnTo>
                  <a:pt x="443" y="51"/>
                </a:lnTo>
                <a:lnTo>
                  <a:pt x="457" y="60"/>
                </a:lnTo>
                <a:lnTo>
                  <a:pt x="469" y="71"/>
                </a:lnTo>
                <a:lnTo>
                  <a:pt x="482" y="84"/>
                </a:lnTo>
                <a:lnTo>
                  <a:pt x="495" y="98"/>
                </a:lnTo>
                <a:lnTo>
                  <a:pt x="507" y="113"/>
                </a:lnTo>
                <a:lnTo>
                  <a:pt x="520" y="130"/>
                </a:lnTo>
                <a:lnTo>
                  <a:pt x="531" y="147"/>
                </a:lnTo>
                <a:lnTo>
                  <a:pt x="542" y="165"/>
                </a:lnTo>
                <a:lnTo>
                  <a:pt x="552" y="184"/>
                </a:lnTo>
                <a:lnTo>
                  <a:pt x="562" y="202"/>
                </a:lnTo>
                <a:lnTo>
                  <a:pt x="571" y="221"/>
                </a:lnTo>
                <a:lnTo>
                  <a:pt x="578" y="242"/>
                </a:lnTo>
                <a:lnTo>
                  <a:pt x="585" y="261"/>
                </a:lnTo>
                <a:lnTo>
                  <a:pt x="590" y="282"/>
                </a:lnTo>
                <a:lnTo>
                  <a:pt x="594" y="302"/>
                </a:lnTo>
                <a:lnTo>
                  <a:pt x="596" y="323"/>
                </a:lnTo>
                <a:lnTo>
                  <a:pt x="598" y="343"/>
                </a:lnTo>
                <a:lnTo>
                  <a:pt x="596" y="364"/>
                </a:lnTo>
                <a:lnTo>
                  <a:pt x="594" y="379"/>
                </a:lnTo>
                <a:lnTo>
                  <a:pt x="592" y="394"/>
                </a:lnTo>
                <a:lnTo>
                  <a:pt x="589" y="409"/>
                </a:lnTo>
                <a:lnTo>
                  <a:pt x="586" y="423"/>
                </a:lnTo>
                <a:lnTo>
                  <a:pt x="581" y="437"/>
                </a:lnTo>
                <a:lnTo>
                  <a:pt x="577" y="450"/>
                </a:lnTo>
                <a:lnTo>
                  <a:pt x="572" y="462"/>
                </a:lnTo>
                <a:lnTo>
                  <a:pt x="565" y="475"/>
                </a:lnTo>
                <a:lnTo>
                  <a:pt x="559" y="486"/>
                </a:lnTo>
                <a:lnTo>
                  <a:pt x="552" y="497"/>
                </a:lnTo>
                <a:lnTo>
                  <a:pt x="545" y="508"/>
                </a:lnTo>
                <a:lnTo>
                  <a:pt x="536" y="517"/>
                </a:lnTo>
                <a:lnTo>
                  <a:pt x="527" y="526"/>
                </a:lnTo>
                <a:lnTo>
                  <a:pt x="519" y="535"/>
                </a:lnTo>
                <a:lnTo>
                  <a:pt x="509" y="542"/>
                </a:lnTo>
                <a:lnTo>
                  <a:pt x="499" y="550"/>
                </a:lnTo>
                <a:lnTo>
                  <a:pt x="490" y="555"/>
                </a:lnTo>
                <a:lnTo>
                  <a:pt x="480" y="560"/>
                </a:lnTo>
                <a:lnTo>
                  <a:pt x="469" y="564"/>
                </a:lnTo>
                <a:lnTo>
                  <a:pt x="458" y="567"/>
                </a:lnTo>
                <a:lnTo>
                  <a:pt x="446" y="570"/>
                </a:lnTo>
                <a:lnTo>
                  <a:pt x="434" y="571"/>
                </a:lnTo>
                <a:lnTo>
                  <a:pt x="423" y="572"/>
                </a:lnTo>
                <a:lnTo>
                  <a:pt x="410" y="574"/>
                </a:lnTo>
                <a:lnTo>
                  <a:pt x="396" y="572"/>
                </a:lnTo>
                <a:lnTo>
                  <a:pt x="382" y="571"/>
                </a:lnTo>
                <a:lnTo>
                  <a:pt x="367" y="569"/>
                </a:lnTo>
                <a:lnTo>
                  <a:pt x="355" y="565"/>
                </a:lnTo>
                <a:lnTo>
                  <a:pt x="343" y="561"/>
                </a:lnTo>
                <a:lnTo>
                  <a:pt x="331" y="556"/>
                </a:lnTo>
                <a:lnTo>
                  <a:pt x="320" y="550"/>
                </a:lnTo>
                <a:lnTo>
                  <a:pt x="309" y="543"/>
                </a:lnTo>
                <a:lnTo>
                  <a:pt x="304" y="538"/>
                </a:lnTo>
                <a:lnTo>
                  <a:pt x="297" y="531"/>
                </a:lnTo>
                <a:lnTo>
                  <a:pt x="291" y="524"/>
                </a:lnTo>
                <a:lnTo>
                  <a:pt x="285" y="515"/>
                </a:lnTo>
                <a:lnTo>
                  <a:pt x="280" y="506"/>
                </a:lnTo>
                <a:lnTo>
                  <a:pt x="276" y="496"/>
                </a:lnTo>
                <a:lnTo>
                  <a:pt x="274" y="485"/>
                </a:lnTo>
                <a:lnTo>
                  <a:pt x="274" y="473"/>
                </a:lnTo>
                <a:lnTo>
                  <a:pt x="275" y="467"/>
                </a:lnTo>
                <a:lnTo>
                  <a:pt x="277" y="459"/>
                </a:lnTo>
                <a:lnTo>
                  <a:pt x="279" y="454"/>
                </a:lnTo>
                <a:lnTo>
                  <a:pt x="282" y="447"/>
                </a:lnTo>
                <a:lnTo>
                  <a:pt x="286" y="442"/>
                </a:lnTo>
                <a:lnTo>
                  <a:pt x="292" y="437"/>
                </a:lnTo>
                <a:lnTo>
                  <a:pt x="297" y="433"/>
                </a:lnTo>
                <a:lnTo>
                  <a:pt x="303" y="429"/>
                </a:lnTo>
                <a:lnTo>
                  <a:pt x="309" y="427"/>
                </a:lnTo>
                <a:lnTo>
                  <a:pt x="316" y="424"/>
                </a:lnTo>
                <a:lnTo>
                  <a:pt x="322" y="423"/>
                </a:lnTo>
                <a:lnTo>
                  <a:pt x="329" y="422"/>
                </a:lnTo>
                <a:lnTo>
                  <a:pt x="337" y="423"/>
                </a:lnTo>
                <a:lnTo>
                  <a:pt x="347" y="426"/>
                </a:lnTo>
                <a:lnTo>
                  <a:pt x="356" y="430"/>
                </a:lnTo>
                <a:lnTo>
                  <a:pt x="363" y="434"/>
                </a:lnTo>
                <a:lnTo>
                  <a:pt x="369" y="440"/>
                </a:lnTo>
                <a:lnTo>
                  <a:pt x="375" y="444"/>
                </a:lnTo>
                <a:lnTo>
                  <a:pt x="377" y="446"/>
                </a:lnTo>
                <a:lnTo>
                  <a:pt x="380" y="447"/>
                </a:lnTo>
                <a:lnTo>
                  <a:pt x="384" y="448"/>
                </a:lnTo>
                <a:lnTo>
                  <a:pt x="388" y="448"/>
                </a:lnTo>
                <a:lnTo>
                  <a:pt x="396" y="447"/>
                </a:lnTo>
                <a:lnTo>
                  <a:pt x="402" y="444"/>
                </a:lnTo>
                <a:lnTo>
                  <a:pt x="409" y="440"/>
                </a:lnTo>
                <a:lnTo>
                  <a:pt x="414" y="435"/>
                </a:lnTo>
                <a:lnTo>
                  <a:pt x="420" y="429"/>
                </a:lnTo>
                <a:lnTo>
                  <a:pt x="427" y="421"/>
                </a:lnTo>
                <a:lnTo>
                  <a:pt x="432" y="413"/>
                </a:lnTo>
                <a:lnTo>
                  <a:pt x="438" y="404"/>
                </a:lnTo>
                <a:lnTo>
                  <a:pt x="441" y="395"/>
                </a:lnTo>
                <a:lnTo>
                  <a:pt x="445" y="387"/>
                </a:lnTo>
                <a:lnTo>
                  <a:pt x="447" y="377"/>
                </a:lnTo>
                <a:lnTo>
                  <a:pt x="450" y="368"/>
                </a:lnTo>
                <a:lnTo>
                  <a:pt x="453" y="351"/>
                </a:lnTo>
                <a:lnTo>
                  <a:pt x="454" y="335"/>
                </a:lnTo>
                <a:lnTo>
                  <a:pt x="453" y="319"/>
                </a:lnTo>
                <a:lnTo>
                  <a:pt x="451" y="301"/>
                </a:lnTo>
                <a:lnTo>
                  <a:pt x="447" y="285"/>
                </a:lnTo>
                <a:lnTo>
                  <a:pt x="442" y="267"/>
                </a:lnTo>
                <a:lnTo>
                  <a:pt x="436" y="249"/>
                </a:lnTo>
                <a:lnTo>
                  <a:pt x="428" y="230"/>
                </a:lnTo>
                <a:lnTo>
                  <a:pt x="421" y="219"/>
                </a:lnTo>
                <a:lnTo>
                  <a:pt x="415" y="208"/>
                </a:lnTo>
                <a:lnTo>
                  <a:pt x="409" y="198"/>
                </a:lnTo>
                <a:lnTo>
                  <a:pt x="402" y="188"/>
                </a:lnTo>
                <a:lnTo>
                  <a:pt x="394" y="178"/>
                </a:lnTo>
                <a:lnTo>
                  <a:pt x="387" y="168"/>
                </a:lnTo>
                <a:lnTo>
                  <a:pt x="378" y="160"/>
                </a:lnTo>
                <a:lnTo>
                  <a:pt x="370" y="151"/>
                </a:lnTo>
                <a:lnTo>
                  <a:pt x="361" y="145"/>
                </a:lnTo>
                <a:lnTo>
                  <a:pt x="352" y="139"/>
                </a:lnTo>
                <a:lnTo>
                  <a:pt x="342" y="135"/>
                </a:lnTo>
                <a:lnTo>
                  <a:pt x="332" y="132"/>
                </a:lnTo>
                <a:lnTo>
                  <a:pt x="309" y="127"/>
                </a:lnTo>
                <a:lnTo>
                  <a:pt x="289" y="125"/>
                </a:lnTo>
                <a:lnTo>
                  <a:pt x="267" y="124"/>
                </a:lnTo>
                <a:lnTo>
                  <a:pt x="244" y="123"/>
                </a:lnTo>
                <a:lnTo>
                  <a:pt x="223" y="122"/>
                </a:lnTo>
                <a:lnTo>
                  <a:pt x="201" y="122"/>
                </a:lnTo>
                <a:lnTo>
                  <a:pt x="199" y="122"/>
                </a:lnTo>
                <a:lnTo>
                  <a:pt x="194" y="121"/>
                </a:lnTo>
                <a:lnTo>
                  <a:pt x="188" y="121"/>
                </a:lnTo>
                <a:lnTo>
                  <a:pt x="183" y="122"/>
                </a:lnTo>
                <a:lnTo>
                  <a:pt x="178" y="123"/>
                </a:lnTo>
                <a:lnTo>
                  <a:pt x="176" y="125"/>
                </a:lnTo>
                <a:lnTo>
                  <a:pt x="175" y="126"/>
                </a:lnTo>
                <a:lnTo>
                  <a:pt x="174" y="128"/>
                </a:lnTo>
                <a:lnTo>
                  <a:pt x="173" y="131"/>
                </a:lnTo>
                <a:lnTo>
                  <a:pt x="173" y="136"/>
                </a:lnTo>
                <a:lnTo>
                  <a:pt x="174" y="141"/>
                </a:lnTo>
                <a:lnTo>
                  <a:pt x="178" y="152"/>
                </a:lnTo>
                <a:lnTo>
                  <a:pt x="183" y="161"/>
                </a:lnTo>
                <a:lnTo>
                  <a:pt x="189" y="173"/>
                </a:lnTo>
                <a:lnTo>
                  <a:pt x="195" y="186"/>
                </a:lnTo>
                <a:lnTo>
                  <a:pt x="197" y="191"/>
                </a:lnTo>
                <a:lnTo>
                  <a:pt x="198" y="199"/>
                </a:lnTo>
                <a:lnTo>
                  <a:pt x="197" y="205"/>
                </a:lnTo>
                <a:lnTo>
                  <a:pt x="195" y="213"/>
                </a:lnTo>
                <a:lnTo>
                  <a:pt x="194" y="217"/>
                </a:lnTo>
                <a:lnTo>
                  <a:pt x="189" y="228"/>
                </a:lnTo>
                <a:lnTo>
                  <a:pt x="185" y="238"/>
                </a:lnTo>
                <a:lnTo>
                  <a:pt x="181" y="248"/>
                </a:lnTo>
                <a:lnTo>
                  <a:pt x="176" y="259"/>
                </a:lnTo>
                <a:lnTo>
                  <a:pt x="176" y="260"/>
                </a:lnTo>
                <a:lnTo>
                  <a:pt x="176" y="262"/>
                </a:lnTo>
                <a:lnTo>
                  <a:pt x="176" y="270"/>
                </a:lnTo>
                <a:lnTo>
                  <a:pt x="175" y="280"/>
                </a:lnTo>
                <a:lnTo>
                  <a:pt x="173" y="285"/>
                </a:lnTo>
                <a:lnTo>
                  <a:pt x="171" y="292"/>
                </a:lnTo>
                <a:lnTo>
                  <a:pt x="169" y="296"/>
                </a:lnTo>
                <a:lnTo>
                  <a:pt x="164" y="301"/>
                </a:lnTo>
                <a:lnTo>
                  <a:pt x="161" y="306"/>
                </a:lnTo>
                <a:lnTo>
                  <a:pt x="157" y="310"/>
                </a:lnTo>
                <a:lnTo>
                  <a:pt x="153" y="313"/>
                </a:lnTo>
                <a:lnTo>
                  <a:pt x="147" y="316"/>
                </a:lnTo>
                <a:lnTo>
                  <a:pt x="143" y="321"/>
                </a:lnTo>
                <a:lnTo>
                  <a:pt x="140" y="324"/>
                </a:lnTo>
                <a:lnTo>
                  <a:pt x="137" y="328"/>
                </a:lnTo>
                <a:lnTo>
                  <a:pt x="137" y="332"/>
                </a:lnTo>
                <a:lnTo>
                  <a:pt x="139" y="336"/>
                </a:lnTo>
                <a:lnTo>
                  <a:pt x="141" y="340"/>
                </a:lnTo>
                <a:lnTo>
                  <a:pt x="144" y="345"/>
                </a:lnTo>
                <a:lnTo>
                  <a:pt x="147" y="349"/>
                </a:lnTo>
                <a:lnTo>
                  <a:pt x="149" y="353"/>
                </a:lnTo>
                <a:lnTo>
                  <a:pt x="151" y="358"/>
                </a:lnTo>
                <a:lnTo>
                  <a:pt x="153" y="363"/>
                </a:lnTo>
                <a:lnTo>
                  <a:pt x="154" y="368"/>
                </a:lnTo>
                <a:lnTo>
                  <a:pt x="154" y="374"/>
                </a:lnTo>
                <a:lnTo>
                  <a:pt x="154" y="379"/>
                </a:lnTo>
                <a:lnTo>
                  <a:pt x="151" y="386"/>
                </a:lnTo>
                <a:lnTo>
                  <a:pt x="150" y="391"/>
                </a:lnTo>
                <a:lnTo>
                  <a:pt x="151" y="401"/>
                </a:lnTo>
                <a:lnTo>
                  <a:pt x="150" y="410"/>
                </a:lnTo>
                <a:lnTo>
                  <a:pt x="154" y="419"/>
                </a:lnTo>
                <a:lnTo>
                  <a:pt x="155" y="429"/>
                </a:lnTo>
                <a:lnTo>
                  <a:pt x="155" y="434"/>
                </a:lnTo>
                <a:lnTo>
                  <a:pt x="155" y="441"/>
                </a:lnTo>
                <a:lnTo>
                  <a:pt x="155" y="444"/>
                </a:lnTo>
                <a:lnTo>
                  <a:pt x="156" y="446"/>
                </a:lnTo>
                <a:lnTo>
                  <a:pt x="157" y="449"/>
                </a:lnTo>
                <a:lnTo>
                  <a:pt x="160" y="450"/>
                </a:lnTo>
                <a:lnTo>
                  <a:pt x="167" y="451"/>
                </a:lnTo>
                <a:lnTo>
                  <a:pt x="174" y="453"/>
                </a:lnTo>
                <a:lnTo>
                  <a:pt x="184" y="454"/>
                </a:lnTo>
                <a:lnTo>
                  <a:pt x="194" y="457"/>
                </a:lnTo>
                <a:lnTo>
                  <a:pt x="201" y="460"/>
                </a:lnTo>
                <a:lnTo>
                  <a:pt x="208" y="463"/>
                </a:lnTo>
                <a:lnTo>
                  <a:pt x="213" y="468"/>
                </a:lnTo>
                <a:lnTo>
                  <a:pt x="218" y="472"/>
                </a:lnTo>
                <a:lnTo>
                  <a:pt x="228" y="481"/>
                </a:lnTo>
                <a:lnTo>
                  <a:pt x="235" y="491"/>
                </a:lnTo>
                <a:lnTo>
                  <a:pt x="240" y="502"/>
                </a:lnTo>
                <a:lnTo>
                  <a:pt x="244" y="513"/>
                </a:lnTo>
                <a:lnTo>
                  <a:pt x="248" y="524"/>
                </a:lnTo>
                <a:lnTo>
                  <a:pt x="251" y="533"/>
                </a:lnTo>
                <a:lnTo>
                  <a:pt x="253" y="542"/>
                </a:lnTo>
                <a:lnTo>
                  <a:pt x="255" y="550"/>
                </a:lnTo>
                <a:lnTo>
                  <a:pt x="258" y="557"/>
                </a:lnTo>
                <a:lnTo>
                  <a:pt x="261" y="568"/>
                </a:lnTo>
                <a:lnTo>
                  <a:pt x="263" y="579"/>
                </a:lnTo>
                <a:lnTo>
                  <a:pt x="263" y="592"/>
                </a:lnTo>
                <a:lnTo>
                  <a:pt x="263" y="597"/>
                </a:lnTo>
                <a:lnTo>
                  <a:pt x="262" y="604"/>
                </a:lnTo>
                <a:lnTo>
                  <a:pt x="259" y="609"/>
                </a:lnTo>
                <a:lnTo>
                  <a:pt x="257" y="615"/>
                </a:lnTo>
                <a:lnTo>
                  <a:pt x="251" y="624"/>
                </a:lnTo>
                <a:lnTo>
                  <a:pt x="243" y="633"/>
                </a:lnTo>
                <a:lnTo>
                  <a:pt x="235" y="641"/>
                </a:lnTo>
                <a:lnTo>
                  <a:pt x="225" y="646"/>
                </a:lnTo>
                <a:lnTo>
                  <a:pt x="220" y="648"/>
                </a:lnTo>
                <a:lnTo>
                  <a:pt x="214" y="649"/>
                </a:lnTo>
                <a:lnTo>
                  <a:pt x="208" y="650"/>
                </a:lnTo>
                <a:lnTo>
                  <a:pt x="202" y="65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Prostokąt zaokrąglony 24"/>
          <p:cNvSpPr/>
          <p:nvPr/>
        </p:nvSpPr>
        <p:spPr>
          <a:xfrm>
            <a:off x="1991545" y="928392"/>
            <a:ext cx="8104954" cy="603464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7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Działania Samorządu Województwa Mazowieckiego (SW)</a:t>
            </a:r>
          </a:p>
          <a:p>
            <a:pPr marL="0" marR="0" lvl="0" indent="0" algn="ctr" defTabSz="914400" rtl="0" eaLnBrk="1" fontAlgn="base" latinLnBrk="0" hangingPunct="1">
              <a:lnSpc>
                <a:spcPct val="107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Efekty procesu konsultacji dokumentów programowych</a:t>
            </a:r>
            <a:endParaRPr kumimoji="0" lang="pl-PL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4" name="Symbol zastępczy numeru slajdu 17">
            <a:extLst>
              <a:ext uri="{FF2B5EF4-FFF2-40B4-BE49-F238E27FC236}">
                <a16:creationId xmlns:a16="http://schemas.microsoft.com/office/drawing/2014/main" id="{EC2918EF-DB16-42F5-9A8F-1C7D4983A90C}"/>
              </a:ext>
            </a:extLst>
          </p:cNvPr>
          <p:cNvSpPr txBox="1">
            <a:spLocks/>
          </p:cNvSpPr>
          <p:nvPr/>
        </p:nvSpPr>
        <p:spPr bwMode="auto">
          <a:xfrm>
            <a:off x="6167439" y="6500814"/>
            <a:ext cx="414337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Warszawa, 2021 r.</a:t>
            </a:r>
          </a:p>
        </p:txBody>
      </p:sp>
      <p:sp>
        <p:nvSpPr>
          <p:cNvPr id="26" name="Symbol zastępczy numeru slajdu 17">
            <a:extLst>
              <a:ext uri="{FF2B5EF4-FFF2-40B4-BE49-F238E27FC236}">
                <a16:creationId xmlns:a16="http://schemas.microsoft.com/office/drawing/2014/main" id="{6EF201C5-43C7-40F4-8E63-E6AE30D10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881189" y="6500814"/>
            <a:ext cx="428625" cy="3571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B235B1B-1FCB-4948-8876-18F43D24E77F}" type="slidenum">
              <a:rPr kumimoji="0" lang="pl-PL" altLang="pl-PL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pl-PL" altLang="pl-PL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Prostokąt 26">
            <a:extLst>
              <a:ext uri="{FF2B5EF4-FFF2-40B4-BE49-F238E27FC236}">
                <a16:creationId xmlns:a16="http://schemas.microsoft.com/office/drawing/2014/main" id="{2EB296BB-116B-4588-8855-2B8993D27298}"/>
              </a:ext>
            </a:extLst>
          </p:cNvPr>
          <p:cNvSpPr/>
          <p:nvPr/>
        </p:nvSpPr>
        <p:spPr bwMode="auto">
          <a:xfrm>
            <a:off x="1524000" y="6500814"/>
            <a:ext cx="9144000" cy="357187"/>
          </a:xfrm>
          <a:prstGeom prst="rect">
            <a:avLst/>
          </a:prstGeom>
          <a:solidFill>
            <a:srgbClr val="FF000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Symbol zastępczy numeru slajdu 17">
            <a:extLst>
              <a:ext uri="{FF2B5EF4-FFF2-40B4-BE49-F238E27FC236}">
                <a16:creationId xmlns:a16="http://schemas.microsoft.com/office/drawing/2014/main" id="{12A09C59-6DD5-4166-939A-30C58F1F4D3D}"/>
              </a:ext>
            </a:extLst>
          </p:cNvPr>
          <p:cNvSpPr txBox="1">
            <a:spLocks/>
          </p:cNvSpPr>
          <p:nvPr/>
        </p:nvSpPr>
        <p:spPr bwMode="auto">
          <a:xfrm>
            <a:off x="6167407" y="6500812"/>
            <a:ext cx="414337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Warszawa, 14 grudnia 2022 r.</a:t>
            </a:r>
          </a:p>
        </p:txBody>
      </p:sp>
      <p:pic>
        <p:nvPicPr>
          <p:cNvPr id="32" name="Obraz 4" descr="logotyp(claim)_pl.gif">
            <a:extLst>
              <a:ext uri="{FF2B5EF4-FFF2-40B4-BE49-F238E27FC236}">
                <a16:creationId xmlns:a16="http://schemas.microsoft.com/office/drawing/2014/main" id="{74EC4997-5F0A-49CC-B9BC-7FA9EDB293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158" y="357188"/>
            <a:ext cx="2214578" cy="422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Obraz 6" descr="piktogramy_zestaw.gif">
            <a:extLst>
              <a:ext uri="{FF2B5EF4-FFF2-40B4-BE49-F238E27FC236}">
                <a16:creationId xmlns:a16="http://schemas.microsoft.com/office/drawing/2014/main" id="{6643D483-701F-48A5-80AE-1859BD89B7F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4826" y="357189"/>
            <a:ext cx="2286016" cy="321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DAF57682-1194-6463-FB91-F00CA5EE1AD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86001353"/>
              </p:ext>
            </p:extLst>
          </p:nvPr>
        </p:nvGraphicFramePr>
        <p:xfrm>
          <a:off x="2438577" y="1745614"/>
          <a:ext cx="7210889" cy="46322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794340156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Freeform 5"/>
          <p:cNvSpPr>
            <a:spLocks/>
          </p:cNvSpPr>
          <p:nvPr/>
        </p:nvSpPr>
        <p:spPr bwMode="auto">
          <a:xfrm>
            <a:off x="8280799" y="1134666"/>
            <a:ext cx="240506" cy="209550"/>
          </a:xfrm>
          <a:custGeom>
            <a:avLst/>
            <a:gdLst>
              <a:gd name="T0" fmla="*/ 2147483647 w 605"/>
              <a:gd name="T1" fmla="*/ 2147483647 h 528"/>
              <a:gd name="T2" fmla="*/ 2147483647 w 605"/>
              <a:gd name="T3" fmla="*/ 2147483647 h 528"/>
              <a:gd name="T4" fmla="*/ 2147483647 w 605"/>
              <a:gd name="T5" fmla="*/ 2147483647 h 528"/>
              <a:gd name="T6" fmla="*/ 2147483647 w 605"/>
              <a:gd name="T7" fmla="*/ 2147483647 h 528"/>
              <a:gd name="T8" fmla="*/ 2147483647 w 605"/>
              <a:gd name="T9" fmla="*/ 2147483647 h 528"/>
              <a:gd name="T10" fmla="*/ 2147483647 w 605"/>
              <a:gd name="T11" fmla="*/ 2147483647 h 528"/>
              <a:gd name="T12" fmla="*/ 2147483647 w 605"/>
              <a:gd name="T13" fmla="*/ 2147483647 h 528"/>
              <a:gd name="T14" fmla="*/ 2147483647 w 605"/>
              <a:gd name="T15" fmla="*/ 2147483647 h 528"/>
              <a:gd name="T16" fmla="*/ 2147483647 w 605"/>
              <a:gd name="T17" fmla="*/ 2147483647 h 528"/>
              <a:gd name="T18" fmla="*/ 2147483647 w 605"/>
              <a:gd name="T19" fmla="*/ 2147483647 h 528"/>
              <a:gd name="T20" fmla="*/ 2147483647 w 605"/>
              <a:gd name="T21" fmla="*/ 2147483647 h 528"/>
              <a:gd name="T22" fmla="*/ 2147483647 w 605"/>
              <a:gd name="T23" fmla="*/ 2147483647 h 528"/>
              <a:gd name="T24" fmla="*/ 2147483647 w 605"/>
              <a:gd name="T25" fmla="*/ 2147483647 h 528"/>
              <a:gd name="T26" fmla="*/ 2147483647 w 605"/>
              <a:gd name="T27" fmla="*/ 2147483647 h 528"/>
              <a:gd name="T28" fmla="*/ 2147483647 w 605"/>
              <a:gd name="T29" fmla="*/ 2147483647 h 528"/>
              <a:gd name="T30" fmla="*/ 2147483647 w 605"/>
              <a:gd name="T31" fmla="*/ 2147483647 h 528"/>
              <a:gd name="T32" fmla="*/ 2147483647 w 605"/>
              <a:gd name="T33" fmla="*/ 2147483647 h 528"/>
              <a:gd name="T34" fmla="*/ 2147483647 w 605"/>
              <a:gd name="T35" fmla="*/ 2147483647 h 528"/>
              <a:gd name="T36" fmla="*/ 2147483647 w 605"/>
              <a:gd name="T37" fmla="*/ 2147483647 h 528"/>
              <a:gd name="T38" fmla="*/ 2147483647 w 605"/>
              <a:gd name="T39" fmla="*/ 2147483647 h 528"/>
              <a:gd name="T40" fmla="*/ 2147483647 w 605"/>
              <a:gd name="T41" fmla="*/ 2147483647 h 528"/>
              <a:gd name="T42" fmla="*/ 2147483647 w 605"/>
              <a:gd name="T43" fmla="*/ 2147483647 h 528"/>
              <a:gd name="T44" fmla="*/ 2147483647 w 605"/>
              <a:gd name="T45" fmla="*/ 2147483647 h 528"/>
              <a:gd name="T46" fmla="*/ 2147483647 w 605"/>
              <a:gd name="T47" fmla="*/ 2147483647 h 528"/>
              <a:gd name="T48" fmla="*/ 2147483647 w 605"/>
              <a:gd name="T49" fmla="*/ 2147483647 h 528"/>
              <a:gd name="T50" fmla="*/ 2147483647 w 605"/>
              <a:gd name="T51" fmla="*/ 2147483647 h 528"/>
              <a:gd name="T52" fmla="*/ 2147483647 w 605"/>
              <a:gd name="T53" fmla="*/ 2147483647 h 528"/>
              <a:gd name="T54" fmla="*/ 2147483647 w 605"/>
              <a:gd name="T55" fmla="*/ 2147483647 h 528"/>
              <a:gd name="T56" fmla="*/ 2147483647 w 605"/>
              <a:gd name="T57" fmla="*/ 2147483647 h 528"/>
              <a:gd name="T58" fmla="*/ 2147483647 w 605"/>
              <a:gd name="T59" fmla="*/ 2147483647 h 528"/>
              <a:gd name="T60" fmla="*/ 2147483647 w 605"/>
              <a:gd name="T61" fmla="*/ 2147483647 h 528"/>
              <a:gd name="T62" fmla="*/ 2147483647 w 605"/>
              <a:gd name="T63" fmla="*/ 2147483647 h 528"/>
              <a:gd name="T64" fmla="*/ 2147483647 w 605"/>
              <a:gd name="T65" fmla="*/ 2147483647 h 528"/>
              <a:gd name="T66" fmla="*/ 2147483647 w 605"/>
              <a:gd name="T67" fmla="*/ 2147483647 h 528"/>
              <a:gd name="T68" fmla="*/ 2147483647 w 605"/>
              <a:gd name="T69" fmla="*/ 2147483647 h 528"/>
              <a:gd name="T70" fmla="*/ 2147483647 w 605"/>
              <a:gd name="T71" fmla="*/ 2147483647 h 528"/>
              <a:gd name="T72" fmla="*/ 2147483647 w 605"/>
              <a:gd name="T73" fmla="*/ 2147483647 h 528"/>
              <a:gd name="T74" fmla="*/ 2147483647 w 605"/>
              <a:gd name="T75" fmla="*/ 2147483647 h 528"/>
              <a:gd name="T76" fmla="*/ 2147483647 w 605"/>
              <a:gd name="T77" fmla="*/ 2147483647 h 528"/>
              <a:gd name="T78" fmla="*/ 2147483647 w 605"/>
              <a:gd name="T79" fmla="*/ 2147483647 h 528"/>
              <a:gd name="T80" fmla="*/ 2147483647 w 605"/>
              <a:gd name="T81" fmla="*/ 2147483647 h 528"/>
              <a:gd name="T82" fmla="*/ 2147483647 w 605"/>
              <a:gd name="T83" fmla="*/ 2147483647 h 528"/>
              <a:gd name="T84" fmla="*/ 2147483647 w 605"/>
              <a:gd name="T85" fmla="*/ 2147483647 h 528"/>
              <a:gd name="T86" fmla="*/ 2147483647 w 605"/>
              <a:gd name="T87" fmla="*/ 2147483647 h 528"/>
              <a:gd name="T88" fmla="*/ 2147483647 w 605"/>
              <a:gd name="T89" fmla="*/ 2147483647 h 528"/>
              <a:gd name="T90" fmla="*/ 2147483647 w 605"/>
              <a:gd name="T91" fmla="*/ 2147483647 h 528"/>
              <a:gd name="T92" fmla="*/ 2147483647 w 605"/>
              <a:gd name="T93" fmla="*/ 2147483647 h 528"/>
              <a:gd name="T94" fmla="*/ 2147483647 w 605"/>
              <a:gd name="T95" fmla="*/ 2147483647 h 528"/>
              <a:gd name="T96" fmla="*/ 2147483647 w 605"/>
              <a:gd name="T97" fmla="*/ 2147483647 h 528"/>
              <a:gd name="T98" fmla="*/ 2147483647 w 605"/>
              <a:gd name="T99" fmla="*/ 2147483647 h 528"/>
              <a:gd name="T100" fmla="*/ 2147483647 w 605"/>
              <a:gd name="T101" fmla="*/ 2147483647 h 528"/>
              <a:gd name="T102" fmla="*/ 2147483647 w 605"/>
              <a:gd name="T103" fmla="*/ 2147483647 h 528"/>
              <a:gd name="T104" fmla="*/ 2147483647 w 605"/>
              <a:gd name="T105" fmla="*/ 2147483647 h 528"/>
              <a:gd name="T106" fmla="*/ 2147483647 w 605"/>
              <a:gd name="T107" fmla="*/ 2147483647 h 528"/>
              <a:gd name="T108" fmla="*/ 2147483647 w 605"/>
              <a:gd name="T109" fmla="*/ 2147483647 h 528"/>
              <a:gd name="T110" fmla="*/ 2147483647 w 605"/>
              <a:gd name="T111" fmla="*/ 2147483647 h 528"/>
              <a:gd name="T112" fmla="*/ 2147483647 w 605"/>
              <a:gd name="T113" fmla="*/ 2147483647 h 528"/>
              <a:gd name="T114" fmla="*/ 2147483647 w 605"/>
              <a:gd name="T115" fmla="*/ 2147483647 h 528"/>
              <a:gd name="T116" fmla="*/ 2147483647 w 605"/>
              <a:gd name="T117" fmla="*/ 2147483647 h 528"/>
              <a:gd name="T118" fmla="*/ 2147483647 w 605"/>
              <a:gd name="T119" fmla="*/ 2147483647 h 528"/>
              <a:gd name="T120" fmla="*/ 2147483647 w 605"/>
              <a:gd name="T121" fmla="*/ 2147483647 h 528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605"/>
              <a:gd name="T184" fmla="*/ 0 h 528"/>
              <a:gd name="T185" fmla="*/ 605 w 605"/>
              <a:gd name="T186" fmla="*/ 528 h 528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605" h="528">
                <a:moveTo>
                  <a:pt x="51" y="528"/>
                </a:moveTo>
                <a:lnTo>
                  <a:pt x="41" y="528"/>
                </a:lnTo>
                <a:lnTo>
                  <a:pt x="32" y="526"/>
                </a:lnTo>
                <a:lnTo>
                  <a:pt x="24" y="523"/>
                </a:lnTo>
                <a:lnTo>
                  <a:pt x="17" y="518"/>
                </a:lnTo>
                <a:lnTo>
                  <a:pt x="12" y="513"/>
                </a:lnTo>
                <a:lnTo>
                  <a:pt x="7" y="508"/>
                </a:lnTo>
                <a:lnTo>
                  <a:pt x="4" y="501"/>
                </a:lnTo>
                <a:lnTo>
                  <a:pt x="2" y="496"/>
                </a:lnTo>
                <a:lnTo>
                  <a:pt x="0" y="485"/>
                </a:lnTo>
                <a:lnTo>
                  <a:pt x="0" y="475"/>
                </a:lnTo>
                <a:lnTo>
                  <a:pt x="1" y="467"/>
                </a:lnTo>
                <a:lnTo>
                  <a:pt x="4" y="458"/>
                </a:lnTo>
                <a:lnTo>
                  <a:pt x="8" y="449"/>
                </a:lnTo>
                <a:lnTo>
                  <a:pt x="15" y="442"/>
                </a:lnTo>
                <a:lnTo>
                  <a:pt x="21" y="434"/>
                </a:lnTo>
                <a:lnTo>
                  <a:pt x="30" y="428"/>
                </a:lnTo>
                <a:lnTo>
                  <a:pt x="47" y="415"/>
                </a:lnTo>
                <a:lnTo>
                  <a:pt x="67" y="404"/>
                </a:lnTo>
                <a:lnTo>
                  <a:pt x="86" y="394"/>
                </a:lnTo>
                <a:lnTo>
                  <a:pt x="105" y="387"/>
                </a:lnTo>
                <a:lnTo>
                  <a:pt x="107" y="386"/>
                </a:lnTo>
                <a:lnTo>
                  <a:pt x="109" y="383"/>
                </a:lnTo>
                <a:lnTo>
                  <a:pt x="110" y="380"/>
                </a:lnTo>
                <a:lnTo>
                  <a:pt x="111" y="375"/>
                </a:lnTo>
                <a:lnTo>
                  <a:pt x="112" y="368"/>
                </a:lnTo>
                <a:lnTo>
                  <a:pt x="113" y="352"/>
                </a:lnTo>
                <a:lnTo>
                  <a:pt x="112" y="330"/>
                </a:lnTo>
                <a:lnTo>
                  <a:pt x="112" y="322"/>
                </a:lnTo>
                <a:lnTo>
                  <a:pt x="112" y="313"/>
                </a:lnTo>
                <a:lnTo>
                  <a:pt x="112" y="289"/>
                </a:lnTo>
                <a:lnTo>
                  <a:pt x="111" y="265"/>
                </a:lnTo>
                <a:lnTo>
                  <a:pt x="110" y="239"/>
                </a:lnTo>
                <a:lnTo>
                  <a:pt x="109" y="212"/>
                </a:lnTo>
                <a:lnTo>
                  <a:pt x="108" y="190"/>
                </a:lnTo>
                <a:lnTo>
                  <a:pt x="107" y="170"/>
                </a:lnTo>
                <a:lnTo>
                  <a:pt x="107" y="150"/>
                </a:lnTo>
                <a:lnTo>
                  <a:pt x="106" y="133"/>
                </a:lnTo>
                <a:lnTo>
                  <a:pt x="106" y="118"/>
                </a:lnTo>
                <a:lnTo>
                  <a:pt x="105" y="105"/>
                </a:lnTo>
                <a:lnTo>
                  <a:pt x="105" y="86"/>
                </a:lnTo>
                <a:lnTo>
                  <a:pt x="106" y="69"/>
                </a:lnTo>
                <a:lnTo>
                  <a:pt x="108" y="61"/>
                </a:lnTo>
                <a:lnTo>
                  <a:pt x="110" y="53"/>
                </a:lnTo>
                <a:lnTo>
                  <a:pt x="114" y="45"/>
                </a:lnTo>
                <a:lnTo>
                  <a:pt x="120" y="37"/>
                </a:lnTo>
                <a:lnTo>
                  <a:pt x="126" y="29"/>
                </a:lnTo>
                <a:lnTo>
                  <a:pt x="134" y="23"/>
                </a:lnTo>
                <a:lnTo>
                  <a:pt x="143" y="17"/>
                </a:lnTo>
                <a:lnTo>
                  <a:pt x="154" y="12"/>
                </a:lnTo>
                <a:lnTo>
                  <a:pt x="165" y="7"/>
                </a:lnTo>
                <a:lnTo>
                  <a:pt x="177" y="4"/>
                </a:lnTo>
                <a:lnTo>
                  <a:pt x="190" y="2"/>
                </a:lnTo>
                <a:lnTo>
                  <a:pt x="204" y="1"/>
                </a:lnTo>
                <a:lnTo>
                  <a:pt x="206" y="1"/>
                </a:lnTo>
                <a:lnTo>
                  <a:pt x="208" y="0"/>
                </a:lnTo>
                <a:lnTo>
                  <a:pt x="216" y="1"/>
                </a:lnTo>
                <a:lnTo>
                  <a:pt x="222" y="2"/>
                </a:lnTo>
                <a:lnTo>
                  <a:pt x="228" y="3"/>
                </a:lnTo>
                <a:lnTo>
                  <a:pt x="234" y="5"/>
                </a:lnTo>
                <a:lnTo>
                  <a:pt x="240" y="7"/>
                </a:lnTo>
                <a:lnTo>
                  <a:pt x="245" y="11"/>
                </a:lnTo>
                <a:lnTo>
                  <a:pt x="249" y="14"/>
                </a:lnTo>
                <a:lnTo>
                  <a:pt x="254" y="18"/>
                </a:lnTo>
                <a:lnTo>
                  <a:pt x="258" y="23"/>
                </a:lnTo>
                <a:lnTo>
                  <a:pt x="262" y="28"/>
                </a:lnTo>
                <a:lnTo>
                  <a:pt x="267" y="24"/>
                </a:lnTo>
                <a:lnTo>
                  <a:pt x="272" y="19"/>
                </a:lnTo>
                <a:lnTo>
                  <a:pt x="277" y="16"/>
                </a:lnTo>
                <a:lnTo>
                  <a:pt x="284" y="13"/>
                </a:lnTo>
                <a:lnTo>
                  <a:pt x="289" y="10"/>
                </a:lnTo>
                <a:lnTo>
                  <a:pt x="297" y="9"/>
                </a:lnTo>
                <a:lnTo>
                  <a:pt x="303" y="6"/>
                </a:lnTo>
                <a:lnTo>
                  <a:pt x="311" y="6"/>
                </a:lnTo>
                <a:lnTo>
                  <a:pt x="316" y="6"/>
                </a:lnTo>
                <a:lnTo>
                  <a:pt x="321" y="6"/>
                </a:lnTo>
                <a:lnTo>
                  <a:pt x="331" y="6"/>
                </a:lnTo>
                <a:lnTo>
                  <a:pt x="342" y="7"/>
                </a:lnTo>
                <a:lnTo>
                  <a:pt x="352" y="10"/>
                </a:lnTo>
                <a:lnTo>
                  <a:pt x="360" y="12"/>
                </a:lnTo>
                <a:lnTo>
                  <a:pt x="369" y="15"/>
                </a:lnTo>
                <a:lnTo>
                  <a:pt x="377" y="19"/>
                </a:lnTo>
                <a:lnTo>
                  <a:pt x="383" y="24"/>
                </a:lnTo>
                <a:lnTo>
                  <a:pt x="390" y="29"/>
                </a:lnTo>
                <a:lnTo>
                  <a:pt x="394" y="34"/>
                </a:lnTo>
                <a:lnTo>
                  <a:pt x="397" y="40"/>
                </a:lnTo>
                <a:lnTo>
                  <a:pt x="403" y="33"/>
                </a:lnTo>
                <a:lnTo>
                  <a:pt x="409" y="28"/>
                </a:lnTo>
                <a:lnTo>
                  <a:pt x="414" y="25"/>
                </a:lnTo>
                <a:lnTo>
                  <a:pt x="420" y="22"/>
                </a:lnTo>
                <a:lnTo>
                  <a:pt x="430" y="18"/>
                </a:lnTo>
                <a:lnTo>
                  <a:pt x="437" y="17"/>
                </a:lnTo>
                <a:lnTo>
                  <a:pt x="439" y="17"/>
                </a:lnTo>
                <a:lnTo>
                  <a:pt x="446" y="17"/>
                </a:lnTo>
                <a:lnTo>
                  <a:pt x="456" y="17"/>
                </a:lnTo>
                <a:lnTo>
                  <a:pt x="467" y="17"/>
                </a:lnTo>
                <a:lnTo>
                  <a:pt x="477" y="18"/>
                </a:lnTo>
                <a:lnTo>
                  <a:pt x="487" y="20"/>
                </a:lnTo>
                <a:lnTo>
                  <a:pt x="495" y="23"/>
                </a:lnTo>
                <a:lnTo>
                  <a:pt x="503" y="25"/>
                </a:lnTo>
                <a:lnTo>
                  <a:pt x="510" y="28"/>
                </a:lnTo>
                <a:lnTo>
                  <a:pt x="515" y="31"/>
                </a:lnTo>
                <a:lnTo>
                  <a:pt x="520" y="36"/>
                </a:lnTo>
                <a:lnTo>
                  <a:pt x="529" y="44"/>
                </a:lnTo>
                <a:lnTo>
                  <a:pt x="534" y="53"/>
                </a:lnTo>
                <a:lnTo>
                  <a:pt x="538" y="61"/>
                </a:lnTo>
                <a:lnTo>
                  <a:pt x="540" y="69"/>
                </a:lnTo>
                <a:lnTo>
                  <a:pt x="542" y="87"/>
                </a:lnTo>
                <a:lnTo>
                  <a:pt x="542" y="106"/>
                </a:lnTo>
                <a:lnTo>
                  <a:pt x="542" y="123"/>
                </a:lnTo>
                <a:lnTo>
                  <a:pt x="541" y="141"/>
                </a:lnTo>
                <a:lnTo>
                  <a:pt x="538" y="176"/>
                </a:lnTo>
                <a:lnTo>
                  <a:pt x="532" y="208"/>
                </a:lnTo>
                <a:lnTo>
                  <a:pt x="530" y="225"/>
                </a:lnTo>
                <a:lnTo>
                  <a:pt x="527" y="242"/>
                </a:lnTo>
                <a:lnTo>
                  <a:pt x="526" y="256"/>
                </a:lnTo>
                <a:lnTo>
                  <a:pt x="524" y="269"/>
                </a:lnTo>
                <a:lnTo>
                  <a:pt x="522" y="281"/>
                </a:lnTo>
                <a:lnTo>
                  <a:pt x="521" y="297"/>
                </a:lnTo>
                <a:lnTo>
                  <a:pt x="519" y="314"/>
                </a:lnTo>
                <a:lnTo>
                  <a:pt x="516" y="335"/>
                </a:lnTo>
                <a:lnTo>
                  <a:pt x="512" y="359"/>
                </a:lnTo>
                <a:lnTo>
                  <a:pt x="512" y="361"/>
                </a:lnTo>
                <a:lnTo>
                  <a:pt x="511" y="366"/>
                </a:lnTo>
                <a:lnTo>
                  <a:pt x="510" y="370"/>
                </a:lnTo>
                <a:lnTo>
                  <a:pt x="517" y="375"/>
                </a:lnTo>
                <a:lnTo>
                  <a:pt x="530" y="380"/>
                </a:lnTo>
                <a:lnTo>
                  <a:pt x="533" y="381"/>
                </a:lnTo>
                <a:lnTo>
                  <a:pt x="537" y="382"/>
                </a:lnTo>
                <a:lnTo>
                  <a:pt x="545" y="387"/>
                </a:lnTo>
                <a:lnTo>
                  <a:pt x="556" y="391"/>
                </a:lnTo>
                <a:lnTo>
                  <a:pt x="568" y="399"/>
                </a:lnTo>
                <a:lnTo>
                  <a:pt x="580" y="407"/>
                </a:lnTo>
                <a:lnTo>
                  <a:pt x="585" y="411"/>
                </a:lnTo>
                <a:lnTo>
                  <a:pt x="589" y="418"/>
                </a:lnTo>
                <a:lnTo>
                  <a:pt x="595" y="424"/>
                </a:lnTo>
                <a:lnTo>
                  <a:pt x="598" y="431"/>
                </a:lnTo>
                <a:lnTo>
                  <a:pt x="601" y="439"/>
                </a:lnTo>
                <a:lnTo>
                  <a:pt x="603" y="447"/>
                </a:lnTo>
                <a:lnTo>
                  <a:pt x="605" y="457"/>
                </a:lnTo>
                <a:lnTo>
                  <a:pt x="605" y="467"/>
                </a:lnTo>
                <a:lnTo>
                  <a:pt x="603" y="476"/>
                </a:lnTo>
                <a:lnTo>
                  <a:pt x="600" y="485"/>
                </a:lnTo>
                <a:lnTo>
                  <a:pt x="596" y="495"/>
                </a:lnTo>
                <a:lnTo>
                  <a:pt x="589" y="502"/>
                </a:lnTo>
                <a:lnTo>
                  <a:pt x="585" y="505"/>
                </a:lnTo>
                <a:lnTo>
                  <a:pt x="581" y="509"/>
                </a:lnTo>
                <a:lnTo>
                  <a:pt x="575" y="512"/>
                </a:lnTo>
                <a:lnTo>
                  <a:pt x="571" y="514"/>
                </a:lnTo>
                <a:lnTo>
                  <a:pt x="565" y="516"/>
                </a:lnTo>
                <a:lnTo>
                  <a:pt x="558" y="517"/>
                </a:lnTo>
                <a:lnTo>
                  <a:pt x="552" y="518"/>
                </a:lnTo>
                <a:lnTo>
                  <a:pt x="545" y="518"/>
                </a:lnTo>
                <a:lnTo>
                  <a:pt x="531" y="517"/>
                </a:lnTo>
                <a:lnTo>
                  <a:pt x="518" y="515"/>
                </a:lnTo>
                <a:lnTo>
                  <a:pt x="505" y="511"/>
                </a:lnTo>
                <a:lnTo>
                  <a:pt x="495" y="508"/>
                </a:lnTo>
                <a:lnTo>
                  <a:pt x="473" y="498"/>
                </a:lnTo>
                <a:lnTo>
                  <a:pt x="451" y="491"/>
                </a:lnTo>
                <a:lnTo>
                  <a:pt x="429" y="485"/>
                </a:lnTo>
                <a:lnTo>
                  <a:pt x="402" y="478"/>
                </a:lnTo>
                <a:lnTo>
                  <a:pt x="397" y="477"/>
                </a:lnTo>
                <a:lnTo>
                  <a:pt x="380" y="474"/>
                </a:lnTo>
                <a:lnTo>
                  <a:pt x="364" y="472"/>
                </a:lnTo>
                <a:lnTo>
                  <a:pt x="350" y="471"/>
                </a:lnTo>
                <a:lnTo>
                  <a:pt x="337" y="471"/>
                </a:lnTo>
                <a:lnTo>
                  <a:pt x="321" y="471"/>
                </a:lnTo>
                <a:lnTo>
                  <a:pt x="304" y="471"/>
                </a:lnTo>
                <a:lnTo>
                  <a:pt x="289" y="472"/>
                </a:lnTo>
                <a:lnTo>
                  <a:pt x="273" y="473"/>
                </a:lnTo>
                <a:lnTo>
                  <a:pt x="258" y="474"/>
                </a:lnTo>
                <a:lnTo>
                  <a:pt x="244" y="475"/>
                </a:lnTo>
                <a:lnTo>
                  <a:pt x="230" y="477"/>
                </a:lnTo>
                <a:lnTo>
                  <a:pt x="205" y="483"/>
                </a:lnTo>
                <a:lnTo>
                  <a:pt x="180" y="489"/>
                </a:lnTo>
                <a:lnTo>
                  <a:pt x="171" y="491"/>
                </a:lnTo>
                <a:lnTo>
                  <a:pt x="162" y="495"/>
                </a:lnTo>
                <a:lnTo>
                  <a:pt x="150" y="499"/>
                </a:lnTo>
                <a:lnTo>
                  <a:pt x="137" y="504"/>
                </a:lnTo>
                <a:lnTo>
                  <a:pt x="111" y="514"/>
                </a:lnTo>
                <a:lnTo>
                  <a:pt x="87" y="522"/>
                </a:lnTo>
                <a:lnTo>
                  <a:pt x="78" y="525"/>
                </a:lnTo>
                <a:lnTo>
                  <a:pt x="68" y="527"/>
                </a:lnTo>
                <a:lnTo>
                  <a:pt x="59" y="528"/>
                </a:lnTo>
                <a:lnTo>
                  <a:pt x="51" y="528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2055" name="Freeform 7"/>
          <p:cNvSpPr>
            <a:spLocks/>
          </p:cNvSpPr>
          <p:nvPr/>
        </p:nvSpPr>
        <p:spPr bwMode="auto">
          <a:xfrm>
            <a:off x="8559404" y="1133477"/>
            <a:ext cx="190500" cy="211931"/>
          </a:xfrm>
          <a:custGeom>
            <a:avLst/>
            <a:gdLst>
              <a:gd name="T0" fmla="*/ 2147483647 w 480"/>
              <a:gd name="T1" fmla="*/ 2147483647 h 535"/>
              <a:gd name="T2" fmla="*/ 2147483647 w 480"/>
              <a:gd name="T3" fmla="*/ 2147483647 h 535"/>
              <a:gd name="T4" fmla="*/ 2147483647 w 480"/>
              <a:gd name="T5" fmla="*/ 2147483647 h 535"/>
              <a:gd name="T6" fmla="*/ 2147483647 w 480"/>
              <a:gd name="T7" fmla="*/ 2147483647 h 535"/>
              <a:gd name="T8" fmla="*/ 2147483647 w 480"/>
              <a:gd name="T9" fmla="*/ 2147483647 h 535"/>
              <a:gd name="T10" fmla="*/ 2147483647 w 480"/>
              <a:gd name="T11" fmla="*/ 2147483647 h 535"/>
              <a:gd name="T12" fmla="*/ 2147483647 w 480"/>
              <a:gd name="T13" fmla="*/ 2147483647 h 535"/>
              <a:gd name="T14" fmla="*/ 2147483647 w 480"/>
              <a:gd name="T15" fmla="*/ 2147483647 h 535"/>
              <a:gd name="T16" fmla="*/ 2147483647 w 480"/>
              <a:gd name="T17" fmla="*/ 2147483647 h 535"/>
              <a:gd name="T18" fmla="*/ 2147483647 w 480"/>
              <a:gd name="T19" fmla="*/ 2147483647 h 535"/>
              <a:gd name="T20" fmla="*/ 2147483647 w 480"/>
              <a:gd name="T21" fmla="*/ 2147483647 h 535"/>
              <a:gd name="T22" fmla="*/ 2147483647 w 480"/>
              <a:gd name="T23" fmla="*/ 2147483647 h 535"/>
              <a:gd name="T24" fmla="*/ 0 w 480"/>
              <a:gd name="T25" fmla="*/ 2147483647 h 535"/>
              <a:gd name="T26" fmla="*/ 0 w 480"/>
              <a:gd name="T27" fmla="*/ 2147483647 h 535"/>
              <a:gd name="T28" fmla="*/ 2147483647 w 480"/>
              <a:gd name="T29" fmla="*/ 2147483647 h 535"/>
              <a:gd name="T30" fmla="*/ 2147483647 w 480"/>
              <a:gd name="T31" fmla="*/ 2147483647 h 535"/>
              <a:gd name="T32" fmla="*/ 2147483647 w 480"/>
              <a:gd name="T33" fmla="*/ 2147483647 h 535"/>
              <a:gd name="T34" fmla="*/ 2147483647 w 480"/>
              <a:gd name="T35" fmla="*/ 2147483647 h 535"/>
              <a:gd name="T36" fmla="*/ 2147483647 w 480"/>
              <a:gd name="T37" fmla="*/ 2147483647 h 535"/>
              <a:gd name="T38" fmla="*/ 2147483647 w 480"/>
              <a:gd name="T39" fmla="*/ 2147483647 h 535"/>
              <a:gd name="T40" fmla="*/ 2147483647 w 480"/>
              <a:gd name="T41" fmla="*/ 2147483647 h 535"/>
              <a:gd name="T42" fmla="*/ 2147483647 w 480"/>
              <a:gd name="T43" fmla="*/ 2147483647 h 535"/>
              <a:gd name="T44" fmla="*/ 2147483647 w 480"/>
              <a:gd name="T45" fmla="*/ 2147483647 h 535"/>
              <a:gd name="T46" fmla="*/ 2147483647 w 480"/>
              <a:gd name="T47" fmla="*/ 2147483647 h 535"/>
              <a:gd name="T48" fmla="*/ 2147483647 w 480"/>
              <a:gd name="T49" fmla="*/ 2147483647 h 535"/>
              <a:gd name="T50" fmla="*/ 2147483647 w 480"/>
              <a:gd name="T51" fmla="*/ 2147483647 h 535"/>
              <a:gd name="T52" fmla="*/ 2147483647 w 480"/>
              <a:gd name="T53" fmla="*/ 2147483647 h 535"/>
              <a:gd name="T54" fmla="*/ 2147483647 w 480"/>
              <a:gd name="T55" fmla="*/ 2147483647 h 535"/>
              <a:gd name="T56" fmla="*/ 2147483647 w 480"/>
              <a:gd name="T57" fmla="*/ 2147483647 h 535"/>
              <a:gd name="T58" fmla="*/ 2147483647 w 480"/>
              <a:gd name="T59" fmla="*/ 2147483647 h 535"/>
              <a:gd name="T60" fmla="*/ 2147483647 w 480"/>
              <a:gd name="T61" fmla="*/ 2147483647 h 535"/>
              <a:gd name="T62" fmla="*/ 2147483647 w 480"/>
              <a:gd name="T63" fmla="*/ 2147483647 h 535"/>
              <a:gd name="T64" fmla="*/ 2147483647 w 480"/>
              <a:gd name="T65" fmla="*/ 2147483647 h 535"/>
              <a:gd name="T66" fmla="*/ 2147483647 w 480"/>
              <a:gd name="T67" fmla="*/ 2147483647 h 535"/>
              <a:gd name="T68" fmla="*/ 2147483647 w 480"/>
              <a:gd name="T69" fmla="*/ 2147483647 h 535"/>
              <a:gd name="T70" fmla="*/ 2147483647 w 480"/>
              <a:gd name="T71" fmla="*/ 2147483647 h 535"/>
              <a:gd name="T72" fmla="*/ 2147483647 w 480"/>
              <a:gd name="T73" fmla="*/ 2147483647 h 535"/>
              <a:gd name="T74" fmla="*/ 2147483647 w 480"/>
              <a:gd name="T75" fmla="*/ 2147483647 h 535"/>
              <a:gd name="T76" fmla="*/ 2147483647 w 480"/>
              <a:gd name="T77" fmla="*/ 2147483647 h 535"/>
              <a:gd name="T78" fmla="*/ 2147483647 w 480"/>
              <a:gd name="T79" fmla="*/ 2147483647 h 535"/>
              <a:gd name="T80" fmla="*/ 2147483647 w 480"/>
              <a:gd name="T81" fmla="*/ 2147483647 h 535"/>
              <a:gd name="T82" fmla="*/ 2147483647 w 480"/>
              <a:gd name="T83" fmla="*/ 2147483647 h 535"/>
              <a:gd name="T84" fmla="*/ 2147483647 w 480"/>
              <a:gd name="T85" fmla="*/ 2147483647 h 535"/>
              <a:gd name="T86" fmla="*/ 2147483647 w 480"/>
              <a:gd name="T87" fmla="*/ 2147483647 h 535"/>
              <a:gd name="T88" fmla="*/ 2147483647 w 480"/>
              <a:gd name="T89" fmla="*/ 2147483647 h 535"/>
              <a:gd name="T90" fmla="*/ 2147483647 w 480"/>
              <a:gd name="T91" fmla="*/ 2147483647 h 535"/>
              <a:gd name="T92" fmla="*/ 2147483647 w 480"/>
              <a:gd name="T93" fmla="*/ 2147483647 h 535"/>
              <a:gd name="T94" fmla="*/ 2147483647 w 480"/>
              <a:gd name="T95" fmla="*/ 2147483647 h 535"/>
              <a:gd name="T96" fmla="*/ 2147483647 w 480"/>
              <a:gd name="T97" fmla="*/ 2147483647 h 535"/>
              <a:gd name="T98" fmla="*/ 2147483647 w 480"/>
              <a:gd name="T99" fmla="*/ 2147483647 h 535"/>
              <a:gd name="T100" fmla="*/ 2147483647 w 480"/>
              <a:gd name="T101" fmla="*/ 2147483647 h 535"/>
              <a:gd name="T102" fmla="*/ 2147483647 w 480"/>
              <a:gd name="T103" fmla="*/ 2147483647 h 53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480"/>
              <a:gd name="T157" fmla="*/ 0 h 535"/>
              <a:gd name="T158" fmla="*/ 480 w 480"/>
              <a:gd name="T159" fmla="*/ 535 h 535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480" h="535">
                <a:moveTo>
                  <a:pt x="249" y="535"/>
                </a:moveTo>
                <a:lnTo>
                  <a:pt x="241" y="534"/>
                </a:lnTo>
                <a:lnTo>
                  <a:pt x="232" y="534"/>
                </a:lnTo>
                <a:lnTo>
                  <a:pt x="221" y="532"/>
                </a:lnTo>
                <a:lnTo>
                  <a:pt x="209" y="529"/>
                </a:lnTo>
                <a:lnTo>
                  <a:pt x="197" y="526"/>
                </a:lnTo>
                <a:lnTo>
                  <a:pt x="186" y="521"/>
                </a:lnTo>
                <a:lnTo>
                  <a:pt x="173" y="516"/>
                </a:lnTo>
                <a:lnTo>
                  <a:pt x="159" y="508"/>
                </a:lnTo>
                <a:lnTo>
                  <a:pt x="146" y="501"/>
                </a:lnTo>
                <a:lnTo>
                  <a:pt x="133" y="491"/>
                </a:lnTo>
                <a:lnTo>
                  <a:pt x="119" y="480"/>
                </a:lnTo>
                <a:lnTo>
                  <a:pt x="106" y="468"/>
                </a:lnTo>
                <a:lnTo>
                  <a:pt x="94" y="455"/>
                </a:lnTo>
                <a:lnTo>
                  <a:pt x="81" y="440"/>
                </a:lnTo>
                <a:lnTo>
                  <a:pt x="70" y="423"/>
                </a:lnTo>
                <a:lnTo>
                  <a:pt x="59" y="405"/>
                </a:lnTo>
                <a:lnTo>
                  <a:pt x="49" y="387"/>
                </a:lnTo>
                <a:lnTo>
                  <a:pt x="42" y="369"/>
                </a:lnTo>
                <a:lnTo>
                  <a:pt x="34" y="353"/>
                </a:lnTo>
                <a:lnTo>
                  <a:pt x="28" y="337"/>
                </a:lnTo>
                <a:lnTo>
                  <a:pt x="17" y="306"/>
                </a:lnTo>
                <a:lnTo>
                  <a:pt x="9" y="278"/>
                </a:lnTo>
                <a:lnTo>
                  <a:pt x="5" y="253"/>
                </a:lnTo>
                <a:lnTo>
                  <a:pt x="2" y="232"/>
                </a:lnTo>
                <a:lnTo>
                  <a:pt x="0" y="213"/>
                </a:lnTo>
                <a:lnTo>
                  <a:pt x="0" y="199"/>
                </a:lnTo>
                <a:lnTo>
                  <a:pt x="0" y="188"/>
                </a:lnTo>
                <a:lnTo>
                  <a:pt x="1" y="178"/>
                </a:lnTo>
                <a:lnTo>
                  <a:pt x="3" y="168"/>
                </a:lnTo>
                <a:lnTo>
                  <a:pt x="5" y="159"/>
                </a:lnTo>
                <a:lnTo>
                  <a:pt x="8" y="152"/>
                </a:lnTo>
                <a:lnTo>
                  <a:pt x="13" y="144"/>
                </a:lnTo>
                <a:lnTo>
                  <a:pt x="17" y="138"/>
                </a:lnTo>
                <a:lnTo>
                  <a:pt x="22" y="132"/>
                </a:lnTo>
                <a:lnTo>
                  <a:pt x="29" y="127"/>
                </a:lnTo>
                <a:lnTo>
                  <a:pt x="35" y="122"/>
                </a:lnTo>
                <a:lnTo>
                  <a:pt x="42" y="117"/>
                </a:lnTo>
                <a:lnTo>
                  <a:pt x="49" y="114"/>
                </a:lnTo>
                <a:lnTo>
                  <a:pt x="67" y="107"/>
                </a:lnTo>
                <a:lnTo>
                  <a:pt x="86" y="101"/>
                </a:lnTo>
                <a:lnTo>
                  <a:pt x="88" y="100"/>
                </a:lnTo>
                <a:lnTo>
                  <a:pt x="89" y="100"/>
                </a:lnTo>
                <a:lnTo>
                  <a:pt x="96" y="99"/>
                </a:lnTo>
                <a:lnTo>
                  <a:pt x="113" y="95"/>
                </a:lnTo>
                <a:lnTo>
                  <a:pt x="138" y="88"/>
                </a:lnTo>
                <a:lnTo>
                  <a:pt x="169" y="80"/>
                </a:lnTo>
                <a:lnTo>
                  <a:pt x="205" y="68"/>
                </a:lnTo>
                <a:lnTo>
                  <a:pt x="243" y="54"/>
                </a:lnTo>
                <a:lnTo>
                  <a:pt x="261" y="46"/>
                </a:lnTo>
                <a:lnTo>
                  <a:pt x="281" y="37"/>
                </a:lnTo>
                <a:lnTo>
                  <a:pt x="298" y="29"/>
                </a:lnTo>
                <a:lnTo>
                  <a:pt x="315" y="19"/>
                </a:lnTo>
                <a:lnTo>
                  <a:pt x="327" y="13"/>
                </a:lnTo>
                <a:lnTo>
                  <a:pt x="342" y="6"/>
                </a:lnTo>
                <a:lnTo>
                  <a:pt x="351" y="4"/>
                </a:lnTo>
                <a:lnTo>
                  <a:pt x="359" y="2"/>
                </a:lnTo>
                <a:lnTo>
                  <a:pt x="369" y="1"/>
                </a:lnTo>
                <a:lnTo>
                  <a:pt x="378" y="0"/>
                </a:lnTo>
                <a:lnTo>
                  <a:pt x="387" y="1"/>
                </a:lnTo>
                <a:lnTo>
                  <a:pt x="399" y="3"/>
                </a:lnTo>
                <a:lnTo>
                  <a:pt x="406" y="5"/>
                </a:lnTo>
                <a:lnTo>
                  <a:pt x="412" y="7"/>
                </a:lnTo>
                <a:lnTo>
                  <a:pt x="420" y="10"/>
                </a:lnTo>
                <a:lnTo>
                  <a:pt x="427" y="16"/>
                </a:lnTo>
                <a:lnTo>
                  <a:pt x="435" y="21"/>
                </a:lnTo>
                <a:lnTo>
                  <a:pt x="441" y="28"/>
                </a:lnTo>
                <a:lnTo>
                  <a:pt x="448" y="36"/>
                </a:lnTo>
                <a:lnTo>
                  <a:pt x="454" y="46"/>
                </a:lnTo>
                <a:lnTo>
                  <a:pt x="460" y="58"/>
                </a:lnTo>
                <a:lnTo>
                  <a:pt x="464" y="71"/>
                </a:lnTo>
                <a:lnTo>
                  <a:pt x="468" y="86"/>
                </a:lnTo>
                <a:lnTo>
                  <a:pt x="471" y="102"/>
                </a:lnTo>
                <a:lnTo>
                  <a:pt x="473" y="118"/>
                </a:lnTo>
                <a:lnTo>
                  <a:pt x="476" y="148"/>
                </a:lnTo>
                <a:lnTo>
                  <a:pt x="479" y="182"/>
                </a:lnTo>
                <a:lnTo>
                  <a:pt x="480" y="199"/>
                </a:lnTo>
                <a:lnTo>
                  <a:pt x="480" y="219"/>
                </a:lnTo>
                <a:lnTo>
                  <a:pt x="480" y="237"/>
                </a:lnTo>
                <a:lnTo>
                  <a:pt x="480" y="258"/>
                </a:lnTo>
                <a:lnTo>
                  <a:pt x="478" y="278"/>
                </a:lnTo>
                <a:lnTo>
                  <a:pt x="476" y="299"/>
                </a:lnTo>
                <a:lnTo>
                  <a:pt x="472" y="319"/>
                </a:lnTo>
                <a:lnTo>
                  <a:pt x="467" y="341"/>
                </a:lnTo>
                <a:lnTo>
                  <a:pt x="461" y="363"/>
                </a:lnTo>
                <a:lnTo>
                  <a:pt x="453" y="384"/>
                </a:lnTo>
                <a:lnTo>
                  <a:pt x="444" y="406"/>
                </a:lnTo>
                <a:lnTo>
                  <a:pt x="433" y="426"/>
                </a:lnTo>
                <a:lnTo>
                  <a:pt x="425" y="438"/>
                </a:lnTo>
                <a:lnTo>
                  <a:pt x="417" y="450"/>
                </a:lnTo>
                <a:lnTo>
                  <a:pt x="407" y="461"/>
                </a:lnTo>
                <a:lnTo>
                  <a:pt x="397" y="471"/>
                </a:lnTo>
                <a:lnTo>
                  <a:pt x="385" y="480"/>
                </a:lnTo>
                <a:lnTo>
                  <a:pt x="375" y="489"/>
                </a:lnTo>
                <a:lnTo>
                  <a:pt x="362" y="498"/>
                </a:lnTo>
                <a:lnTo>
                  <a:pt x="350" y="505"/>
                </a:lnTo>
                <a:lnTo>
                  <a:pt x="337" y="512"/>
                </a:lnTo>
                <a:lnTo>
                  <a:pt x="324" y="518"/>
                </a:lnTo>
                <a:lnTo>
                  <a:pt x="311" y="524"/>
                </a:lnTo>
                <a:lnTo>
                  <a:pt x="298" y="528"/>
                </a:lnTo>
                <a:lnTo>
                  <a:pt x="285" y="531"/>
                </a:lnTo>
                <a:lnTo>
                  <a:pt x="273" y="533"/>
                </a:lnTo>
                <a:lnTo>
                  <a:pt x="261" y="534"/>
                </a:lnTo>
                <a:lnTo>
                  <a:pt x="249" y="535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2057" name="Freeform 9"/>
          <p:cNvSpPr>
            <a:spLocks/>
          </p:cNvSpPr>
          <p:nvPr/>
        </p:nvSpPr>
        <p:spPr bwMode="auto">
          <a:xfrm>
            <a:off x="7448551" y="1119189"/>
            <a:ext cx="216694" cy="235744"/>
          </a:xfrm>
          <a:custGeom>
            <a:avLst/>
            <a:gdLst>
              <a:gd name="T0" fmla="*/ 2147483647 w 545"/>
              <a:gd name="T1" fmla="*/ 2147483647 h 594"/>
              <a:gd name="T2" fmla="*/ 2147483647 w 545"/>
              <a:gd name="T3" fmla="*/ 2147483647 h 594"/>
              <a:gd name="T4" fmla="*/ 0 w 545"/>
              <a:gd name="T5" fmla="*/ 2147483647 h 594"/>
              <a:gd name="T6" fmla="*/ 2147483647 w 545"/>
              <a:gd name="T7" fmla="*/ 2147483647 h 594"/>
              <a:gd name="T8" fmla="*/ 2147483647 w 545"/>
              <a:gd name="T9" fmla="*/ 2147483647 h 594"/>
              <a:gd name="T10" fmla="*/ 2147483647 w 545"/>
              <a:gd name="T11" fmla="*/ 2147483647 h 594"/>
              <a:gd name="T12" fmla="*/ 2147483647 w 545"/>
              <a:gd name="T13" fmla="*/ 2147483647 h 594"/>
              <a:gd name="T14" fmla="*/ 2147483647 w 545"/>
              <a:gd name="T15" fmla="*/ 2147483647 h 594"/>
              <a:gd name="T16" fmla="*/ 2147483647 w 545"/>
              <a:gd name="T17" fmla="*/ 2147483647 h 594"/>
              <a:gd name="T18" fmla="*/ 2147483647 w 545"/>
              <a:gd name="T19" fmla="*/ 2147483647 h 594"/>
              <a:gd name="T20" fmla="*/ 2147483647 w 545"/>
              <a:gd name="T21" fmla="*/ 2147483647 h 594"/>
              <a:gd name="T22" fmla="*/ 2147483647 w 545"/>
              <a:gd name="T23" fmla="*/ 2147483647 h 594"/>
              <a:gd name="T24" fmla="*/ 2147483647 w 545"/>
              <a:gd name="T25" fmla="*/ 2147483647 h 594"/>
              <a:gd name="T26" fmla="*/ 2147483647 w 545"/>
              <a:gd name="T27" fmla="*/ 2147483647 h 594"/>
              <a:gd name="T28" fmla="*/ 2147483647 w 545"/>
              <a:gd name="T29" fmla="*/ 2147483647 h 594"/>
              <a:gd name="T30" fmla="*/ 2147483647 w 545"/>
              <a:gd name="T31" fmla="*/ 2147483647 h 594"/>
              <a:gd name="T32" fmla="*/ 2147483647 w 545"/>
              <a:gd name="T33" fmla="*/ 2147483647 h 594"/>
              <a:gd name="T34" fmla="*/ 2147483647 w 545"/>
              <a:gd name="T35" fmla="*/ 2147483647 h 594"/>
              <a:gd name="T36" fmla="*/ 2147483647 w 545"/>
              <a:gd name="T37" fmla="*/ 2147483647 h 594"/>
              <a:gd name="T38" fmla="*/ 2147483647 w 545"/>
              <a:gd name="T39" fmla="*/ 2147483647 h 594"/>
              <a:gd name="T40" fmla="*/ 2147483647 w 545"/>
              <a:gd name="T41" fmla="*/ 2147483647 h 594"/>
              <a:gd name="T42" fmla="*/ 2147483647 w 545"/>
              <a:gd name="T43" fmla="*/ 2147483647 h 594"/>
              <a:gd name="T44" fmla="*/ 2147483647 w 545"/>
              <a:gd name="T45" fmla="*/ 2147483647 h 594"/>
              <a:gd name="T46" fmla="*/ 2147483647 w 545"/>
              <a:gd name="T47" fmla="*/ 2147483647 h 594"/>
              <a:gd name="T48" fmla="*/ 2147483647 w 545"/>
              <a:gd name="T49" fmla="*/ 2147483647 h 594"/>
              <a:gd name="T50" fmla="*/ 2147483647 w 545"/>
              <a:gd name="T51" fmla="*/ 2147483647 h 594"/>
              <a:gd name="T52" fmla="*/ 2147483647 w 545"/>
              <a:gd name="T53" fmla="*/ 2147483647 h 594"/>
              <a:gd name="T54" fmla="*/ 2147483647 w 545"/>
              <a:gd name="T55" fmla="*/ 2147483647 h 594"/>
              <a:gd name="T56" fmla="*/ 2147483647 w 545"/>
              <a:gd name="T57" fmla="*/ 2147483647 h 594"/>
              <a:gd name="T58" fmla="*/ 2147483647 w 545"/>
              <a:gd name="T59" fmla="*/ 2147483647 h 594"/>
              <a:gd name="T60" fmla="*/ 2147483647 w 545"/>
              <a:gd name="T61" fmla="*/ 2147483647 h 594"/>
              <a:gd name="T62" fmla="*/ 2147483647 w 545"/>
              <a:gd name="T63" fmla="*/ 2147483647 h 594"/>
              <a:gd name="T64" fmla="*/ 2147483647 w 545"/>
              <a:gd name="T65" fmla="*/ 2147483647 h 594"/>
              <a:gd name="T66" fmla="*/ 2147483647 w 545"/>
              <a:gd name="T67" fmla="*/ 2147483647 h 594"/>
              <a:gd name="T68" fmla="*/ 2147483647 w 545"/>
              <a:gd name="T69" fmla="*/ 2147483647 h 594"/>
              <a:gd name="T70" fmla="*/ 2147483647 w 545"/>
              <a:gd name="T71" fmla="*/ 2147483647 h 594"/>
              <a:gd name="T72" fmla="*/ 2147483647 w 545"/>
              <a:gd name="T73" fmla="*/ 2147483647 h 594"/>
              <a:gd name="T74" fmla="*/ 2147483647 w 545"/>
              <a:gd name="T75" fmla="*/ 2147483647 h 594"/>
              <a:gd name="T76" fmla="*/ 2147483647 w 545"/>
              <a:gd name="T77" fmla="*/ 2147483647 h 594"/>
              <a:gd name="T78" fmla="*/ 2147483647 w 545"/>
              <a:gd name="T79" fmla="*/ 2147483647 h 594"/>
              <a:gd name="T80" fmla="*/ 2147483647 w 545"/>
              <a:gd name="T81" fmla="*/ 2147483647 h 594"/>
              <a:gd name="T82" fmla="*/ 2147483647 w 545"/>
              <a:gd name="T83" fmla="*/ 2147483647 h 594"/>
              <a:gd name="T84" fmla="*/ 2147483647 w 545"/>
              <a:gd name="T85" fmla="*/ 2147483647 h 594"/>
              <a:gd name="T86" fmla="*/ 2147483647 w 545"/>
              <a:gd name="T87" fmla="*/ 2147483647 h 594"/>
              <a:gd name="T88" fmla="*/ 2147483647 w 545"/>
              <a:gd name="T89" fmla="*/ 2147483647 h 594"/>
              <a:gd name="T90" fmla="*/ 2147483647 w 545"/>
              <a:gd name="T91" fmla="*/ 2147483647 h 594"/>
              <a:gd name="T92" fmla="*/ 2147483647 w 545"/>
              <a:gd name="T93" fmla="*/ 2147483647 h 594"/>
              <a:gd name="T94" fmla="*/ 2147483647 w 545"/>
              <a:gd name="T95" fmla="*/ 2147483647 h 594"/>
              <a:gd name="T96" fmla="*/ 2147483647 w 545"/>
              <a:gd name="T97" fmla="*/ 2147483647 h 594"/>
              <a:gd name="T98" fmla="*/ 2147483647 w 545"/>
              <a:gd name="T99" fmla="*/ 2147483647 h 594"/>
              <a:gd name="T100" fmla="*/ 2147483647 w 545"/>
              <a:gd name="T101" fmla="*/ 2147483647 h 594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545"/>
              <a:gd name="T154" fmla="*/ 0 h 594"/>
              <a:gd name="T155" fmla="*/ 545 w 545"/>
              <a:gd name="T156" fmla="*/ 594 h 594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545" h="594">
                <a:moveTo>
                  <a:pt x="56" y="594"/>
                </a:moveTo>
                <a:lnTo>
                  <a:pt x="43" y="593"/>
                </a:lnTo>
                <a:lnTo>
                  <a:pt x="32" y="591"/>
                </a:lnTo>
                <a:lnTo>
                  <a:pt x="23" y="587"/>
                </a:lnTo>
                <a:lnTo>
                  <a:pt x="16" y="581"/>
                </a:lnTo>
                <a:lnTo>
                  <a:pt x="11" y="576"/>
                </a:lnTo>
                <a:lnTo>
                  <a:pt x="7" y="570"/>
                </a:lnTo>
                <a:lnTo>
                  <a:pt x="5" y="565"/>
                </a:lnTo>
                <a:lnTo>
                  <a:pt x="3" y="561"/>
                </a:lnTo>
                <a:lnTo>
                  <a:pt x="2" y="554"/>
                </a:lnTo>
                <a:lnTo>
                  <a:pt x="0" y="549"/>
                </a:lnTo>
                <a:lnTo>
                  <a:pt x="0" y="542"/>
                </a:lnTo>
                <a:lnTo>
                  <a:pt x="2" y="537"/>
                </a:lnTo>
                <a:lnTo>
                  <a:pt x="4" y="531"/>
                </a:lnTo>
                <a:lnTo>
                  <a:pt x="6" y="525"/>
                </a:lnTo>
                <a:lnTo>
                  <a:pt x="9" y="520"/>
                </a:lnTo>
                <a:lnTo>
                  <a:pt x="13" y="514"/>
                </a:lnTo>
                <a:lnTo>
                  <a:pt x="22" y="505"/>
                </a:lnTo>
                <a:lnTo>
                  <a:pt x="33" y="495"/>
                </a:lnTo>
                <a:lnTo>
                  <a:pt x="44" y="485"/>
                </a:lnTo>
                <a:lnTo>
                  <a:pt x="56" y="477"/>
                </a:lnTo>
                <a:lnTo>
                  <a:pt x="66" y="470"/>
                </a:lnTo>
                <a:lnTo>
                  <a:pt x="77" y="465"/>
                </a:lnTo>
                <a:lnTo>
                  <a:pt x="90" y="459"/>
                </a:lnTo>
                <a:lnTo>
                  <a:pt x="104" y="454"/>
                </a:lnTo>
                <a:lnTo>
                  <a:pt x="134" y="443"/>
                </a:lnTo>
                <a:lnTo>
                  <a:pt x="167" y="433"/>
                </a:lnTo>
                <a:lnTo>
                  <a:pt x="178" y="430"/>
                </a:lnTo>
                <a:lnTo>
                  <a:pt x="186" y="427"/>
                </a:lnTo>
                <a:lnTo>
                  <a:pt x="188" y="417"/>
                </a:lnTo>
                <a:lnTo>
                  <a:pt x="191" y="401"/>
                </a:lnTo>
                <a:lnTo>
                  <a:pt x="192" y="375"/>
                </a:lnTo>
                <a:lnTo>
                  <a:pt x="192" y="338"/>
                </a:lnTo>
                <a:lnTo>
                  <a:pt x="185" y="326"/>
                </a:lnTo>
                <a:lnTo>
                  <a:pt x="173" y="310"/>
                </a:lnTo>
                <a:lnTo>
                  <a:pt x="159" y="291"/>
                </a:lnTo>
                <a:lnTo>
                  <a:pt x="145" y="271"/>
                </a:lnTo>
                <a:lnTo>
                  <a:pt x="123" y="241"/>
                </a:lnTo>
                <a:lnTo>
                  <a:pt x="99" y="209"/>
                </a:lnTo>
                <a:lnTo>
                  <a:pt x="88" y="191"/>
                </a:lnTo>
                <a:lnTo>
                  <a:pt x="76" y="173"/>
                </a:lnTo>
                <a:lnTo>
                  <a:pt x="65" y="156"/>
                </a:lnTo>
                <a:lnTo>
                  <a:pt x="56" y="137"/>
                </a:lnTo>
                <a:lnTo>
                  <a:pt x="54" y="135"/>
                </a:lnTo>
                <a:lnTo>
                  <a:pt x="46" y="119"/>
                </a:lnTo>
                <a:lnTo>
                  <a:pt x="38" y="99"/>
                </a:lnTo>
                <a:lnTo>
                  <a:pt x="34" y="90"/>
                </a:lnTo>
                <a:lnTo>
                  <a:pt x="32" y="79"/>
                </a:lnTo>
                <a:lnTo>
                  <a:pt x="31" y="68"/>
                </a:lnTo>
                <a:lnTo>
                  <a:pt x="31" y="57"/>
                </a:lnTo>
                <a:lnTo>
                  <a:pt x="32" y="44"/>
                </a:lnTo>
                <a:lnTo>
                  <a:pt x="36" y="34"/>
                </a:lnTo>
                <a:lnTo>
                  <a:pt x="42" y="24"/>
                </a:lnTo>
                <a:lnTo>
                  <a:pt x="48" y="16"/>
                </a:lnTo>
                <a:lnTo>
                  <a:pt x="57" y="9"/>
                </a:lnTo>
                <a:lnTo>
                  <a:pt x="66" y="4"/>
                </a:lnTo>
                <a:lnTo>
                  <a:pt x="77" y="1"/>
                </a:lnTo>
                <a:lnTo>
                  <a:pt x="89" y="0"/>
                </a:lnTo>
                <a:lnTo>
                  <a:pt x="97" y="0"/>
                </a:lnTo>
                <a:lnTo>
                  <a:pt x="104" y="1"/>
                </a:lnTo>
                <a:lnTo>
                  <a:pt x="112" y="3"/>
                </a:lnTo>
                <a:lnTo>
                  <a:pt x="120" y="7"/>
                </a:lnTo>
                <a:lnTo>
                  <a:pt x="139" y="14"/>
                </a:lnTo>
                <a:lnTo>
                  <a:pt x="159" y="26"/>
                </a:lnTo>
                <a:lnTo>
                  <a:pt x="185" y="43"/>
                </a:lnTo>
                <a:lnTo>
                  <a:pt x="207" y="61"/>
                </a:lnTo>
                <a:lnTo>
                  <a:pt x="224" y="75"/>
                </a:lnTo>
                <a:lnTo>
                  <a:pt x="234" y="83"/>
                </a:lnTo>
                <a:lnTo>
                  <a:pt x="242" y="92"/>
                </a:lnTo>
                <a:lnTo>
                  <a:pt x="249" y="101"/>
                </a:lnTo>
                <a:lnTo>
                  <a:pt x="255" y="110"/>
                </a:lnTo>
                <a:lnTo>
                  <a:pt x="261" y="120"/>
                </a:lnTo>
                <a:lnTo>
                  <a:pt x="265" y="131"/>
                </a:lnTo>
                <a:lnTo>
                  <a:pt x="268" y="141"/>
                </a:lnTo>
                <a:lnTo>
                  <a:pt x="270" y="150"/>
                </a:lnTo>
                <a:lnTo>
                  <a:pt x="273" y="161"/>
                </a:lnTo>
                <a:lnTo>
                  <a:pt x="281" y="143"/>
                </a:lnTo>
                <a:lnTo>
                  <a:pt x="291" y="127"/>
                </a:lnTo>
                <a:lnTo>
                  <a:pt x="300" y="112"/>
                </a:lnTo>
                <a:lnTo>
                  <a:pt x="309" y="99"/>
                </a:lnTo>
                <a:lnTo>
                  <a:pt x="319" y="88"/>
                </a:lnTo>
                <a:lnTo>
                  <a:pt x="329" y="78"/>
                </a:lnTo>
                <a:lnTo>
                  <a:pt x="340" y="69"/>
                </a:lnTo>
                <a:lnTo>
                  <a:pt x="349" y="62"/>
                </a:lnTo>
                <a:lnTo>
                  <a:pt x="359" y="55"/>
                </a:lnTo>
                <a:lnTo>
                  <a:pt x="369" y="50"/>
                </a:lnTo>
                <a:lnTo>
                  <a:pt x="380" y="45"/>
                </a:lnTo>
                <a:lnTo>
                  <a:pt x="389" y="42"/>
                </a:lnTo>
                <a:lnTo>
                  <a:pt x="398" y="40"/>
                </a:lnTo>
                <a:lnTo>
                  <a:pt x="408" y="39"/>
                </a:lnTo>
                <a:lnTo>
                  <a:pt x="416" y="38"/>
                </a:lnTo>
                <a:lnTo>
                  <a:pt x="425" y="38"/>
                </a:lnTo>
                <a:lnTo>
                  <a:pt x="429" y="38"/>
                </a:lnTo>
                <a:lnTo>
                  <a:pt x="431" y="38"/>
                </a:lnTo>
                <a:lnTo>
                  <a:pt x="435" y="38"/>
                </a:lnTo>
                <a:lnTo>
                  <a:pt x="438" y="37"/>
                </a:lnTo>
                <a:lnTo>
                  <a:pt x="445" y="38"/>
                </a:lnTo>
                <a:lnTo>
                  <a:pt x="453" y="39"/>
                </a:lnTo>
                <a:lnTo>
                  <a:pt x="459" y="40"/>
                </a:lnTo>
                <a:lnTo>
                  <a:pt x="466" y="42"/>
                </a:lnTo>
                <a:lnTo>
                  <a:pt x="471" y="44"/>
                </a:lnTo>
                <a:lnTo>
                  <a:pt x="478" y="48"/>
                </a:lnTo>
                <a:lnTo>
                  <a:pt x="482" y="52"/>
                </a:lnTo>
                <a:lnTo>
                  <a:pt x="488" y="56"/>
                </a:lnTo>
                <a:lnTo>
                  <a:pt x="494" y="65"/>
                </a:lnTo>
                <a:lnTo>
                  <a:pt x="499" y="76"/>
                </a:lnTo>
                <a:lnTo>
                  <a:pt x="502" y="83"/>
                </a:lnTo>
                <a:lnTo>
                  <a:pt x="503" y="91"/>
                </a:lnTo>
                <a:lnTo>
                  <a:pt x="504" y="99"/>
                </a:lnTo>
                <a:lnTo>
                  <a:pt x="504" y="108"/>
                </a:lnTo>
                <a:lnTo>
                  <a:pt x="502" y="121"/>
                </a:lnTo>
                <a:lnTo>
                  <a:pt x="498" y="133"/>
                </a:lnTo>
                <a:lnTo>
                  <a:pt x="493" y="147"/>
                </a:lnTo>
                <a:lnTo>
                  <a:pt x="485" y="161"/>
                </a:lnTo>
                <a:lnTo>
                  <a:pt x="476" y="176"/>
                </a:lnTo>
                <a:lnTo>
                  <a:pt x="465" y="191"/>
                </a:lnTo>
                <a:lnTo>
                  <a:pt x="453" y="209"/>
                </a:lnTo>
                <a:lnTo>
                  <a:pt x="439" y="227"/>
                </a:lnTo>
                <a:lnTo>
                  <a:pt x="430" y="240"/>
                </a:lnTo>
                <a:lnTo>
                  <a:pt x="421" y="252"/>
                </a:lnTo>
                <a:lnTo>
                  <a:pt x="413" y="263"/>
                </a:lnTo>
                <a:lnTo>
                  <a:pt x="408" y="272"/>
                </a:lnTo>
                <a:lnTo>
                  <a:pt x="398" y="286"/>
                </a:lnTo>
                <a:lnTo>
                  <a:pt x="389" y="298"/>
                </a:lnTo>
                <a:lnTo>
                  <a:pt x="381" y="307"/>
                </a:lnTo>
                <a:lnTo>
                  <a:pt x="372" y="314"/>
                </a:lnTo>
                <a:lnTo>
                  <a:pt x="363" y="321"/>
                </a:lnTo>
                <a:lnTo>
                  <a:pt x="354" y="326"/>
                </a:lnTo>
                <a:lnTo>
                  <a:pt x="344" y="332"/>
                </a:lnTo>
                <a:lnTo>
                  <a:pt x="332" y="336"/>
                </a:lnTo>
                <a:lnTo>
                  <a:pt x="323" y="340"/>
                </a:lnTo>
                <a:lnTo>
                  <a:pt x="313" y="345"/>
                </a:lnTo>
                <a:lnTo>
                  <a:pt x="309" y="347"/>
                </a:lnTo>
                <a:lnTo>
                  <a:pt x="307" y="349"/>
                </a:lnTo>
                <a:lnTo>
                  <a:pt x="306" y="351"/>
                </a:lnTo>
                <a:lnTo>
                  <a:pt x="304" y="354"/>
                </a:lnTo>
                <a:lnTo>
                  <a:pt x="302" y="362"/>
                </a:lnTo>
                <a:lnTo>
                  <a:pt x="301" y="372"/>
                </a:lnTo>
                <a:lnTo>
                  <a:pt x="300" y="390"/>
                </a:lnTo>
                <a:lnTo>
                  <a:pt x="301" y="407"/>
                </a:lnTo>
                <a:lnTo>
                  <a:pt x="301" y="414"/>
                </a:lnTo>
                <a:lnTo>
                  <a:pt x="301" y="418"/>
                </a:lnTo>
                <a:lnTo>
                  <a:pt x="308" y="421"/>
                </a:lnTo>
                <a:lnTo>
                  <a:pt x="316" y="422"/>
                </a:lnTo>
                <a:lnTo>
                  <a:pt x="328" y="424"/>
                </a:lnTo>
                <a:lnTo>
                  <a:pt x="347" y="425"/>
                </a:lnTo>
                <a:lnTo>
                  <a:pt x="391" y="428"/>
                </a:lnTo>
                <a:lnTo>
                  <a:pt x="432" y="433"/>
                </a:lnTo>
                <a:lnTo>
                  <a:pt x="452" y="437"/>
                </a:lnTo>
                <a:lnTo>
                  <a:pt x="469" y="441"/>
                </a:lnTo>
                <a:lnTo>
                  <a:pt x="485" y="446"/>
                </a:lnTo>
                <a:lnTo>
                  <a:pt x="501" y="453"/>
                </a:lnTo>
                <a:lnTo>
                  <a:pt x="513" y="461"/>
                </a:lnTo>
                <a:lnTo>
                  <a:pt x="524" y="471"/>
                </a:lnTo>
                <a:lnTo>
                  <a:pt x="530" y="477"/>
                </a:lnTo>
                <a:lnTo>
                  <a:pt x="533" y="481"/>
                </a:lnTo>
                <a:lnTo>
                  <a:pt x="537" y="486"/>
                </a:lnTo>
                <a:lnTo>
                  <a:pt x="539" y="492"/>
                </a:lnTo>
                <a:lnTo>
                  <a:pt x="542" y="497"/>
                </a:lnTo>
                <a:lnTo>
                  <a:pt x="544" y="504"/>
                </a:lnTo>
                <a:lnTo>
                  <a:pt x="545" y="509"/>
                </a:lnTo>
                <a:lnTo>
                  <a:pt x="545" y="514"/>
                </a:lnTo>
                <a:lnTo>
                  <a:pt x="545" y="520"/>
                </a:lnTo>
                <a:lnTo>
                  <a:pt x="544" y="525"/>
                </a:lnTo>
                <a:lnTo>
                  <a:pt x="542" y="531"/>
                </a:lnTo>
                <a:lnTo>
                  <a:pt x="539" y="536"/>
                </a:lnTo>
                <a:lnTo>
                  <a:pt x="537" y="541"/>
                </a:lnTo>
                <a:lnTo>
                  <a:pt x="533" y="546"/>
                </a:lnTo>
                <a:lnTo>
                  <a:pt x="529" y="550"/>
                </a:lnTo>
                <a:lnTo>
                  <a:pt x="524" y="553"/>
                </a:lnTo>
                <a:lnTo>
                  <a:pt x="518" y="556"/>
                </a:lnTo>
                <a:lnTo>
                  <a:pt x="510" y="560"/>
                </a:lnTo>
                <a:lnTo>
                  <a:pt x="501" y="561"/>
                </a:lnTo>
                <a:lnTo>
                  <a:pt x="491" y="562"/>
                </a:lnTo>
                <a:lnTo>
                  <a:pt x="481" y="562"/>
                </a:lnTo>
                <a:lnTo>
                  <a:pt x="471" y="561"/>
                </a:lnTo>
                <a:lnTo>
                  <a:pt x="463" y="560"/>
                </a:lnTo>
                <a:lnTo>
                  <a:pt x="456" y="559"/>
                </a:lnTo>
                <a:lnTo>
                  <a:pt x="453" y="558"/>
                </a:lnTo>
                <a:lnTo>
                  <a:pt x="417" y="552"/>
                </a:lnTo>
                <a:lnTo>
                  <a:pt x="389" y="549"/>
                </a:lnTo>
                <a:lnTo>
                  <a:pt x="366" y="547"/>
                </a:lnTo>
                <a:lnTo>
                  <a:pt x="343" y="545"/>
                </a:lnTo>
                <a:lnTo>
                  <a:pt x="340" y="543"/>
                </a:lnTo>
                <a:lnTo>
                  <a:pt x="328" y="542"/>
                </a:lnTo>
                <a:lnTo>
                  <a:pt x="316" y="542"/>
                </a:lnTo>
                <a:lnTo>
                  <a:pt x="305" y="541"/>
                </a:lnTo>
                <a:lnTo>
                  <a:pt x="295" y="541"/>
                </a:lnTo>
                <a:lnTo>
                  <a:pt x="273" y="542"/>
                </a:lnTo>
                <a:lnTo>
                  <a:pt x="253" y="546"/>
                </a:lnTo>
                <a:lnTo>
                  <a:pt x="233" y="550"/>
                </a:lnTo>
                <a:lnTo>
                  <a:pt x="211" y="556"/>
                </a:lnTo>
                <a:lnTo>
                  <a:pt x="202" y="559"/>
                </a:lnTo>
                <a:lnTo>
                  <a:pt x="193" y="561"/>
                </a:lnTo>
                <a:lnTo>
                  <a:pt x="183" y="564"/>
                </a:lnTo>
                <a:lnTo>
                  <a:pt x="173" y="566"/>
                </a:lnTo>
                <a:lnTo>
                  <a:pt x="158" y="570"/>
                </a:lnTo>
                <a:lnTo>
                  <a:pt x="142" y="576"/>
                </a:lnTo>
                <a:lnTo>
                  <a:pt x="124" y="582"/>
                </a:lnTo>
                <a:lnTo>
                  <a:pt x="104" y="588"/>
                </a:lnTo>
                <a:lnTo>
                  <a:pt x="93" y="590"/>
                </a:lnTo>
                <a:lnTo>
                  <a:pt x="83" y="592"/>
                </a:lnTo>
                <a:lnTo>
                  <a:pt x="72" y="593"/>
                </a:lnTo>
                <a:lnTo>
                  <a:pt x="60" y="594"/>
                </a:lnTo>
                <a:lnTo>
                  <a:pt x="58" y="594"/>
                </a:lnTo>
                <a:lnTo>
                  <a:pt x="56" y="594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2059" name="Freeform 11"/>
          <p:cNvSpPr>
            <a:spLocks/>
          </p:cNvSpPr>
          <p:nvPr/>
        </p:nvSpPr>
        <p:spPr bwMode="auto">
          <a:xfrm>
            <a:off x="7692630" y="1143000"/>
            <a:ext cx="240506" cy="190500"/>
          </a:xfrm>
          <a:custGeom>
            <a:avLst/>
            <a:gdLst>
              <a:gd name="T0" fmla="*/ 2147483647 w 606"/>
              <a:gd name="T1" fmla="*/ 2147483647 h 479"/>
              <a:gd name="T2" fmla="*/ 2147483647 w 606"/>
              <a:gd name="T3" fmla="*/ 2147483647 h 479"/>
              <a:gd name="T4" fmla="*/ 2147483647 w 606"/>
              <a:gd name="T5" fmla="*/ 2147483647 h 479"/>
              <a:gd name="T6" fmla="*/ 2147483647 w 606"/>
              <a:gd name="T7" fmla="*/ 2147483647 h 479"/>
              <a:gd name="T8" fmla="*/ 2147483647 w 606"/>
              <a:gd name="T9" fmla="*/ 2147483647 h 479"/>
              <a:gd name="T10" fmla="*/ 2147483647 w 606"/>
              <a:gd name="T11" fmla="*/ 2147483647 h 479"/>
              <a:gd name="T12" fmla="*/ 2147483647 w 606"/>
              <a:gd name="T13" fmla="*/ 2147483647 h 479"/>
              <a:gd name="T14" fmla="*/ 2147483647 w 606"/>
              <a:gd name="T15" fmla="*/ 2147483647 h 479"/>
              <a:gd name="T16" fmla="*/ 2147483647 w 606"/>
              <a:gd name="T17" fmla="*/ 2147483647 h 479"/>
              <a:gd name="T18" fmla="*/ 2147483647 w 606"/>
              <a:gd name="T19" fmla="*/ 2147483647 h 479"/>
              <a:gd name="T20" fmla="*/ 2147483647 w 606"/>
              <a:gd name="T21" fmla="*/ 2147483647 h 479"/>
              <a:gd name="T22" fmla="*/ 2147483647 w 606"/>
              <a:gd name="T23" fmla="*/ 2147483647 h 479"/>
              <a:gd name="T24" fmla="*/ 2147483647 w 606"/>
              <a:gd name="T25" fmla="*/ 2147483647 h 479"/>
              <a:gd name="T26" fmla="*/ 2147483647 w 606"/>
              <a:gd name="T27" fmla="*/ 2147483647 h 479"/>
              <a:gd name="T28" fmla="*/ 2147483647 w 606"/>
              <a:gd name="T29" fmla="*/ 2147483647 h 479"/>
              <a:gd name="T30" fmla="*/ 2147483647 w 606"/>
              <a:gd name="T31" fmla="*/ 2147483647 h 479"/>
              <a:gd name="T32" fmla="*/ 2147483647 w 606"/>
              <a:gd name="T33" fmla="*/ 2147483647 h 479"/>
              <a:gd name="T34" fmla="*/ 2147483647 w 606"/>
              <a:gd name="T35" fmla="*/ 2147483647 h 479"/>
              <a:gd name="T36" fmla="*/ 2147483647 w 606"/>
              <a:gd name="T37" fmla="*/ 2147483647 h 479"/>
              <a:gd name="T38" fmla="*/ 2147483647 w 606"/>
              <a:gd name="T39" fmla="*/ 2147483647 h 479"/>
              <a:gd name="T40" fmla="*/ 2147483647 w 606"/>
              <a:gd name="T41" fmla="*/ 2147483647 h 479"/>
              <a:gd name="T42" fmla="*/ 2147483647 w 606"/>
              <a:gd name="T43" fmla="*/ 2147483647 h 479"/>
              <a:gd name="T44" fmla="*/ 2147483647 w 606"/>
              <a:gd name="T45" fmla="*/ 2147483647 h 479"/>
              <a:gd name="T46" fmla="*/ 2147483647 w 606"/>
              <a:gd name="T47" fmla="*/ 2147483647 h 479"/>
              <a:gd name="T48" fmla="*/ 2147483647 w 606"/>
              <a:gd name="T49" fmla="*/ 2147483647 h 479"/>
              <a:gd name="T50" fmla="*/ 2147483647 w 606"/>
              <a:gd name="T51" fmla="*/ 2147483647 h 479"/>
              <a:gd name="T52" fmla="*/ 2147483647 w 606"/>
              <a:gd name="T53" fmla="*/ 2147483647 h 479"/>
              <a:gd name="T54" fmla="*/ 2147483647 w 606"/>
              <a:gd name="T55" fmla="*/ 2147483647 h 479"/>
              <a:gd name="T56" fmla="*/ 2147483647 w 606"/>
              <a:gd name="T57" fmla="*/ 2147483647 h 479"/>
              <a:gd name="T58" fmla="*/ 2147483647 w 606"/>
              <a:gd name="T59" fmla="*/ 2147483647 h 479"/>
              <a:gd name="T60" fmla="*/ 2147483647 w 606"/>
              <a:gd name="T61" fmla="*/ 2147483647 h 479"/>
              <a:gd name="T62" fmla="*/ 2147483647 w 606"/>
              <a:gd name="T63" fmla="*/ 2147483647 h 479"/>
              <a:gd name="T64" fmla="*/ 2147483647 w 606"/>
              <a:gd name="T65" fmla="*/ 2147483647 h 479"/>
              <a:gd name="T66" fmla="*/ 2147483647 w 606"/>
              <a:gd name="T67" fmla="*/ 2147483647 h 479"/>
              <a:gd name="T68" fmla="*/ 2147483647 w 606"/>
              <a:gd name="T69" fmla="*/ 2147483647 h 479"/>
              <a:gd name="T70" fmla="*/ 2147483647 w 606"/>
              <a:gd name="T71" fmla="*/ 2147483647 h 479"/>
              <a:gd name="T72" fmla="*/ 2147483647 w 606"/>
              <a:gd name="T73" fmla="*/ 2147483647 h 479"/>
              <a:gd name="T74" fmla="*/ 2147483647 w 606"/>
              <a:gd name="T75" fmla="*/ 2147483647 h 479"/>
              <a:gd name="T76" fmla="*/ 2147483647 w 606"/>
              <a:gd name="T77" fmla="*/ 2147483647 h 479"/>
              <a:gd name="T78" fmla="*/ 2147483647 w 606"/>
              <a:gd name="T79" fmla="*/ 2147483647 h 479"/>
              <a:gd name="T80" fmla="*/ 2147483647 w 606"/>
              <a:gd name="T81" fmla="*/ 2147483647 h 479"/>
              <a:gd name="T82" fmla="*/ 2147483647 w 606"/>
              <a:gd name="T83" fmla="*/ 2147483647 h 479"/>
              <a:gd name="T84" fmla="*/ 2147483647 w 606"/>
              <a:gd name="T85" fmla="*/ 2147483647 h 479"/>
              <a:gd name="T86" fmla="*/ 2147483647 w 606"/>
              <a:gd name="T87" fmla="*/ 2147483647 h 479"/>
              <a:gd name="T88" fmla="*/ 2147483647 w 606"/>
              <a:gd name="T89" fmla="*/ 2147483647 h 479"/>
              <a:gd name="T90" fmla="*/ 2147483647 w 606"/>
              <a:gd name="T91" fmla="*/ 2147483647 h 479"/>
              <a:gd name="T92" fmla="*/ 2147483647 w 606"/>
              <a:gd name="T93" fmla="*/ 2147483647 h 479"/>
              <a:gd name="T94" fmla="*/ 2147483647 w 606"/>
              <a:gd name="T95" fmla="*/ 2147483647 h 479"/>
              <a:gd name="T96" fmla="*/ 2147483647 w 606"/>
              <a:gd name="T97" fmla="*/ 2147483647 h 479"/>
              <a:gd name="T98" fmla="*/ 2147483647 w 606"/>
              <a:gd name="T99" fmla="*/ 2147483647 h 479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606"/>
              <a:gd name="T151" fmla="*/ 0 h 479"/>
              <a:gd name="T152" fmla="*/ 606 w 606"/>
              <a:gd name="T153" fmla="*/ 479 h 479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606" h="479">
                <a:moveTo>
                  <a:pt x="169" y="479"/>
                </a:moveTo>
                <a:lnTo>
                  <a:pt x="159" y="478"/>
                </a:lnTo>
                <a:lnTo>
                  <a:pt x="150" y="477"/>
                </a:lnTo>
                <a:lnTo>
                  <a:pt x="144" y="475"/>
                </a:lnTo>
                <a:lnTo>
                  <a:pt x="137" y="472"/>
                </a:lnTo>
                <a:lnTo>
                  <a:pt x="132" y="468"/>
                </a:lnTo>
                <a:lnTo>
                  <a:pt x="126" y="465"/>
                </a:lnTo>
                <a:lnTo>
                  <a:pt x="123" y="461"/>
                </a:lnTo>
                <a:lnTo>
                  <a:pt x="120" y="458"/>
                </a:lnTo>
                <a:lnTo>
                  <a:pt x="116" y="449"/>
                </a:lnTo>
                <a:lnTo>
                  <a:pt x="111" y="438"/>
                </a:lnTo>
                <a:lnTo>
                  <a:pt x="110" y="432"/>
                </a:lnTo>
                <a:lnTo>
                  <a:pt x="110" y="424"/>
                </a:lnTo>
                <a:lnTo>
                  <a:pt x="111" y="417"/>
                </a:lnTo>
                <a:lnTo>
                  <a:pt x="113" y="408"/>
                </a:lnTo>
                <a:lnTo>
                  <a:pt x="116" y="401"/>
                </a:lnTo>
                <a:lnTo>
                  <a:pt x="119" y="397"/>
                </a:lnTo>
                <a:lnTo>
                  <a:pt x="122" y="392"/>
                </a:lnTo>
                <a:lnTo>
                  <a:pt x="125" y="387"/>
                </a:lnTo>
                <a:lnTo>
                  <a:pt x="130" y="384"/>
                </a:lnTo>
                <a:lnTo>
                  <a:pt x="135" y="381"/>
                </a:lnTo>
                <a:lnTo>
                  <a:pt x="140" y="378"/>
                </a:lnTo>
                <a:lnTo>
                  <a:pt x="147" y="374"/>
                </a:lnTo>
                <a:lnTo>
                  <a:pt x="137" y="369"/>
                </a:lnTo>
                <a:lnTo>
                  <a:pt x="129" y="362"/>
                </a:lnTo>
                <a:lnTo>
                  <a:pt x="120" y="355"/>
                </a:lnTo>
                <a:lnTo>
                  <a:pt x="112" y="348"/>
                </a:lnTo>
                <a:lnTo>
                  <a:pt x="107" y="344"/>
                </a:lnTo>
                <a:lnTo>
                  <a:pt x="102" y="338"/>
                </a:lnTo>
                <a:lnTo>
                  <a:pt x="95" y="331"/>
                </a:lnTo>
                <a:lnTo>
                  <a:pt x="91" y="325"/>
                </a:lnTo>
                <a:lnTo>
                  <a:pt x="86" y="318"/>
                </a:lnTo>
                <a:lnTo>
                  <a:pt x="80" y="305"/>
                </a:lnTo>
                <a:lnTo>
                  <a:pt x="75" y="291"/>
                </a:lnTo>
                <a:lnTo>
                  <a:pt x="71" y="277"/>
                </a:lnTo>
                <a:lnTo>
                  <a:pt x="69" y="264"/>
                </a:lnTo>
                <a:lnTo>
                  <a:pt x="68" y="251"/>
                </a:lnTo>
                <a:lnTo>
                  <a:pt x="68" y="239"/>
                </a:lnTo>
                <a:lnTo>
                  <a:pt x="67" y="225"/>
                </a:lnTo>
                <a:lnTo>
                  <a:pt x="65" y="212"/>
                </a:lnTo>
                <a:lnTo>
                  <a:pt x="64" y="200"/>
                </a:lnTo>
                <a:lnTo>
                  <a:pt x="63" y="189"/>
                </a:lnTo>
                <a:lnTo>
                  <a:pt x="61" y="173"/>
                </a:lnTo>
                <a:lnTo>
                  <a:pt x="58" y="159"/>
                </a:lnTo>
                <a:lnTo>
                  <a:pt x="57" y="153"/>
                </a:lnTo>
                <a:lnTo>
                  <a:pt x="55" y="148"/>
                </a:lnTo>
                <a:lnTo>
                  <a:pt x="53" y="142"/>
                </a:lnTo>
                <a:lnTo>
                  <a:pt x="50" y="139"/>
                </a:lnTo>
                <a:lnTo>
                  <a:pt x="41" y="133"/>
                </a:lnTo>
                <a:lnTo>
                  <a:pt x="34" y="130"/>
                </a:lnTo>
                <a:lnTo>
                  <a:pt x="25" y="126"/>
                </a:lnTo>
                <a:lnTo>
                  <a:pt x="17" y="121"/>
                </a:lnTo>
                <a:lnTo>
                  <a:pt x="11" y="115"/>
                </a:lnTo>
                <a:lnTo>
                  <a:pt x="7" y="110"/>
                </a:lnTo>
                <a:lnTo>
                  <a:pt x="3" y="104"/>
                </a:lnTo>
                <a:lnTo>
                  <a:pt x="2" y="98"/>
                </a:lnTo>
                <a:lnTo>
                  <a:pt x="1" y="92"/>
                </a:lnTo>
                <a:lnTo>
                  <a:pt x="0" y="87"/>
                </a:lnTo>
                <a:lnTo>
                  <a:pt x="1" y="77"/>
                </a:lnTo>
                <a:lnTo>
                  <a:pt x="4" y="68"/>
                </a:lnTo>
                <a:lnTo>
                  <a:pt x="10" y="58"/>
                </a:lnTo>
                <a:lnTo>
                  <a:pt x="16" y="48"/>
                </a:lnTo>
                <a:lnTo>
                  <a:pt x="26" y="39"/>
                </a:lnTo>
                <a:lnTo>
                  <a:pt x="37" y="31"/>
                </a:lnTo>
                <a:lnTo>
                  <a:pt x="50" y="22"/>
                </a:lnTo>
                <a:lnTo>
                  <a:pt x="65" y="14"/>
                </a:lnTo>
                <a:lnTo>
                  <a:pt x="80" y="7"/>
                </a:lnTo>
                <a:lnTo>
                  <a:pt x="95" y="3"/>
                </a:lnTo>
                <a:lnTo>
                  <a:pt x="110" y="1"/>
                </a:lnTo>
                <a:lnTo>
                  <a:pt x="125" y="0"/>
                </a:lnTo>
                <a:lnTo>
                  <a:pt x="137" y="0"/>
                </a:lnTo>
                <a:lnTo>
                  <a:pt x="150" y="2"/>
                </a:lnTo>
                <a:lnTo>
                  <a:pt x="158" y="4"/>
                </a:lnTo>
                <a:lnTo>
                  <a:pt x="165" y="6"/>
                </a:lnTo>
                <a:lnTo>
                  <a:pt x="172" y="9"/>
                </a:lnTo>
                <a:lnTo>
                  <a:pt x="178" y="12"/>
                </a:lnTo>
                <a:lnTo>
                  <a:pt x="185" y="16"/>
                </a:lnTo>
                <a:lnTo>
                  <a:pt x="189" y="20"/>
                </a:lnTo>
                <a:lnTo>
                  <a:pt x="194" y="24"/>
                </a:lnTo>
                <a:lnTo>
                  <a:pt x="199" y="30"/>
                </a:lnTo>
                <a:lnTo>
                  <a:pt x="206" y="39"/>
                </a:lnTo>
                <a:lnTo>
                  <a:pt x="214" y="51"/>
                </a:lnTo>
                <a:lnTo>
                  <a:pt x="220" y="64"/>
                </a:lnTo>
                <a:lnTo>
                  <a:pt x="228" y="78"/>
                </a:lnTo>
                <a:lnTo>
                  <a:pt x="233" y="90"/>
                </a:lnTo>
                <a:lnTo>
                  <a:pt x="240" y="103"/>
                </a:lnTo>
                <a:lnTo>
                  <a:pt x="247" y="118"/>
                </a:lnTo>
                <a:lnTo>
                  <a:pt x="256" y="135"/>
                </a:lnTo>
                <a:lnTo>
                  <a:pt x="265" y="150"/>
                </a:lnTo>
                <a:lnTo>
                  <a:pt x="270" y="160"/>
                </a:lnTo>
                <a:lnTo>
                  <a:pt x="275" y="168"/>
                </a:lnTo>
                <a:lnTo>
                  <a:pt x="281" y="173"/>
                </a:lnTo>
                <a:lnTo>
                  <a:pt x="285" y="177"/>
                </a:lnTo>
                <a:lnTo>
                  <a:pt x="292" y="179"/>
                </a:lnTo>
                <a:lnTo>
                  <a:pt x="298" y="179"/>
                </a:lnTo>
                <a:lnTo>
                  <a:pt x="307" y="179"/>
                </a:lnTo>
                <a:lnTo>
                  <a:pt x="314" y="179"/>
                </a:lnTo>
                <a:lnTo>
                  <a:pt x="322" y="179"/>
                </a:lnTo>
                <a:lnTo>
                  <a:pt x="328" y="178"/>
                </a:lnTo>
                <a:lnTo>
                  <a:pt x="334" y="177"/>
                </a:lnTo>
                <a:lnTo>
                  <a:pt x="338" y="176"/>
                </a:lnTo>
                <a:lnTo>
                  <a:pt x="348" y="170"/>
                </a:lnTo>
                <a:lnTo>
                  <a:pt x="359" y="162"/>
                </a:lnTo>
                <a:lnTo>
                  <a:pt x="371" y="152"/>
                </a:lnTo>
                <a:lnTo>
                  <a:pt x="385" y="141"/>
                </a:lnTo>
                <a:lnTo>
                  <a:pt x="391" y="137"/>
                </a:lnTo>
                <a:lnTo>
                  <a:pt x="396" y="132"/>
                </a:lnTo>
                <a:lnTo>
                  <a:pt x="408" y="124"/>
                </a:lnTo>
                <a:lnTo>
                  <a:pt x="420" y="115"/>
                </a:lnTo>
                <a:lnTo>
                  <a:pt x="432" y="108"/>
                </a:lnTo>
                <a:lnTo>
                  <a:pt x="445" y="101"/>
                </a:lnTo>
                <a:lnTo>
                  <a:pt x="455" y="97"/>
                </a:lnTo>
                <a:lnTo>
                  <a:pt x="466" y="96"/>
                </a:lnTo>
                <a:lnTo>
                  <a:pt x="474" y="87"/>
                </a:lnTo>
                <a:lnTo>
                  <a:pt x="485" y="79"/>
                </a:lnTo>
                <a:lnTo>
                  <a:pt x="487" y="78"/>
                </a:lnTo>
                <a:lnTo>
                  <a:pt x="488" y="77"/>
                </a:lnTo>
                <a:lnTo>
                  <a:pt x="496" y="72"/>
                </a:lnTo>
                <a:lnTo>
                  <a:pt x="506" y="67"/>
                </a:lnTo>
                <a:lnTo>
                  <a:pt x="510" y="63"/>
                </a:lnTo>
                <a:lnTo>
                  <a:pt x="515" y="61"/>
                </a:lnTo>
                <a:lnTo>
                  <a:pt x="522" y="60"/>
                </a:lnTo>
                <a:lnTo>
                  <a:pt x="527" y="59"/>
                </a:lnTo>
                <a:lnTo>
                  <a:pt x="530" y="59"/>
                </a:lnTo>
                <a:lnTo>
                  <a:pt x="533" y="59"/>
                </a:lnTo>
                <a:lnTo>
                  <a:pt x="538" y="59"/>
                </a:lnTo>
                <a:lnTo>
                  <a:pt x="544" y="60"/>
                </a:lnTo>
                <a:lnTo>
                  <a:pt x="551" y="62"/>
                </a:lnTo>
                <a:lnTo>
                  <a:pt x="558" y="65"/>
                </a:lnTo>
                <a:lnTo>
                  <a:pt x="565" y="71"/>
                </a:lnTo>
                <a:lnTo>
                  <a:pt x="572" y="77"/>
                </a:lnTo>
                <a:lnTo>
                  <a:pt x="578" y="87"/>
                </a:lnTo>
                <a:lnTo>
                  <a:pt x="582" y="98"/>
                </a:lnTo>
                <a:lnTo>
                  <a:pt x="589" y="103"/>
                </a:lnTo>
                <a:lnTo>
                  <a:pt x="594" y="109"/>
                </a:lnTo>
                <a:lnTo>
                  <a:pt x="598" y="115"/>
                </a:lnTo>
                <a:lnTo>
                  <a:pt x="602" y="121"/>
                </a:lnTo>
                <a:lnTo>
                  <a:pt x="605" y="131"/>
                </a:lnTo>
                <a:lnTo>
                  <a:pt x="606" y="140"/>
                </a:lnTo>
                <a:lnTo>
                  <a:pt x="606" y="145"/>
                </a:lnTo>
                <a:lnTo>
                  <a:pt x="606" y="151"/>
                </a:lnTo>
                <a:lnTo>
                  <a:pt x="605" y="155"/>
                </a:lnTo>
                <a:lnTo>
                  <a:pt x="603" y="159"/>
                </a:lnTo>
                <a:lnTo>
                  <a:pt x="598" y="168"/>
                </a:lnTo>
                <a:lnTo>
                  <a:pt x="593" y="176"/>
                </a:lnTo>
                <a:lnTo>
                  <a:pt x="587" y="182"/>
                </a:lnTo>
                <a:lnTo>
                  <a:pt x="579" y="187"/>
                </a:lnTo>
                <a:lnTo>
                  <a:pt x="572" y="193"/>
                </a:lnTo>
                <a:lnTo>
                  <a:pt x="566" y="196"/>
                </a:lnTo>
                <a:lnTo>
                  <a:pt x="564" y="198"/>
                </a:lnTo>
                <a:lnTo>
                  <a:pt x="548" y="210"/>
                </a:lnTo>
                <a:lnTo>
                  <a:pt x="533" y="222"/>
                </a:lnTo>
                <a:lnTo>
                  <a:pt x="518" y="234"/>
                </a:lnTo>
                <a:lnTo>
                  <a:pt x="504" y="246"/>
                </a:lnTo>
                <a:lnTo>
                  <a:pt x="491" y="260"/>
                </a:lnTo>
                <a:lnTo>
                  <a:pt x="479" y="277"/>
                </a:lnTo>
                <a:lnTo>
                  <a:pt x="472" y="286"/>
                </a:lnTo>
                <a:lnTo>
                  <a:pt x="464" y="294"/>
                </a:lnTo>
                <a:lnTo>
                  <a:pt x="460" y="301"/>
                </a:lnTo>
                <a:lnTo>
                  <a:pt x="455" y="310"/>
                </a:lnTo>
                <a:lnTo>
                  <a:pt x="442" y="329"/>
                </a:lnTo>
                <a:lnTo>
                  <a:pt x="427" y="350"/>
                </a:lnTo>
                <a:lnTo>
                  <a:pt x="419" y="359"/>
                </a:lnTo>
                <a:lnTo>
                  <a:pt x="409" y="368"/>
                </a:lnTo>
                <a:lnTo>
                  <a:pt x="401" y="375"/>
                </a:lnTo>
                <a:lnTo>
                  <a:pt x="390" y="382"/>
                </a:lnTo>
                <a:lnTo>
                  <a:pt x="396" y="389"/>
                </a:lnTo>
                <a:lnTo>
                  <a:pt x="401" y="398"/>
                </a:lnTo>
                <a:lnTo>
                  <a:pt x="405" y="407"/>
                </a:lnTo>
                <a:lnTo>
                  <a:pt x="407" y="417"/>
                </a:lnTo>
                <a:lnTo>
                  <a:pt x="407" y="422"/>
                </a:lnTo>
                <a:lnTo>
                  <a:pt x="407" y="428"/>
                </a:lnTo>
                <a:lnTo>
                  <a:pt x="406" y="434"/>
                </a:lnTo>
                <a:lnTo>
                  <a:pt x="404" y="439"/>
                </a:lnTo>
                <a:lnTo>
                  <a:pt x="402" y="445"/>
                </a:lnTo>
                <a:lnTo>
                  <a:pt x="400" y="450"/>
                </a:lnTo>
                <a:lnTo>
                  <a:pt x="396" y="455"/>
                </a:lnTo>
                <a:lnTo>
                  <a:pt x="392" y="460"/>
                </a:lnTo>
                <a:lnTo>
                  <a:pt x="386" y="465"/>
                </a:lnTo>
                <a:lnTo>
                  <a:pt x="377" y="471"/>
                </a:lnTo>
                <a:lnTo>
                  <a:pt x="372" y="473"/>
                </a:lnTo>
                <a:lnTo>
                  <a:pt x="365" y="475"/>
                </a:lnTo>
                <a:lnTo>
                  <a:pt x="358" y="476"/>
                </a:lnTo>
                <a:lnTo>
                  <a:pt x="350" y="476"/>
                </a:lnTo>
                <a:lnTo>
                  <a:pt x="334" y="475"/>
                </a:lnTo>
                <a:lnTo>
                  <a:pt x="319" y="472"/>
                </a:lnTo>
                <a:lnTo>
                  <a:pt x="314" y="472"/>
                </a:lnTo>
                <a:lnTo>
                  <a:pt x="311" y="471"/>
                </a:lnTo>
                <a:lnTo>
                  <a:pt x="302" y="469"/>
                </a:lnTo>
                <a:lnTo>
                  <a:pt x="292" y="468"/>
                </a:lnTo>
                <a:lnTo>
                  <a:pt x="278" y="468"/>
                </a:lnTo>
                <a:lnTo>
                  <a:pt x="261" y="467"/>
                </a:lnTo>
                <a:lnTo>
                  <a:pt x="245" y="468"/>
                </a:lnTo>
                <a:lnTo>
                  <a:pt x="230" y="469"/>
                </a:lnTo>
                <a:lnTo>
                  <a:pt x="216" y="471"/>
                </a:lnTo>
                <a:lnTo>
                  <a:pt x="205" y="474"/>
                </a:lnTo>
                <a:lnTo>
                  <a:pt x="196" y="476"/>
                </a:lnTo>
                <a:lnTo>
                  <a:pt x="186" y="478"/>
                </a:lnTo>
                <a:lnTo>
                  <a:pt x="177" y="478"/>
                </a:lnTo>
                <a:lnTo>
                  <a:pt x="169" y="479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2061" name="Freeform 13"/>
          <p:cNvSpPr>
            <a:spLocks noEditPoints="1"/>
          </p:cNvSpPr>
          <p:nvPr/>
        </p:nvSpPr>
        <p:spPr bwMode="auto">
          <a:xfrm>
            <a:off x="8779670" y="1151336"/>
            <a:ext cx="246460" cy="183356"/>
          </a:xfrm>
          <a:custGeom>
            <a:avLst/>
            <a:gdLst>
              <a:gd name="T0" fmla="*/ 2147483647 w 621"/>
              <a:gd name="T1" fmla="*/ 2147483647 h 460"/>
              <a:gd name="T2" fmla="*/ 2147483647 w 621"/>
              <a:gd name="T3" fmla="*/ 2147483647 h 460"/>
              <a:gd name="T4" fmla="*/ 2147483647 w 621"/>
              <a:gd name="T5" fmla="*/ 2147483647 h 460"/>
              <a:gd name="T6" fmla="*/ 2147483647 w 621"/>
              <a:gd name="T7" fmla="*/ 2147483647 h 460"/>
              <a:gd name="T8" fmla="*/ 2147483647 w 621"/>
              <a:gd name="T9" fmla="*/ 2147483647 h 460"/>
              <a:gd name="T10" fmla="*/ 2147483647 w 621"/>
              <a:gd name="T11" fmla="*/ 2147483647 h 460"/>
              <a:gd name="T12" fmla="*/ 2147483647 w 621"/>
              <a:gd name="T13" fmla="*/ 2147483647 h 460"/>
              <a:gd name="T14" fmla="*/ 2147483647 w 621"/>
              <a:gd name="T15" fmla="*/ 2147483647 h 460"/>
              <a:gd name="T16" fmla="*/ 2147483647 w 621"/>
              <a:gd name="T17" fmla="*/ 2147483647 h 460"/>
              <a:gd name="T18" fmla="*/ 2147483647 w 621"/>
              <a:gd name="T19" fmla="*/ 2147483647 h 460"/>
              <a:gd name="T20" fmla="*/ 2147483647 w 621"/>
              <a:gd name="T21" fmla="*/ 2147483647 h 460"/>
              <a:gd name="T22" fmla="*/ 2147483647 w 621"/>
              <a:gd name="T23" fmla="*/ 2147483647 h 460"/>
              <a:gd name="T24" fmla="*/ 2147483647 w 621"/>
              <a:gd name="T25" fmla="*/ 2147483647 h 460"/>
              <a:gd name="T26" fmla="*/ 2147483647 w 621"/>
              <a:gd name="T27" fmla="*/ 2147483647 h 460"/>
              <a:gd name="T28" fmla="*/ 2147483647 w 621"/>
              <a:gd name="T29" fmla="*/ 2147483647 h 460"/>
              <a:gd name="T30" fmla="*/ 2147483647 w 621"/>
              <a:gd name="T31" fmla="*/ 2147483647 h 460"/>
              <a:gd name="T32" fmla="*/ 2147483647 w 621"/>
              <a:gd name="T33" fmla="*/ 2147483647 h 460"/>
              <a:gd name="T34" fmla="*/ 2147483647 w 621"/>
              <a:gd name="T35" fmla="*/ 2147483647 h 460"/>
              <a:gd name="T36" fmla="*/ 2147483647 w 621"/>
              <a:gd name="T37" fmla="*/ 2147483647 h 460"/>
              <a:gd name="T38" fmla="*/ 2147483647 w 621"/>
              <a:gd name="T39" fmla="*/ 0 h 460"/>
              <a:gd name="T40" fmla="*/ 2147483647 w 621"/>
              <a:gd name="T41" fmla="*/ 2147483647 h 460"/>
              <a:gd name="T42" fmla="*/ 2147483647 w 621"/>
              <a:gd name="T43" fmla="*/ 2147483647 h 460"/>
              <a:gd name="T44" fmla="*/ 2147483647 w 621"/>
              <a:gd name="T45" fmla="*/ 2147483647 h 460"/>
              <a:gd name="T46" fmla="*/ 2147483647 w 621"/>
              <a:gd name="T47" fmla="*/ 2147483647 h 460"/>
              <a:gd name="T48" fmla="*/ 2147483647 w 621"/>
              <a:gd name="T49" fmla="*/ 2147483647 h 460"/>
              <a:gd name="T50" fmla="*/ 2147483647 w 621"/>
              <a:gd name="T51" fmla="*/ 2147483647 h 460"/>
              <a:gd name="T52" fmla="*/ 2147483647 w 621"/>
              <a:gd name="T53" fmla="*/ 2147483647 h 460"/>
              <a:gd name="T54" fmla="*/ 2147483647 w 621"/>
              <a:gd name="T55" fmla="*/ 2147483647 h 460"/>
              <a:gd name="T56" fmla="*/ 2147483647 w 621"/>
              <a:gd name="T57" fmla="*/ 2147483647 h 460"/>
              <a:gd name="T58" fmla="*/ 2147483647 w 621"/>
              <a:gd name="T59" fmla="*/ 2147483647 h 460"/>
              <a:gd name="T60" fmla="*/ 2147483647 w 621"/>
              <a:gd name="T61" fmla="*/ 2147483647 h 460"/>
              <a:gd name="T62" fmla="*/ 2147483647 w 621"/>
              <a:gd name="T63" fmla="*/ 2147483647 h 460"/>
              <a:gd name="T64" fmla="*/ 2147483647 w 621"/>
              <a:gd name="T65" fmla="*/ 2147483647 h 460"/>
              <a:gd name="T66" fmla="*/ 2147483647 w 621"/>
              <a:gd name="T67" fmla="*/ 2147483647 h 460"/>
              <a:gd name="T68" fmla="*/ 2147483647 w 621"/>
              <a:gd name="T69" fmla="*/ 2147483647 h 460"/>
              <a:gd name="T70" fmla="*/ 2147483647 w 621"/>
              <a:gd name="T71" fmla="*/ 2147483647 h 460"/>
              <a:gd name="T72" fmla="*/ 2147483647 w 621"/>
              <a:gd name="T73" fmla="*/ 2147483647 h 460"/>
              <a:gd name="T74" fmla="*/ 2147483647 w 621"/>
              <a:gd name="T75" fmla="*/ 2147483647 h 460"/>
              <a:gd name="T76" fmla="*/ 2147483647 w 621"/>
              <a:gd name="T77" fmla="*/ 2147483647 h 460"/>
              <a:gd name="T78" fmla="*/ 2147483647 w 621"/>
              <a:gd name="T79" fmla="*/ 2147483647 h 460"/>
              <a:gd name="T80" fmla="*/ 2147483647 w 621"/>
              <a:gd name="T81" fmla="*/ 2147483647 h 460"/>
              <a:gd name="T82" fmla="*/ 2147483647 w 621"/>
              <a:gd name="T83" fmla="*/ 2147483647 h 460"/>
              <a:gd name="T84" fmla="*/ 2147483647 w 621"/>
              <a:gd name="T85" fmla="*/ 2147483647 h 460"/>
              <a:gd name="T86" fmla="*/ 2147483647 w 621"/>
              <a:gd name="T87" fmla="*/ 2147483647 h 460"/>
              <a:gd name="T88" fmla="*/ 2147483647 w 621"/>
              <a:gd name="T89" fmla="*/ 2147483647 h 460"/>
              <a:gd name="T90" fmla="*/ 2147483647 w 621"/>
              <a:gd name="T91" fmla="*/ 2147483647 h 460"/>
              <a:gd name="T92" fmla="*/ 2147483647 w 621"/>
              <a:gd name="T93" fmla="*/ 2147483647 h 460"/>
              <a:gd name="T94" fmla="*/ 2147483647 w 621"/>
              <a:gd name="T95" fmla="*/ 2147483647 h 460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621"/>
              <a:gd name="T145" fmla="*/ 0 h 460"/>
              <a:gd name="T146" fmla="*/ 621 w 621"/>
              <a:gd name="T147" fmla="*/ 460 h 460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621" h="460">
                <a:moveTo>
                  <a:pt x="330" y="460"/>
                </a:moveTo>
                <a:lnTo>
                  <a:pt x="319" y="460"/>
                </a:lnTo>
                <a:lnTo>
                  <a:pt x="307" y="458"/>
                </a:lnTo>
                <a:lnTo>
                  <a:pt x="297" y="456"/>
                </a:lnTo>
                <a:lnTo>
                  <a:pt x="286" y="453"/>
                </a:lnTo>
                <a:lnTo>
                  <a:pt x="276" y="448"/>
                </a:lnTo>
                <a:lnTo>
                  <a:pt x="268" y="443"/>
                </a:lnTo>
                <a:lnTo>
                  <a:pt x="260" y="438"/>
                </a:lnTo>
                <a:lnTo>
                  <a:pt x="253" y="431"/>
                </a:lnTo>
                <a:lnTo>
                  <a:pt x="246" y="424"/>
                </a:lnTo>
                <a:lnTo>
                  <a:pt x="240" y="415"/>
                </a:lnTo>
                <a:lnTo>
                  <a:pt x="235" y="406"/>
                </a:lnTo>
                <a:lnTo>
                  <a:pt x="231" y="398"/>
                </a:lnTo>
                <a:lnTo>
                  <a:pt x="225" y="407"/>
                </a:lnTo>
                <a:lnTo>
                  <a:pt x="217" y="416"/>
                </a:lnTo>
                <a:lnTo>
                  <a:pt x="209" y="424"/>
                </a:lnTo>
                <a:lnTo>
                  <a:pt x="202" y="430"/>
                </a:lnTo>
                <a:lnTo>
                  <a:pt x="192" y="437"/>
                </a:lnTo>
                <a:lnTo>
                  <a:pt x="182" y="442"/>
                </a:lnTo>
                <a:lnTo>
                  <a:pt x="173" y="446"/>
                </a:lnTo>
                <a:lnTo>
                  <a:pt x="161" y="450"/>
                </a:lnTo>
                <a:lnTo>
                  <a:pt x="150" y="452"/>
                </a:lnTo>
                <a:lnTo>
                  <a:pt x="139" y="454"/>
                </a:lnTo>
                <a:lnTo>
                  <a:pt x="128" y="455"/>
                </a:lnTo>
                <a:lnTo>
                  <a:pt x="118" y="455"/>
                </a:lnTo>
                <a:lnTo>
                  <a:pt x="106" y="455"/>
                </a:lnTo>
                <a:lnTo>
                  <a:pt x="93" y="453"/>
                </a:lnTo>
                <a:lnTo>
                  <a:pt x="81" y="451"/>
                </a:lnTo>
                <a:lnTo>
                  <a:pt x="70" y="447"/>
                </a:lnTo>
                <a:lnTo>
                  <a:pt x="58" y="443"/>
                </a:lnTo>
                <a:lnTo>
                  <a:pt x="47" y="437"/>
                </a:lnTo>
                <a:lnTo>
                  <a:pt x="38" y="429"/>
                </a:lnTo>
                <a:lnTo>
                  <a:pt x="28" y="420"/>
                </a:lnTo>
                <a:lnTo>
                  <a:pt x="20" y="411"/>
                </a:lnTo>
                <a:lnTo>
                  <a:pt x="14" y="400"/>
                </a:lnTo>
                <a:lnTo>
                  <a:pt x="9" y="388"/>
                </a:lnTo>
                <a:lnTo>
                  <a:pt x="4" y="376"/>
                </a:lnTo>
                <a:lnTo>
                  <a:pt x="1" y="362"/>
                </a:lnTo>
                <a:lnTo>
                  <a:pt x="0" y="348"/>
                </a:lnTo>
                <a:lnTo>
                  <a:pt x="1" y="333"/>
                </a:lnTo>
                <a:lnTo>
                  <a:pt x="3" y="319"/>
                </a:lnTo>
                <a:lnTo>
                  <a:pt x="8" y="305"/>
                </a:lnTo>
                <a:lnTo>
                  <a:pt x="14" y="292"/>
                </a:lnTo>
                <a:lnTo>
                  <a:pt x="22" y="278"/>
                </a:lnTo>
                <a:lnTo>
                  <a:pt x="31" y="265"/>
                </a:lnTo>
                <a:lnTo>
                  <a:pt x="38" y="257"/>
                </a:lnTo>
                <a:lnTo>
                  <a:pt x="46" y="251"/>
                </a:lnTo>
                <a:lnTo>
                  <a:pt x="55" y="244"/>
                </a:lnTo>
                <a:lnTo>
                  <a:pt x="64" y="240"/>
                </a:lnTo>
                <a:lnTo>
                  <a:pt x="73" y="236"/>
                </a:lnTo>
                <a:lnTo>
                  <a:pt x="84" y="233"/>
                </a:lnTo>
                <a:lnTo>
                  <a:pt x="95" y="231"/>
                </a:lnTo>
                <a:lnTo>
                  <a:pt x="106" y="231"/>
                </a:lnTo>
                <a:lnTo>
                  <a:pt x="118" y="231"/>
                </a:lnTo>
                <a:lnTo>
                  <a:pt x="128" y="233"/>
                </a:lnTo>
                <a:lnTo>
                  <a:pt x="139" y="237"/>
                </a:lnTo>
                <a:lnTo>
                  <a:pt x="150" y="241"/>
                </a:lnTo>
                <a:lnTo>
                  <a:pt x="150" y="237"/>
                </a:lnTo>
                <a:lnTo>
                  <a:pt x="151" y="232"/>
                </a:lnTo>
                <a:lnTo>
                  <a:pt x="153" y="202"/>
                </a:lnTo>
                <a:lnTo>
                  <a:pt x="155" y="174"/>
                </a:lnTo>
                <a:lnTo>
                  <a:pt x="158" y="148"/>
                </a:lnTo>
                <a:lnTo>
                  <a:pt x="160" y="125"/>
                </a:lnTo>
                <a:lnTo>
                  <a:pt x="163" y="105"/>
                </a:lnTo>
                <a:lnTo>
                  <a:pt x="166" y="88"/>
                </a:lnTo>
                <a:lnTo>
                  <a:pt x="170" y="74"/>
                </a:lnTo>
                <a:lnTo>
                  <a:pt x="175" y="62"/>
                </a:lnTo>
                <a:lnTo>
                  <a:pt x="178" y="54"/>
                </a:lnTo>
                <a:lnTo>
                  <a:pt x="184" y="47"/>
                </a:lnTo>
                <a:lnTo>
                  <a:pt x="189" y="39"/>
                </a:lnTo>
                <a:lnTo>
                  <a:pt x="194" y="34"/>
                </a:lnTo>
                <a:lnTo>
                  <a:pt x="205" y="23"/>
                </a:lnTo>
                <a:lnTo>
                  <a:pt x="216" y="15"/>
                </a:lnTo>
                <a:lnTo>
                  <a:pt x="227" y="10"/>
                </a:lnTo>
                <a:lnTo>
                  <a:pt x="236" y="6"/>
                </a:lnTo>
                <a:lnTo>
                  <a:pt x="244" y="3"/>
                </a:lnTo>
                <a:lnTo>
                  <a:pt x="249" y="2"/>
                </a:lnTo>
                <a:lnTo>
                  <a:pt x="260" y="1"/>
                </a:lnTo>
                <a:lnTo>
                  <a:pt x="271" y="0"/>
                </a:lnTo>
                <a:lnTo>
                  <a:pt x="279" y="0"/>
                </a:lnTo>
                <a:lnTo>
                  <a:pt x="286" y="1"/>
                </a:lnTo>
                <a:lnTo>
                  <a:pt x="295" y="3"/>
                </a:lnTo>
                <a:lnTo>
                  <a:pt x="301" y="4"/>
                </a:lnTo>
                <a:lnTo>
                  <a:pt x="316" y="10"/>
                </a:lnTo>
                <a:lnTo>
                  <a:pt x="329" y="16"/>
                </a:lnTo>
                <a:lnTo>
                  <a:pt x="342" y="24"/>
                </a:lnTo>
                <a:lnTo>
                  <a:pt x="354" y="33"/>
                </a:lnTo>
                <a:lnTo>
                  <a:pt x="365" y="40"/>
                </a:lnTo>
                <a:lnTo>
                  <a:pt x="375" y="49"/>
                </a:lnTo>
                <a:lnTo>
                  <a:pt x="381" y="53"/>
                </a:lnTo>
                <a:lnTo>
                  <a:pt x="388" y="58"/>
                </a:lnTo>
                <a:lnTo>
                  <a:pt x="393" y="60"/>
                </a:lnTo>
                <a:lnTo>
                  <a:pt x="403" y="61"/>
                </a:lnTo>
                <a:lnTo>
                  <a:pt x="413" y="61"/>
                </a:lnTo>
                <a:lnTo>
                  <a:pt x="422" y="58"/>
                </a:lnTo>
                <a:lnTo>
                  <a:pt x="434" y="56"/>
                </a:lnTo>
                <a:lnTo>
                  <a:pt x="445" y="53"/>
                </a:lnTo>
                <a:lnTo>
                  <a:pt x="458" y="49"/>
                </a:lnTo>
                <a:lnTo>
                  <a:pt x="470" y="43"/>
                </a:lnTo>
                <a:lnTo>
                  <a:pt x="483" y="37"/>
                </a:lnTo>
                <a:lnTo>
                  <a:pt x="497" y="30"/>
                </a:lnTo>
                <a:lnTo>
                  <a:pt x="505" y="26"/>
                </a:lnTo>
                <a:lnTo>
                  <a:pt x="515" y="23"/>
                </a:lnTo>
                <a:lnTo>
                  <a:pt x="526" y="21"/>
                </a:lnTo>
                <a:lnTo>
                  <a:pt x="537" y="20"/>
                </a:lnTo>
                <a:lnTo>
                  <a:pt x="546" y="21"/>
                </a:lnTo>
                <a:lnTo>
                  <a:pt x="555" y="22"/>
                </a:lnTo>
                <a:lnTo>
                  <a:pt x="564" y="24"/>
                </a:lnTo>
                <a:lnTo>
                  <a:pt x="572" y="27"/>
                </a:lnTo>
                <a:lnTo>
                  <a:pt x="580" y="31"/>
                </a:lnTo>
                <a:lnTo>
                  <a:pt x="587" y="36"/>
                </a:lnTo>
                <a:lnTo>
                  <a:pt x="594" y="42"/>
                </a:lnTo>
                <a:lnTo>
                  <a:pt x="600" y="48"/>
                </a:lnTo>
                <a:lnTo>
                  <a:pt x="608" y="58"/>
                </a:lnTo>
                <a:lnTo>
                  <a:pt x="613" y="69"/>
                </a:lnTo>
                <a:lnTo>
                  <a:pt x="618" y="80"/>
                </a:lnTo>
                <a:lnTo>
                  <a:pt x="620" y="92"/>
                </a:lnTo>
                <a:lnTo>
                  <a:pt x="621" y="103"/>
                </a:lnTo>
                <a:lnTo>
                  <a:pt x="620" y="115"/>
                </a:lnTo>
                <a:lnTo>
                  <a:pt x="618" y="125"/>
                </a:lnTo>
                <a:lnTo>
                  <a:pt x="614" y="137"/>
                </a:lnTo>
                <a:lnTo>
                  <a:pt x="610" y="148"/>
                </a:lnTo>
                <a:lnTo>
                  <a:pt x="606" y="159"/>
                </a:lnTo>
                <a:lnTo>
                  <a:pt x="599" y="170"/>
                </a:lnTo>
                <a:lnTo>
                  <a:pt x="592" y="181"/>
                </a:lnTo>
                <a:lnTo>
                  <a:pt x="584" y="191"/>
                </a:lnTo>
                <a:lnTo>
                  <a:pt x="576" y="200"/>
                </a:lnTo>
                <a:lnTo>
                  <a:pt x="567" y="210"/>
                </a:lnTo>
                <a:lnTo>
                  <a:pt x="557" y="218"/>
                </a:lnTo>
                <a:lnTo>
                  <a:pt x="552" y="223"/>
                </a:lnTo>
                <a:lnTo>
                  <a:pt x="541" y="232"/>
                </a:lnTo>
                <a:lnTo>
                  <a:pt x="529" y="241"/>
                </a:lnTo>
                <a:lnTo>
                  <a:pt x="517" y="251"/>
                </a:lnTo>
                <a:lnTo>
                  <a:pt x="505" y="259"/>
                </a:lnTo>
                <a:lnTo>
                  <a:pt x="495" y="269"/>
                </a:lnTo>
                <a:lnTo>
                  <a:pt x="484" y="282"/>
                </a:lnTo>
                <a:lnTo>
                  <a:pt x="473" y="297"/>
                </a:lnTo>
                <a:lnTo>
                  <a:pt x="462" y="314"/>
                </a:lnTo>
                <a:lnTo>
                  <a:pt x="452" y="332"/>
                </a:lnTo>
                <a:lnTo>
                  <a:pt x="444" y="350"/>
                </a:lnTo>
                <a:lnTo>
                  <a:pt x="435" y="366"/>
                </a:lnTo>
                <a:lnTo>
                  <a:pt x="430" y="381"/>
                </a:lnTo>
                <a:lnTo>
                  <a:pt x="425" y="390"/>
                </a:lnTo>
                <a:lnTo>
                  <a:pt x="420" y="402"/>
                </a:lnTo>
                <a:lnTo>
                  <a:pt x="411" y="415"/>
                </a:lnTo>
                <a:lnTo>
                  <a:pt x="402" y="428"/>
                </a:lnTo>
                <a:lnTo>
                  <a:pt x="395" y="434"/>
                </a:lnTo>
                <a:lnTo>
                  <a:pt x="389" y="441"/>
                </a:lnTo>
                <a:lnTo>
                  <a:pt x="381" y="446"/>
                </a:lnTo>
                <a:lnTo>
                  <a:pt x="373" y="451"/>
                </a:lnTo>
                <a:lnTo>
                  <a:pt x="363" y="455"/>
                </a:lnTo>
                <a:lnTo>
                  <a:pt x="353" y="458"/>
                </a:lnTo>
                <a:lnTo>
                  <a:pt x="342" y="460"/>
                </a:lnTo>
                <a:lnTo>
                  <a:pt x="330" y="460"/>
                </a:lnTo>
                <a:close/>
                <a:moveTo>
                  <a:pt x="263" y="198"/>
                </a:moveTo>
                <a:lnTo>
                  <a:pt x="261" y="210"/>
                </a:lnTo>
                <a:lnTo>
                  <a:pt x="259" y="228"/>
                </a:lnTo>
                <a:lnTo>
                  <a:pt x="258" y="250"/>
                </a:lnTo>
                <a:lnTo>
                  <a:pt x="257" y="269"/>
                </a:lnTo>
                <a:lnTo>
                  <a:pt x="262" y="264"/>
                </a:lnTo>
                <a:lnTo>
                  <a:pt x="269" y="259"/>
                </a:lnTo>
                <a:lnTo>
                  <a:pt x="276" y="256"/>
                </a:lnTo>
                <a:lnTo>
                  <a:pt x="283" y="253"/>
                </a:lnTo>
                <a:lnTo>
                  <a:pt x="290" y="250"/>
                </a:lnTo>
                <a:lnTo>
                  <a:pt x="299" y="249"/>
                </a:lnTo>
                <a:lnTo>
                  <a:pt x="307" y="248"/>
                </a:lnTo>
                <a:lnTo>
                  <a:pt x="315" y="246"/>
                </a:lnTo>
                <a:lnTo>
                  <a:pt x="324" y="248"/>
                </a:lnTo>
                <a:lnTo>
                  <a:pt x="334" y="249"/>
                </a:lnTo>
                <a:lnTo>
                  <a:pt x="342" y="251"/>
                </a:lnTo>
                <a:lnTo>
                  <a:pt x="351" y="253"/>
                </a:lnTo>
                <a:lnTo>
                  <a:pt x="359" y="256"/>
                </a:lnTo>
                <a:lnTo>
                  <a:pt x="365" y="259"/>
                </a:lnTo>
                <a:lnTo>
                  <a:pt x="374" y="246"/>
                </a:lnTo>
                <a:lnTo>
                  <a:pt x="382" y="233"/>
                </a:lnTo>
                <a:lnTo>
                  <a:pt x="392" y="222"/>
                </a:lnTo>
                <a:lnTo>
                  <a:pt x="402" y="210"/>
                </a:lnTo>
                <a:lnTo>
                  <a:pt x="400" y="210"/>
                </a:lnTo>
                <a:lnTo>
                  <a:pt x="397" y="210"/>
                </a:lnTo>
                <a:lnTo>
                  <a:pt x="380" y="209"/>
                </a:lnTo>
                <a:lnTo>
                  <a:pt x="363" y="205"/>
                </a:lnTo>
                <a:lnTo>
                  <a:pt x="347" y="200"/>
                </a:lnTo>
                <a:lnTo>
                  <a:pt x="332" y="196"/>
                </a:lnTo>
                <a:lnTo>
                  <a:pt x="323" y="192"/>
                </a:lnTo>
                <a:lnTo>
                  <a:pt x="315" y="189"/>
                </a:lnTo>
                <a:lnTo>
                  <a:pt x="307" y="187"/>
                </a:lnTo>
                <a:lnTo>
                  <a:pt x="299" y="186"/>
                </a:lnTo>
                <a:lnTo>
                  <a:pt x="296" y="185"/>
                </a:lnTo>
                <a:lnTo>
                  <a:pt x="293" y="185"/>
                </a:lnTo>
                <a:lnTo>
                  <a:pt x="287" y="186"/>
                </a:lnTo>
                <a:lnTo>
                  <a:pt x="282" y="187"/>
                </a:lnTo>
                <a:lnTo>
                  <a:pt x="278" y="188"/>
                </a:lnTo>
                <a:lnTo>
                  <a:pt x="273" y="190"/>
                </a:lnTo>
                <a:lnTo>
                  <a:pt x="267" y="195"/>
                </a:lnTo>
                <a:lnTo>
                  <a:pt x="263" y="198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2063" name="Freeform 15"/>
          <p:cNvSpPr>
            <a:spLocks/>
          </p:cNvSpPr>
          <p:nvPr/>
        </p:nvSpPr>
        <p:spPr bwMode="auto">
          <a:xfrm>
            <a:off x="7954568" y="1138240"/>
            <a:ext cx="310753" cy="192881"/>
          </a:xfrm>
          <a:custGeom>
            <a:avLst/>
            <a:gdLst>
              <a:gd name="T0" fmla="*/ 2147483647 w 784"/>
              <a:gd name="T1" fmla="*/ 2147483647 h 485"/>
              <a:gd name="T2" fmla="*/ 2147483647 w 784"/>
              <a:gd name="T3" fmla="*/ 2147483647 h 485"/>
              <a:gd name="T4" fmla="*/ 2147483647 w 784"/>
              <a:gd name="T5" fmla="*/ 2147483647 h 485"/>
              <a:gd name="T6" fmla="*/ 2147483647 w 784"/>
              <a:gd name="T7" fmla="*/ 2147483647 h 485"/>
              <a:gd name="T8" fmla="*/ 2147483647 w 784"/>
              <a:gd name="T9" fmla="*/ 2147483647 h 485"/>
              <a:gd name="T10" fmla="*/ 2147483647 w 784"/>
              <a:gd name="T11" fmla="*/ 2147483647 h 485"/>
              <a:gd name="T12" fmla="*/ 2147483647 w 784"/>
              <a:gd name="T13" fmla="*/ 2147483647 h 485"/>
              <a:gd name="T14" fmla="*/ 2147483647 w 784"/>
              <a:gd name="T15" fmla="*/ 2147483647 h 485"/>
              <a:gd name="T16" fmla="*/ 2147483647 w 784"/>
              <a:gd name="T17" fmla="*/ 2147483647 h 485"/>
              <a:gd name="T18" fmla="*/ 2147483647 w 784"/>
              <a:gd name="T19" fmla="*/ 2147483647 h 485"/>
              <a:gd name="T20" fmla="*/ 2147483647 w 784"/>
              <a:gd name="T21" fmla="*/ 2147483647 h 485"/>
              <a:gd name="T22" fmla="*/ 2147483647 w 784"/>
              <a:gd name="T23" fmla="*/ 2147483647 h 485"/>
              <a:gd name="T24" fmla="*/ 2147483647 w 784"/>
              <a:gd name="T25" fmla="*/ 2147483647 h 485"/>
              <a:gd name="T26" fmla="*/ 2147483647 w 784"/>
              <a:gd name="T27" fmla="*/ 2147483647 h 485"/>
              <a:gd name="T28" fmla="*/ 2147483647 w 784"/>
              <a:gd name="T29" fmla="*/ 2147483647 h 485"/>
              <a:gd name="T30" fmla="*/ 2147483647 w 784"/>
              <a:gd name="T31" fmla="*/ 2147483647 h 485"/>
              <a:gd name="T32" fmla="*/ 2147483647 w 784"/>
              <a:gd name="T33" fmla="*/ 2147483647 h 485"/>
              <a:gd name="T34" fmla="*/ 2147483647 w 784"/>
              <a:gd name="T35" fmla="*/ 2147483647 h 485"/>
              <a:gd name="T36" fmla="*/ 0 w 784"/>
              <a:gd name="T37" fmla="*/ 2147483647 h 485"/>
              <a:gd name="T38" fmla="*/ 2147483647 w 784"/>
              <a:gd name="T39" fmla="*/ 2147483647 h 485"/>
              <a:gd name="T40" fmla="*/ 2147483647 w 784"/>
              <a:gd name="T41" fmla="*/ 2147483647 h 485"/>
              <a:gd name="T42" fmla="*/ 2147483647 w 784"/>
              <a:gd name="T43" fmla="*/ 2147483647 h 485"/>
              <a:gd name="T44" fmla="*/ 2147483647 w 784"/>
              <a:gd name="T45" fmla="*/ 2147483647 h 485"/>
              <a:gd name="T46" fmla="*/ 2147483647 w 784"/>
              <a:gd name="T47" fmla="*/ 2147483647 h 485"/>
              <a:gd name="T48" fmla="*/ 2147483647 w 784"/>
              <a:gd name="T49" fmla="*/ 2147483647 h 485"/>
              <a:gd name="T50" fmla="*/ 2147483647 w 784"/>
              <a:gd name="T51" fmla="*/ 2147483647 h 485"/>
              <a:gd name="T52" fmla="*/ 2147483647 w 784"/>
              <a:gd name="T53" fmla="*/ 0 h 485"/>
              <a:gd name="T54" fmla="*/ 2147483647 w 784"/>
              <a:gd name="T55" fmla="*/ 2147483647 h 485"/>
              <a:gd name="T56" fmla="*/ 2147483647 w 784"/>
              <a:gd name="T57" fmla="*/ 2147483647 h 485"/>
              <a:gd name="T58" fmla="*/ 2147483647 w 784"/>
              <a:gd name="T59" fmla="*/ 2147483647 h 485"/>
              <a:gd name="T60" fmla="*/ 2147483647 w 784"/>
              <a:gd name="T61" fmla="*/ 2147483647 h 485"/>
              <a:gd name="T62" fmla="*/ 2147483647 w 784"/>
              <a:gd name="T63" fmla="*/ 2147483647 h 485"/>
              <a:gd name="T64" fmla="*/ 2147483647 w 784"/>
              <a:gd name="T65" fmla="*/ 2147483647 h 485"/>
              <a:gd name="T66" fmla="*/ 2147483647 w 784"/>
              <a:gd name="T67" fmla="*/ 2147483647 h 485"/>
              <a:gd name="T68" fmla="*/ 2147483647 w 784"/>
              <a:gd name="T69" fmla="*/ 2147483647 h 485"/>
              <a:gd name="T70" fmla="*/ 2147483647 w 784"/>
              <a:gd name="T71" fmla="*/ 2147483647 h 485"/>
              <a:gd name="T72" fmla="*/ 2147483647 w 784"/>
              <a:gd name="T73" fmla="*/ 2147483647 h 485"/>
              <a:gd name="T74" fmla="*/ 2147483647 w 784"/>
              <a:gd name="T75" fmla="*/ 2147483647 h 485"/>
              <a:gd name="T76" fmla="*/ 2147483647 w 784"/>
              <a:gd name="T77" fmla="*/ 2147483647 h 485"/>
              <a:gd name="T78" fmla="*/ 2147483647 w 784"/>
              <a:gd name="T79" fmla="*/ 2147483647 h 485"/>
              <a:gd name="T80" fmla="*/ 2147483647 w 784"/>
              <a:gd name="T81" fmla="*/ 2147483647 h 485"/>
              <a:gd name="T82" fmla="*/ 2147483647 w 784"/>
              <a:gd name="T83" fmla="*/ 2147483647 h 485"/>
              <a:gd name="T84" fmla="*/ 2147483647 w 784"/>
              <a:gd name="T85" fmla="*/ 2147483647 h 485"/>
              <a:gd name="T86" fmla="*/ 2147483647 w 784"/>
              <a:gd name="T87" fmla="*/ 2147483647 h 485"/>
              <a:gd name="T88" fmla="*/ 2147483647 w 784"/>
              <a:gd name="T89" fmla="*/ 2147483647 h 485"/>
              <a:gd name="T90" fmla="*/ 2147483647 w 784"/>
              <a:gd name="T91" fmla="*/ 2147483647 h 485"/>
              <a:gd name="T92" fmla="*/ 2147483647 w 784"/>
              <a:gd name="T93" fmla="*/ 2147483647 h 485"/>
              <a:gd name="T94" fmla="*/ 2147483647 w 784"/>
              <a:gd name="T95" fmla="*/ 2147483647 h 485"/>
              <a:gd name="T96" fmla="*/ 2147483647 w 784"/>
              <a:gd name="T97" fmla="*/ 2147483647 h 485"/>
              <a:gd name="T98" fmla="*/ 2147483647 w 784"/>
              <a:gd name="T99" fmla="*/ 2147483647 h 485"/>
              <a:gd name="T100" fmla="*/ 2147483647 w 784"/>
              <a:gd name="T101" fmla="*/ 2147483647 h 485"/>
              <a:gd name="T102" fmla="*/ 2147483647 w 784"/>
              <a:gd name="T103" fmla="*/ 2147483647 h 48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84"/>
              <a:gd name="T157" fmla="*/ 0 h 485"/>
              <a:gd name="T158" fmla="*/ 784 w 784"/>
              <a:gd name="T159" fmla="*/ 485 h 485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84" h="485">
                <a:moveTo>
                  <a:pt x="638" y="485"/>
                </a:moveTo>
                <a:lnTo>
                  <a:pt x="629" y="485"/>
                </a:lnTo>
                <a:lnTo>
                  <a:pt x="620" y="482"/>
                </a:lnTo>
                <a:lnTo>
                  <a:pt x="611" y="480"/>
                </a:lnTo>
                <a:lnTo>
                  <a:pt x="601" y="477"/>
                </a:lnTo>
                <a:lnTo>
                  <a:pt x="594" y="474"/>
                </a:lnTo>
                <a:lnTo>
                  <a:pt x="585" y="468"/>
                </a:lnTo>
                <a:lnTo>
                  <a:pt x="578" y="463"/>
                </a:lnTo>
                <a:lnTo>
                  <a:pt x="571" y="458"/>
                </a:lnTo>
                <a:lnTo>
                  <a:pt x="552" y="455"/>
                </a:lnTo>
                <a:lnTo>
                  <a:pt x="532" y="452"/>
                </a:lnTo>
                <a:lnTo>
                  <a:pt x="512" y="449"/>
                </a:lnTo>
                <a:lnTo>
                  <a:pt x="491" y="446"/>
                </a:lnTo>
                <a:lnTo>
                  <a:pt x="488" y="449"/>
                </a:lnTo>
                <a:lnTo>
                  <a:pt x="484" y="452"/>
                </a:lnTo>
                <a:lnTo>
                  <a:pt x="480" y="455"/>
                </a:lnTo>
                <a:lnTo>
                  <a:pt x="476" y="458"/>
                </a:lnTo>
                <a:lnTo>
                  <a:pt x="457" y="465"/>
                </a:lnTo>
                <a:lnTo>
                  <a:pt x="437" y="472"/>
                </a:lnTo>
                <a:lnTo>
                  <a:pt x="417" y="476"/>
                </a:lnTo>
                <a:lnTo>
                  <a:pt x="396" y="478"/>
                </a:lnTo>
                <a:lnTo>
                  <a:pt x="388" y="479"/>
                </a:lnTo>
                <a:lnTo>
                  <a:pt x="378" y="479"/>
                </a:lnTo>
                <a:lnTo>
                  <a:pt x="359" y="478"/>
                </a:lnTo>
                <a:lnTo>
                  <a:pt x="341" y="476"/>
                </a:lnTo>
                <a:lnTo>
                  <a:pt x="323" y="473"/>
                </a:lnTo>
                <a:lnTo>
                  <a:pt x="305" y="467"/>
                </a:lnTo>
                <a:lnTo>
                  <a:pt x="288" y="461"/>
                </a:lnTo>
                <a:lnTo>
                  <a:pt x="272" y="453"/>
                </a:lnTo>
                <a:lnTo>
                  <a:pt x="257" y="445"/>
                </a:lnTo>
                <a:lnTo>
                  <a:pt x="242" y="434"/>
                </a:lnTo>
                <a:lnTo>
                  <a:pt x="228" y="423"/>
                </a:lnTo>
                <a:lnTo>
                  <a:pt x="215" y="410"/>
                </a:lnTo>
                <a:lnTo>
                  <a:pt x="203" y="397"/>
                </a:lnTo>
                <a:lnTo>
                  <a:pt x="192" y="383"/>
                </a:lnTo>
                <a:lnTo>
                  <a:pt x="182" y="367"/>
                </a:lnTo>
                <a:lnTo>
                  <a:pt x="174" y="351"/>
                </a:lnTo>
                <a:lnTo>
                  <a:pt x="166" y="334"/>
                </a:lnTo>
                <a:lnTo>
                  <a:pt x="161" y="316"/>
                </a:lnTo>
                <a:lnTo>
                  <a:pt x="143" y="305"/>
                </a:lnTo>
                <a:lnTo>
                  <a:pt x="128" y="296"/>
                </a:lnTo>
                <a:lnTo>
                  <a:pt x="113" y="285"/>
                </a:lnTo>
                <a:lnTo>
                  <a:pt x="99" y="274"/>
                </a:lnTo>
                <a:lnTo>
                  <a:pt x="86" y="262"/>
                </a:lnTo>
                <a:lnTo>
                  <a:pt x="73" y="251"/>
                </a:lnTo>
                <a:lnTo>
                  <a:pt x="61" y="240"/>
                </a:lnTo>
                <a:lnTo>
                  <a:pt x="52" y="230"/>
                </a:lnTo>
                <a:lnTo>
                  <a:pt x="42" y="219"/>
                </a:lnTo>
                <a:lnTo>
                  <a:pt x="33" y="208"/>
                </a:lnTo>
                <a:lnTo>
                  <a:pt x="26" y="197"/>
                </a:lnTo>
                <a:lnTo>
                  <a:pt x="18" y="186"/>
                </a:lnTo>
                <a:lnTo>
                  <a:pt x="13" y="176"/>
                </a:lnTo>
                <a:lnTo>
                  <a:pt x="8" y="165"/>
                </a:lnTo>
                <a:lnTo>
                  <a:pt x="4" y="154"/>
                </a:lnTo>
                <a:lnTo>
                  <a:pt x="2" y="144"/>
                </a:lnTo>
                <a:lnTo>
                  <a:pt x="0" y="135"/>
                </a:lnTo>
                <a:lnTo>
                  <a:pt x="0" y="125"/>
                </a:lnTo>
                <a:lnTo>
                  <a:pt x="0" y="115"/>
                </a:lnTo>
                <a:lnTo>
                  <a:pt x="1" y="105"/>
                </a:lnTo>
                <a:lnTo>
                  <a:pt x="3" y="97"/>
                </a:lnTo>
                <a:lnTo>
                  <a:pt x="6" y="88"/>
                </a:lnTo>
                <a:lnTo>
                  <a:pt x="11" y="80"/>
                </a:lnTo>
                <a:lnTo>
                  <a:pt x="16" y="72"/>
                </a:lnTo>
                <a:lnTo>
                  <a:pt x="21" y="65"/>
                </a:lnTo>
                <a:lnTo>
                  <a:pt x="27" y="60"/>
                </a:lnTo>
                <a:lnTo>
                  <a:pt x="33" y="54"/>
                </a:lnTo>
                <a:lnTo>
                  <a:pt x="40" y="48"/>
                </a:lnTo>
                <a:lnTo>
                  <a:pt x="48" y="44"/>
                </a:lnTo>
                <a:lnTo>
                  <a:pt x="56" y="40"/>
                </a:lnTo>
                <a:lnTo>
                  <a:pt x="65" y="35"/>
                </a:lnTo>
                <a:lnTo>
                  <a:pt x="74" y="32"/>
                </a:lnTo>
                <a:lnTo>
                  <a:pt x="80" y="25"/>
                </a:lnTo>
                <a:lnTo>
                  <a:pt x="85" y="19"/>
                </a:lnTo>
                <a:lnTo>
                  <a:pt x="92" y="15"/>
                </a:lnTo>
                <a:lnTo>
                  <a:pt x="98" y="10"/>
                </a:lnTo>
                <a:lnTo>
                  <a:pt x="106" y="6"/>
                </a:lnTo>
                <a:lnTo>
                  <a:pt x="113" y="4"/>
                </a:lnTo>
                <a:lnTo>
                  <a:pt x="121" y="2"/>
                </a:lnTo>
                <a:lnTo>
                  <a:pt x="129" y="1"/>
                </a:lnTo>
                <a:lnTo>
                  <a:pt x="133" y="0"/>
                </a:lnTo>
                <a:lnTo>
                  <a:pt x="136" y="0"/>
                </a:lnTo>
                <a:lnTo>
                  <a:pt x="142" y="1"/>
                </a:lnTo>
                <a:lnTo>
                  <a:pt x="149" y="2"/>
                </a:lnTo>
                <a:lnTo>
                  <a:pt x="155" y="3"/>
                </a:lnTo>
                <a:lnTo>
                  <a:pt x="162" y="5"/>
                </a:lnTo>
                <a:lnTo>
                  <a:pt x="168" y="7"/>
                </a:lnTo>
                <a:lnTo>
                  <a:pt x="174" y="10"/>
                </a:lnTo>
                <a:lnTo>
                  <a:pt x="179" y="15"/>
                </a:lnTo>
                <a:lnTo>
                  <a:pt x="184" y="18"/>
                </a:lnTo>
                <a:lnTo>
                  <a:pt x="215" y="20"/>
                </a:lnTo>
                <a:lnTo>
                  <a:pt x="246" y="23"/>
                </a:lnTo>
                <a:lnTo>
                  <a:pt x="278" y="29"/>
                </a:lnTo>
                <a:lnTo>
                  <a:pt x="313" y="35"/>
                </a:lnTo>
                <a:lnTo>
                  <a:pt x="324" y="32"/>
                </a:lnTo>
                <a:lnTo>
                  <a:pt x="336" y="30"/>
                </a:lnTo>
                <a:lnTo>
                  <a:pt x="349" y="28"/>
                </a:lnTo>
                <a:lnTo>
                  <a:pt x="361" y="25"/>
                </a:lnTo>
                <a:lnTo>
                  <a:pt x="369" y="25"/>
                </a:lnTo>
                <a:lnTo>
                  <a:pt x="379" y="25"/>
                </a:lnTo>
                <a:lnTo>
                  <a:pt x="393" y="25"/>
                </a:lnTo>
                <a:lnTo>
                  <a:pt x="407" y="27"/>
                </a:lnTo>
                <a:lnTo>
                  <a:pt x="421" y="29"/>
                </a:lnTo>
                <a:lnTo>
                  <a:pt x="435" y="32"/>
                </a:lnTo>
                <a:lnTo>
                  <a:pt x="448" y="36"/>
                </a:lnTo>
                <a:lnTo>
                  <a:pt x="461" y="41"/>
                </a:lnTo>
                <a:lnTo>
                  <a:pt x="474" y="46"/>
                </a:lnTo>
                <a:lnTo>
                  <a:pt x="487" y="52"/>
                </a:lnTo>
                <a:lnTo>
                  <a:pt x="499" y="60"/>
                </a:lnTo>
                <a:lnTo>
                  <a:pt x="510" y="68"/>
                </a:lnTo>
                <a:lnTo>
                  <a:pt x="521" y="76"/>
                </a:lnTo>
                <a:lnTo>
                  <a:pt x="531" y="85"/>
                </a:lnTo>
                <a:lnTo>
                  <a:pt x="542" y="95"/>
                </a:lnTo>
                <a:lnTo>
                  <a:pt x="552" y="105"/>
                </a:lnTo>
                <a:lnTo>
                  <a:pt x="560" y="116"/>
                </a:lnTo>
                <a:lnTo>
                  <a:pt x="568" y="128"/>
                </a:lnTo>
                <a:lnTo>
                  <a:pt x="594" y="142"/>
                </a:lnTo>
                <a:lnTo>
                  <a:pt x="623" y="159"/>
                </a:lnTo>
                <a:lnTo>
                  <a:pt x="638" y="169"/>
                </a:lnTo>
                <a:lnTo>
                  <a:pt x="654" y="180"/>
                </a:lnTo>
                <a:lnTo>
                  <a:pt x="670" y="191"/>
                </a:lnTo>
                <a:lnTo>
                  <a:pt x="686" y="203"/>
                </a:lnTo>
                <a:lnTo>
                  <a:pt x="702" y="216"/>
                </a:lnTo>
                <a:lnTo>
                  <a:pt x="717" y="230"/>
                </a:lnTo>
                <a:lnTo>
                  <a:pt x="731" y="243"/>
                </a:lnTo>
                <a:lnTo>
                  <a:pt x="744" y="258"/>
                </a:lnTo>
                <a:lnTo>
                  <a:pt x="755" y="272"/>
                </a:lnTo>
                <a:lnTo>
                  <a:pt x="766" y="287"/>
                </a:lnTo>
                <a:lnTo>
                  <a:pt x="773" y="303"/>
                </a:lnTo>
                <a:lnTo>
                  <a:pt x="780" y="318"/>
                </a:lnTo>
                <a:lnTo>
                  <a:pt x="782" y="329"/>
                </a:lnTo>
                <a:lnTo>
                  <a:pt x="784" y="339"/>
                </a:lnTo>
                <a:lnTo>
                  <a:pt x="784" y="348"/>
                </a:lnTo>
                <a:lnTo>
                  <a:pt x="784" y="358"/>
                </a:lnTo>
                <a:lnTo>
                  <a:pt x="783" y="367"/>
                </a:lnTo>
                <a:lnTo>
                  <a:pt x="781" y="377"/>
                </a:lnTo>
                <a:lnTo>
                  <a:pt x="777" y="385"/>
                </a:lnTo>
                <a:lnTo>
                  <a:pt x="774" y="394"/>
                </a:lnTo>
                <a:lnTo>
                  <a:pt x="769" y="401"/>
                </a:lnTo>
                <a:lnTo>
                  <a:pt x="764" y="408"/>
                </a:lnTo>
                <a:lnTo>
                  <a:pt x="758" y="414"/>
                </a:lnTo>
                <a:lnTo>
                  <a:pt x="751" y="421"/>
                </a:lnTo>
                <a:lnTo>
                  <a:pt x="745" y="426"/>
                </a:lnTo>
                <a:lnTo>
                  <a:pt x="737" y="432"/>
                </a:lnTo>
                <a:lnTo>
                  <a:pt x="729" y="437"/>
                </a:lnTo>
                <a:lnTo>
                  <a:pt x="719" y="441"/>
                </a:lnTo>
                <a:lnTo>
                  <a:pt x="713" y="450"/>
                </a:lnTo>
                <a:lnTo>
                  <a:pt x="705" y="458"/>
                </a:lnTo>
                <a:lnTo>
                  <a:pt x="697" y="465"/>
                </a:lnTo>
                <a:lnTo>
                  <a:pt x="688" y="471"/>
                </a:lnTo>
                <a:lnTo>
                  <a:pt x="678" y="476"/>
                </a:lnTo>
                <a:lnTo>
                  <a:pt x="668" y="480"/>
                </a:lnTo>
                <a:lnTo>
                  <a:pt x="658" y="482"/>
                </a:lnTo>
                <a:lnTo>
                  <a:pt x="647" y="485"/>
                </a:lnTo>
                <a:lnTo>
                  <a:pt x="642" y="485"/>
                </a:lnTo>
                <a:lnTo>
                  <a:pt x="638" y="485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2065" name="Freeform 17"/>
          <p:cNvSpPr>
            <a:spLocks/>
          </p:cNvSpPr>
          <p:nvPr/>
        </p:nvSpPr>
        <p:spPr bwMode="auto">
          <a:xfrm>
            <a:off x="9049941" y="1108473"/>
            <a:ext cx="236934" cy="257175"/>
          </a:xfrm>
          <a:custGeom>
            <a:avLst/>
            <a:gdLst>
              <a:gd name="T0" fmla="*/ 2147483647 w 598"/>
              <a:gd name="T1" fmla="*/ 2147483647 h 650"/>
              <a:gd name="T2" fmla="*/ 2147483647 w 598"/>
              <a:gd name="T3" fmla="*/ 2147483647 h 650"/>
              <a:gd name="T4" fmla="*/ 2147483647 w 598"/>
              <a:gd name="T5" fmla="*/ 2147483647 h 650"/>
              <a:gd name="T6" fmla="*/ 2147483647 w 598"/>
              <a:gd name="T7" fmla="*/ 2147483647 h 650"/>
              <a:gd name="T8" fmla="*/ 2147483647 w 598"/>
              <a:gd name="T9" fmla="*/ 2147483647 h 650"/>
              <a:gd name="T10" fmla="*/ 2147483647 w 598"/>
              <a:gd name="T11" fmla="*/ 2147483647 h 650"/>
              <a:gd name="T12" fmla="*/ 2147483647 w 598"/>
              <a:gd name="T13" fmla="*/ 2147483647 h 650"/>
              <a:gd name="T14" fmla="*/ 2147483647 w 598"/>
              <a:gd name="T15" fmla="*/ 2147483647 h 650"/>
              <a:gd name="T16" fmla="*/ 2147483647 w 598"/>
              <a:gd name="T17" fmla="*/ 2147483647 h 650"/>
              <a:gd name="T18" fmla="*/ 2147483647 w 598"/>
              <a:gd name="T19" fmla="*/ 2147483647 h 650"/>
              <a:gd name="T20" fmla="*/ 2147483647 w 598"/>
              <a:gd name="T21" fmla="*/ 2147483647 h 650"/>
              <a:gd name="T22" fmla="*/ 2147483647 w 598"/>
              <a:gd name="T23" fmla="*/ 2147483647 h 650"/>
              <a:gd name="T24" fmla="*/ 2147483647 w 598"/>
              <a:gd name="T25" fmla="*/ 2147483647 h 650"/>
              <a:gd name="T26" fmla="*/ 2147483647 w 598"/>
              <a:gd name="T27" fmla="*/ 2147483647 h 650"/>
              <a:gd name="T28" fmla="*/ 2147483647 w 598"/>
              <a:gd name="T29" fmla="*/ 2147483647 h 650"/>
              <a:gd name="T30" fmla="*/ 2147483647 w 598"/>
              <a:gd name="T31" fmla="*/ 2147483647 h 650"/>
              <a:gd name="T32" fmla="*/ 2147483647 w 598"/>
              <a:gd name="T33" fmla="*/ 2147483647 h 650"/>
              <a:gd name="T34" fmla="*/ 2147483647 w 598"/>
              <a:gd name="T35" fmla="*/ 0 h 650"/>
              <a:gd name="T36" fmla="*/ 2147483647 w 598"/>
              <a:gd name="T37" fmla="*/ 2147483647 h 650"/>
              <a:gd name="T38" fmla="*/ 2147483647 w 598"/>
              <a:gd name="T39" fmla="*/ 2147483647 h 650"/>
              <a:gd name="T40" fmla="*/ 2147483647 w 598"/>
              <a:gd name="T41" fmla="*/ 2147483647 h 650"/>
              <a:gd name="T42" fmla="*/ 2147483647 w 598"/>
              <a:gd name="T43" fmla="*/ 2147483647 h 650"/>
              <a:gd name="T44" fmla="*/ 2147483647 w 598"/>
              <a:gd name="T45" fmla="*/ 2147483647 h 650"/>
              <a:gd name="T46" fmla="*/ 2147483647 w 598"/>
              <a:gd name="T47" fmla="*/ 2147483647 h 650"/>
              <a:gd name="T48" fmla="*/ 2147483647 w 598"/>
              <a:gd name="T49" fmla="*/ 2147483647 h 650"/>
              <a:gd name="T50" fmla="*/ 2147483647 w 598"/>
              <a:gd name="T51" fmla="*/ 2147483647 h 650"/>
              <a:gd name="T52" fmla="*/ 2147483647 w 598"/>
              <a:gd name="T53" fmla="*/ 2147483647 h 650"/>
              <a:gd name="T54" fmla="*/ 2147483647 w 598"/>
              <a:gd name="T55" fmla="*/ 2147483647 h 650"/>
              <a:gd name="T56" fmla="*/ 2147483647 w 598"/>
              <a:gd name="T57" fmla="*/ 2147483647 h 650"/>
              <a:gd name="T58" fmla="*/ 2147483647 w 598"/>
              <a:gd name="T59" fmla="*/ 2147483647 h 650"/>
              <a:gd name="T60" fmla="*/ 2147483647 w 598"/>
              <a:gd name="T61" fmla="*/ 2147483647 h 650"/>
              <a:gd name="T62" fmla="*/ 2147483647 w 598"/>
              <a:gd name="T63" fmla="*/ 2147483647 h 650"/>
              <a:gd name="T64" fmla="*/ 2147483647 w 598"/>
              <a:gd name="T65" fmla="*/ 2147483647 h 650"/>
              <a:gd name="T66" fmla="*/ 2147483647 w 598"/>
              <a:gd name="T67" fmla="*/ 2147483647 h 650"/>
              <a:gd name="T68" fmla="*/ 2147483647 w 598"/>
              <a:gd name="T69" fmla="*/ 2147483647 h 650"/>
              <a:gd name="T70" fmla="*/ 2147483647 w 598"/>
              <a:gd name="T71" fmla="*/ 2147483647 h 650"/>
              <a:gd name="T72" fmla="*/ 2147483647 w 598"/>
              <a:gd name="T73" fmla="*/ 2147483647 h 650"/>
              <a:gd name="T74" fmla="*/ 2147483647 w 598"/>
              <a:gd name="T75" fmla="*/ 2147483647 h 650"/>
              <a:gd name="T76" fmla="*/ 2147483647 w 598"/>
              <a:gd name="T77" fmla="*/ 2147483647 h 650"/>
              <a:gd name="T78" fmla="*/ 2147483647 w 598"/>
              <a:gd name="T79" fmla="*/ 2147483647 h 650"/>
              <a:gd name="T80" fmla="*/ 2147483647 w 598"/>
              <a:gd name="T81" fmla="*/ 2147483647 h 650"/>
              <a:gd name="T82" fmla="*/ 2147483647 w 598"/>
              <a:gd name="T83" fmla="*/ 2147483647 h 650"/>
              <a:gd name="T84" fmla="*/ 2147483647 w 598"/>
              <a:gd name="T85" fmla="*/ 2147483647 h 650"/>
              <a:gd name="T86" fmla="*/ 2147483647 w 598"/>
              <a:gd name="T87" fmla="*/ 2147483647 h 650"/>
              <a:gd name="T88" fmla="*/ 2147483647 w 598"/>
              <a:gd name="T89" fmla="*/ 2147483647 h 650"/>
              <a:gd name="T90" fmla="*/ 2147483647 w 598"/>
              <a:gd name="T91" fmla="*/ 2147483647 h 650"/>
              <a:gd name="T92" fmla="*/ 2147483647 w 598"/>
              <a:gd name="T93" fmla="*/ 2147483647 h 650"/>
              <a:gd name="T94" fmla="*/ 2147483647 w 598"/>
              <a:gd name="T95" fmla="*/ 2147483647 h 650"/>
              <a:gd name="T96" fmla="*/ 2147483647 w 598"/>
              <a:gd name="T97" fmla="*/ 2147483647 h 650"/>
              <a:gd name="T98" fmla="*/ 2147483647 w 598"/>
              <a:gd name="T99" fmla="*/ 2147483647 h 650"/>
              <a:gd name="T100" fmla="*/ 2147483647 w 598"/>
              <a:gd name="T101" fmla="*/ 2147483647 h 650"/>
              <a:gd name="T102" fmla="*/ 2147483647 w 598"/>
              <a:gd name="T103" fmla="*/ 2147483647 h 650"/>
              <a:gd name="T104" fmla="*/ 2147483647 w 598"/>
              <a:gd name="T105" fmla="*/ 2147483647 h 650"/>
              <a:gd name="T106" fmla="*/ 2147483647 w 598"/>
              <a:gd name="T107" fmla="*/ 2147483647 h 650"/>
              <a:gd name="T108" fmla="*/ 2147483647 w 598"/>
              <a:gd name="T109" fmla="*/ 2147483647 h 650"/>
              <a:gd name="T110" fmla="*/ 2147483647 w 598"/>
              <a:gd name="T111" fmla="*/ 2147483647 h 650"/>
              <a:gd name="T112" fmla="*/ 2147483647 w 598"/>
              <a:gd name="T113" fmla="*/ 2147483647 h 650"/>
              <a:gd name="T114" fmla="*/ 2147483647 w 598"/>
              <a:gd name="T115" fmla="*/ 2147483647 h 650"/>
              <a:gd name="T116" fmla="*/ 2147483647 w 598"/>
              <a:gd name="T117" fmla="*/ 2147483647 h 650"/>
              <a:gd name="T118" fmla="*/ 2147483647 w 598"/>
              <a:gd name="T119" fmla="*/ 2147483647 h 650"/>
              <a:gd name="T120" fmla="*/ 2147483647 w 598"/>
              <a:gd name="T121" fmla="*/ 2147483647 h 650"/>
              <a:gd name="T122" fmla="*/ 2147483647 w 598"/>
              <a:gd name="T123" fmla="*/ 2147483647 h 650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598"/>
              <a:gd name="T187" fmla="*/ 0 h 650"/>
              <a:gd name="T188" fmla="*/ 598 w 598"/>
              <a:gd name="T189" fmla="*/ 650 h 650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598" h="650">
                <a:moveTo>
                  <a:pt x="202" y="650"/>
                </a:moveTo>
                <a:lnTo>
                  <a:pt x="195" y="650"/>
                </a:lnTo>
                <a:lnTo>
                  <a:pt x="187" y="648"/>
                </a:lnTo>
                <a:lnTo>
                  <a:pt x="180" y="646"/>
                </a:lnTo>
                <a:lnTo>
                  <a:pt x="173" y="643"/>
                </a:lnTo>
                <a:lnTo>
                  <a:pt x="167" y="638"/>
                </a:lnTo>
                <a:lnTo>
                  <a:pt x="160" y="634"/>
                </a:lnTo>
                <a:lnTo>
                  <a:pt x="155" y="628"/>
                </a:lnTo>
                <a:lnTo>
                  <a:pt x="148" y="621"/>
                </a:lnTo>
                <a:lnTo>
                  <a:pt x="142" y="610"/>
                </a:lnTo>
                <a:lnTo>
                  <a:pt x="136" y="601"/>
                </a:lnTo>
                <a:lnTo>
                  <a:pt x="133" y="591"/>
                </a:lnTo>
                <a:lnTo>
                  <a:pt x="130" y="582"/>
                </a:lnTo>
                <a:lnTo>
                  <a:pt x="127" y="571"/>
                </a:lnTo>
                <a:lnTo>
                  <a:pt x="123" y="567"/>
                </a:lnTo>
                <a:lnTo>
                  <a:pt x="117" y="562"/>
                </a:lnTo>
                <a:lnTo>
                  <a:pt x="109" y="557"/>
                </a:lnTo>
                <a:lnTo>
                  <a:pt x="102" y="553"/>
                </a:lnTo>
                <a:lnTo>
                  <a:pt x="92" y="548"/>
                </a:lnTo>
                <a:lnTo>
                  <a:pt x="90" y="547"/>
                </a:lnTo>
                <a:lnTo>
                  <a:pt x="83" y="543"/>
                </a:lnTo>
                <a:lnTo>
                  <a:pt x="77" y="539"/>
                </a:lnTo>
                <a:lnTo>
                  <a:pt x="69" y="533"/>
                </a:lnTo>
                <a:lnTo>
                  <a:pt x="61" y="525"/>
                </a:lnTo>
                <a:lnTo>
                  <a:pt x="56" y="520"/>
                </a:lnTo>
                <a:lnTo>
                  <a:pt x="51" y="513"/>
                </a:lnTo>
                <a:lnTo>
                  <a:pt x="48" y="507"/>
                </a:lnTo>
                <a:lnTo>
                  <a:pt x="45" y="499"/>
                </a:lnTo>
                <a:lnTo>
                  <a:pt x="39" y="486"/>
                </a:lnTo>
                <a:lnTo>
                  <a:pt x="36" y="472"/>
                </a:lnTo>
                <a:lnTo>
                  <a:pt x="33" y="457"/>
                </a:lnTo>
                <a:lnTo>
                  <a:pt x="32" y="443"/>
                </a:lnTo>
                <a:lnTo>
                  <a:pt x="31" y="428"/>
                </a:lnTo>
                <a:lnTo>
                  <a:pt x="31" y="413"/>
                </a:lnTo>
                <a:lnTo>
                  <a:pt x="25" y="409"/>
                </a:lnTo>
                <a:lnTo>
                  <a:pt x="21" y="404"/>
                </a:lnTo>
                <a:lnTo>
                  <a:pt x="14" y="399"/>
                </a:lnTo>
                <a:lnTo>
                  <a:pt x="10" y="391"/>
                </a:lnTo>
                <a:lnTo>
                  <a:pt x="6" y="383"/>
                </a:lnTo>
                <a:lnTo>
                  <a:pt x="2" y="376"/>
                </a:lnTo>
                <a:lnTo>
                  <a:pt x="1" y="367"/>
                </a:lnTo>
                <a:lnTo>
                  <a:pt x="0" y="359"/>
                </a:lnTo>
                <a:lnTo>
                  <a:pt x="0" y="350"/>
                </a:lnTo>
                <a:lnTo>
                  <a:pt x="0" y="341"/>
                </a:lnTo>
                <a:lnTo>
                  <a:pt x="2" y="332"/>
                </a:lnTo>
                <a:lnTo>
                  <a:pt x="6" y="322"/>
                </a:lnTo>
                <a:lnTo>
                  <a:pt x="9" y="311"/>
                </a:lnTo>
                <a:lnTo>
                  <a:pt x="13" y="301"/>
                </a:lnTo>
                <a:lnTo>
                  <a:pt x="19" y="291"/>
                </a:lnTo>
                <a:lnTo>
                  <a:pt x="25" y="280"/>
                </a:lnTo>
                <a:lnTo>
                  <a:pt x="33" y="269"/>
                </a:lnTo>
                <a:lnTo>
                  <a:pt x="41" y="258"/>
                </a:lnTo>
                <a:lnTo>
                  <a:pt x="47" y="252"/>
                </a:lnTo>
                <a:lnTo>
                  <a:pt x="51" y="246"/>
                </a:lnTo>
                <a:lnTo>
                  <a:pt x="56" y="241"/>
                </a:lnTo>
                <a:lnTo>
                  <a:pt x="58" y="239"/>
                </a:lnTo>
                <a:lnTo>
                  <a:pt x="62" y="225"/>
                </a:lnTo>
                <a:lnTo>
                  <a:pt x="67" y="213"/>
                </a:lnTo>
                <a:lnTo>
                  <a:pt x="69" y="206"/>
                </a:lnTo>
                <a:lnTo>
                  <a:pt x="72" y="201"/>
                </a:lnTo>
                <a:lnTo>
                  <a:pt x="70" y="195"/>
                </a:lnTo>
                <a:lnTo>
                  <a:pt x="69" y="188"/>
                </a:lnTo>
                <a:lnTo>
                  <a:pt x="67" y="180"/>
                </a:lnTo>
                <a:lnTo>
                  <a:pt x="64" y="173"/>
                </a:lnTo>
                <a:lnTo>
                  <a:pt x="61" y="163"/>
                </a:lnTo>
                <a:lnTo>
                  <a:pt x="58" y="152"/>
                </a:lnTo>
                <a:lnTo>
                  <a:pt x="54" y="141"/>
                </a:lnTo>
                <a:lnTo>
                  <a:pt x="53" y="128"/>
                </a:lnTo>
                <a:lnTo>
                  <a:pt x="52" y="117"/>
                </a:lnTo>
                <a:lnTo>
                  <a:pt x="53" y="106"/>
                </a:lnTo>
                <a:lnTo>
                  <a:pt x="54" y="95"/>
                </a:lnTo>
                <a:lnTo>
                  <a:pt x="56" y="84"/>
                </a:lnTo>
                <a:lnTo>
                  <a:pt x="61" y="74"/>
                </a:lnTo>
                <a:lnTo>
                  <a:pt x="65" y="65"/>
                </a:lnTo>
                <a:lnTo>
                  <a:pt x="70" y="56"/>
                </a:lnTo>
                <a:lnTo>
                  <a:pt x="78" y="47"/>
                </a:lnTo>
                <a:lnTo>
                  <a:pt x="85" y="40"/>
                </a:lnTo>
                <a:lnTo>
                  <a:pt x="92" y="33"/>
                </a:lnTo>
                <a:lnTo>
                  <a:pt x="101" y="28"/>
                </a:lnTo>
                <a:lnTo>
                  <a:pt x="109" y="23"/>
                </a:lnTo>
                <a:lnTo>
                  <a:pt x="118" y="18"/>
                </a:lnTo>
                <a:lnTo>
                  <a:pt x="127" y="15"/>
                </a:lnTo>
                <a:lnTo>
                  <a:pt x="135" y="12"/>
                </a:lnTo>
                <a:lnTo>
                  <a:pt x="144" y="9"/>
                </a:lnTo>
                <a:lnTo>
                  <a:pt x="161" y="4"/>
                </a:lnTo>
                <a:lnTo>
                  <a:pt x="176" y="2"/>
                </a:lnTo>
                <a:lnTo>
                  <a:pt x="190" y="1"/>
                </a:lnTo>
                <a:lnTo>
                  <a:pt x="201" y="0"/>
                </a:lnTo>
                <a:lnTo>
                  <a:pt x="215" y="0"/>
                </a:lnTo>
                <a:lnTo>
                  <a:pt x="229" y="0"/>
                </a:lnTo>
                <a:lnTo>
                  <a:pt x="261" y="1"/>
                </a:lnTo>
                <a:lnTo>
                  <a:pt x="292" y="2"/>
                </a:lnTo>
                <a:lnTo>
                  <a:pt x="308" y="4"/>
                </a:lnTo>
                <a:lnTo>
                  <a:pt x="324" y="6"/>
                </a:lnTo>
                <a:lnTo>
                  <a:pt x="339" y="9"/>
                </a:lnTo>
                <a:lnTo>
                  <a:pt x="356" y="12"/>
                </a:lnTo>
                <a:lnTo>
                  <a:pt x="371" y="16"/>
                </a:lnTo>
                <a:lnTo>
                  <a:pt x="386" y="22"/>
                </a:lnTo>
                <a:lnTo>
                  <a:pt x="401" y="27"/>
                </a:lnTo>
                <a:lnTo>
                  <a:pt x="416" y="33"/>
                </a:lnTo>
                <a:lnTo>
                  <a:pt x="430" y="42"/>
                </a:lnTo>
                <a:lnTo>
                  <a:pt x="443" y="51"/>
                </a:lnTo>
                <a:lnTo>
                  <a:pt x="457" y="60"/>
                </a:lnTo>
                <a:lnTo>
                  <a:pt x="469" y="71"/>
                </a:lnTo>
                <a:lnTo>
                  <a:pt x="482" y="84"/>
                </a:lnTo>
                <a:lnTo>
                  <a:pt x="495" y="98"/>
                </a:lnTo>
                <a:lnTo>
                  <a:pt x="507" y="113"/>
                </a:lnTo>
                <a:lnTo>
                  <a:pt x="520" y="130"/>
                </a:lnTo>
                <a:lnTo>
                  <a:pt x="531" y="147"/>
                </a:lnTo>
                <a:lnTo>
                  <a:pt x="542" y="165"/>
                </a:lnTo>
                <a:lnTo>
                  <a:pt x="552" y="184"/>
                </a:lnTo>
                <a:lnTo>
                  <a:pt x="562" y="202"/>
                </a:lnTo>
                <a:lnTo>
                  <a:pt x="571" y="221"/>
                </a:lnTo>
                <a:lnTo>
                  <a:pt x="578" y="242"/>
                </a:lnTo>
                <a:lnTo>
                  <a:pt x="585" y="261"/>
                </a:lnTo>
                <a:lnTo>
                  <a:pt x="590" y="282"/>
                </a:lnTo>
                <a:lnTo>
                  <a:pt x="594" y="302"/>
                </a:lnTo>
                <a:lnTo>
                  <a:pt x="596" y="323"/>
                </a:lnTo>
                <a:lnTo>
                  <a:pt x="598" y="343"/>
                </a:lnTo>
                <a:lnTo>
                  <a:pt x="596" y="364"/>
                </a:lnTo>
                <a:lnTo>
                  <a:pt x="594" y="379"/>
                </a:lnTo>
                <a:lnTo>
                  <a:pt x="592" y="394"/>
                </a:lnTo>
                <a:lnTo>
                  <a:pt x="589" y="409"/>
                </a:lnTo>
                <a:lnTo>
                  <a:pt x="586" y="423"/>
                </a:lnTo>
                <a:lnTo>
                  <a:pt x="581" y="437"/>
                </a:lnTo>
                <a:lnTo>
                  <a:pt x="577" y="450"/>
                </a:lnTo>
                <a:lnTo>
                  <a:pt x="572" y="462"/>
                </a:lnTo>
                <a:lnTo>
                  <a:pt x="565" y="475"/>
                </a:lnTo>
                <a:lnTo>
                  <a:pt x="559" y="486"/>
                </a:lnTo>
                <a:lnTo>
                  <a:pt x="552" y="497"/>
                </a:lnTo>
                <a:lnTo>
                  <a:pt x="545" y="508"/>
                </a:lnTo>
                <a:lnTo>
                  <a:pt x="536" y="517"/>
                </a:lnTo>
                <a:lnTo>
                  <a:pt x="527" y="526"/>
                </a:lnTo>
                <a:lnTo>
                  <a:pt x="519" y="535"/>
                </a:lnTo>
                <a:lnTo>
                  <a:pt x="509" y="542"/>
                </a:lnTo>
                <a:lnTo>
                  <a:pt x="499" y="550"/>
                </a:lnTo>
                <a:lnTo>
                  <a:pt x="490" y="555"/>
                </a:lnTo>
                <a:lnTo>
                  <a:pt x="480" y="560"/>
                </a:lnTo>
                <a:lnTo>
                  <a:pt x="469" y="564"/>
                </a:lnTo>
                <a:lnTo>
                  <a:pt x="458" y="567"/>
                </a:lnTo>
                <a:lnTo>
                  <a:pt x="446" y="570"/>
                </a:lnTo>
                <a:lnTo>
                  <a:pt x="434" y="571"/>
                </a:lnTo>
                <a:lnTo>
                  <a:pt x="423" y="572"/>
                </a:lnTo>
                <a:lnTo>
                  <a:pt x="410" y="574"/>
                </a:lnTo>
                <a:lnTo>
                  <a:pt x="396" y="572"/>
                </a:lnTo>
                <a:lnTo>
                  <a:pt x="382" y="571"/>
                </a:lnTo>
                <a:lnTo>
                  <a:pt x="367" y="569"/>
                </a:lnTo>
                <a:lnTo>
                  <a:pt x="355" y="565"/>
                </a:lnTo>
                <a:lnTo>
                  <a:pt x="343" y="561"/>
                </a:lnTo>
                <a:lnTo>
                  <a:pt x="331" y="556"/>
                </a:lnTo>
                <a:lnTo>
                  <a:pt x="320" y="550"/>
                </a:lnTo>
                <a:lnTo>
                  <a:pt x="309" y="543"/>
                </a:lnTo>
                <a:lnTo>
                  <a:pt x="304" y="538"/>
                </a:lnTo>
                <a:lnTo>
                  <a:pt x="297" y="531"/>
                </a:lnTo>
                <a:lnTo>
                  <a:pt x="291" y="524"/>
                </a:lnTo>
                <a:lnTo>
                  <a:pt x="285" y="515"/>
                </a:lnTo>
                <a:lnTo>
                  <a:pt x="280" y="506"/>
                </a:lnTo>
                <a:lnTo>
                  <a:pt x="276" y="496"/>
                </a:lnTo>
                <a:lnTo>
                  <a:pt x="274" y="485"/>
                </a:lnTo>
                <a:lnTo>
                  <a:pt x="274" y="473"/>
                </a:lnTo>
                <a:lnTo>
                  <a:pt x="275" y="467"/>
                </a:lnTo>
                <a:lnTo>
                  <a:pt x="277" y="459"/>
                </a:lnTo>
                <a:lnTo>
                  <a:pt x="279" y="454"/>
                </a:lnTo>
                <a:lnTo>
                  <a:pt x="282" y="447"/>
                </a:lnTo>
                <a:lnTo>
                  <a:pt x="286" y="442"/>
                </a:lnTo>
                <a:lnTo>
                  <a:pt x="292" y="437"/>
                </a:lnTo>
                <a:lnTo>
                  <a:pt x="297" y="433"/>
                </a:lnTo>
                <a:lnTo>
                  <a:pt x="303" y="429"/>
                </a:lnTo>
                <a:lnTo>
                  <a:pt x="309" y="427"/>
                </a:lnTo>
                <a:lnTo>
                  <a:pt x="316" y="424"/>
                </a:lnTo>
                <a:lnTo>
                  <a:pt x="322" y="423"/>
                </a:lnTo>
                <a:lnTo>
                  <a:pt x="329" y="422"/>
                </a:lnTo>
                <a:lnTo>
                  <a:pt x="337" y="423"/>
                </a:lnTo>
                <a:lnTo>
                  <a:pt x="347" y="426"/>
                </a:lnTo>
                <a:lnTo>
                  <a:pt x="356" y="430"/>
                </a:lnTo>
                <a:lnTo>
                  <a:pt x="363" y="434"/>
                </a:lnTo>
                <a:lnTo>
                  <a:pt x="369" y="440"/>
                </a:lnTo>
                <a:lnTo>
                  <a:pt x="375" y="444"/>
                </a:lnTo>
                <a:lnTo>
                  <a:pt x="377" y="446"/>
                </a:lnTo>
                <a:lnTo>
                  <a:pt x="380" y="447"/>
                </a:lnTo>
                <a:lnTo>
                  <a:pt x="384" y="448"/>
                </a:lnTo>
                <a:lnTo>
                  <a:pt x="388" y="448"/>
                </a:lnTo>
                <a:lnTo>
                  <a:pt x="396" y="447"/>
                </a:lnTo>
                <a:lnTo>
                  <a:pt x="402" y="444"/>
                </a:lnTo>
                <a:lnTo>
                  <a:pt x="409" y="440"/>
                </a:lnTo>
                <a:lnTo>
                  <a:pt x="414" y="435"/>
                </a:lnTo>
                <a:lnTo>
                  <a:pt x="420" y="429"/>
                </a:lnTo>
                <a:lnTo>
                  <a:pt x="427" y="421"/>
                </a:lnTo>
                <a:lnTo>
                  <a:pt x="432" y="413"/>
                </a:lnTo>
                <a:lnTo>
                  <a:pt x="438" y="404"/>
                </a:lnTo>
                <a:lnTo>
                  <a:pt x="441" y="395"/>
                </a:lnTo>
                <a:lnTo>
                  <a:pt x="445" y="387"/>
                </a:lnTo>
                <a:lnTo>
                  <a:pt x="447" y="377"/>
                </a:lnTo>
                <a:lnTo>
                  <a:pt x="450" y="368"/>
                </a:lnTo>
                <a:lnTo>
                  <a:pt x="453" y="351"/>
                </a:lnTo>
                <a:lnTo>
                  <a:pt x="454" y="335"/>
                </a:lnTo>
                <a:lnTo>
                  <a:pt x="453" y="319"/>
                </a:lnTo>
                <a:lnTo>
                  <a:pt x="451" y="301"/>
                </a:lnTo>
                <a:lnTo>
                  <a:pt x="447" y="285"/>
                </a:lnTo>
                <a:lnTo>
                  <a:pt x="442" y="267"/>
                </a:lnTo>
                <a:lnTo>
                  <a:pt x="436" y="249"/>
                </a:lnTo>
                <a:lnTo>
                  <a:pt x="428" y="230"/>
                </a:lnTo>
                <a:lnTo>
                  <a:pt x="421" y="219"/>
                </a:lnTo>
                <a:lnTo>
                  <a:pt x="415" y="208"/>
                </a:lnTo>
                <a:lnTo>
                  <a:pt x="409" y="198"/>
                </a:lnTo>
                <a:lnTo>
                  <a:pt x="402" y="188"/>
                </a:lnTo>
                <a:lnTo>
                  <a:pt x="394" y="178"/>
                </a:lnTo>
                <a:lnTo>
                  <a:pt x="387" y="168"/>
                </a:lnTo>
                <a:lnTo>
                  <a:pt x="378" y="160"/>
                </a:lnTo>
                <a:lnTo>
                  <a:pt x="370" y="151"/>
                </a:lnTo>
                <a:lnTo>
                  <a:pt x="361" y="145"/>
                </a:lnTo>
                <a:lnTo>
                  <a:pt x="352" y="139"/>
                </a:lnTo>
                <a:lnTo>
                  <a:pt x="342" y="135"/>
                </a:lnTo>
                <a:lnTo>
                  <a:pt x="332" y="132"/>
                </a:lnTo>
                <a:lnTo>
                  <a:pt x="309" y="127"/>
                </a:lnTo>
                <a:lnTo>
                  <a:pt x="289" y="125"/>
                </a:lnTo>
                <a:lnTo>
                  <a:pt x="267" y="124"/>
                </a:lnTo>
                <a:lnTo>
                  <a:pt x="244" y="123"/>
                </a:lnTo>
                <a:lnTo>
                  <a:pt x="223" y="122"/>
                </a:lnTo>
                <a:lnTo>
                  <a:pt x="201" y="122"/>
                </a:lnTo>
                <a:lnTo>
                  <a:pt x="199" y="122"/>
                </a:lnTo>
                <a:lnTo>
                  <a:pt x="194" y="121"/>
                </a:lnTo>
                <a:lnTo>
                  <a:pt x="188" y="121"/>
                </a:lnTo>
                <a:lnTo>
                  <a:pt x="183" y="122"/>
                </a:lnTo>
                <a:lnTo>
                  <a:pt x="178" y="123"/>
                </a:lnTo>
                <a:lnTo>
                  <a:pt x="176" y="125"/>
                </a:lnTo>
                <a:lnTo>
                  <a:pt x="175" y="126"/>
                </a:lnTo>
                <a:lnTo>
                  <a:pt x="174" y="128"/>
                </a:lnTo>
                <a:lnTo>
                  <a:pt x="173" y="131"/>
                </a:lnTo>
                <a:lnTo>
                  <a:pt x="173" y="136"/>
                </a:lnTo>
                <a:lnTo>
                  <a:pt x="174" y="141"/>
                </a:lnTo>
                <a:lnTo>
                  <a:pt x="178" y="152"/>
                </a:lnTo>
                <a:lnTo>
                  <a:pt x="183" y="161"/>
                </a:lnTo>
                <a:lnTo>
                  <a:pt x="189" y="173"/>
                </a:lnTo>
                <a:lnTo>
                  <a:pt x="195" y="186"/>
                </a:lnTo>
                <a:lnTo>
                  <a:pt x="197" y="191"/>
                </a:lnTo>
                <a:lnTo>
                  <a:pt x="198" y="199"/>
                </a:lnTo>
                <a:lnTo>
                  <a:pt x="197" y="205"/>
                </a:lnTo>
                <a:lnTo>
                  <a:pt x="195" y="213"/>
                </a:lnTo>
                <a:lnTo>
                  <a:pt x="194" y="217"/>
                </a:lnTo>
                <a:lnTo>
                  <a:pt x="189" y="228"/>
                </a:lnTo>
                <a:lnTo>
                  <a:pt x="185" y="238"/>
                </a:lnTo>
                <a:lnTo>
                  <a:pt x="181" y="248"/>
                </a:lnTo>
                <a:lnTo>
                  <a:pt x="176" y="259"/>
                </a:lnTo>
                <a:lnTo>
                  <a:pt x="176" y="260"/>
                </a:lnTo>
                <a:lnTo>
                  <a:pt x="176" y="262"/>
                </a:lnTo>
                <a:lnTo>
                  <a:pt x="176" y="270"/>
                </a:lnTo>
                <a:lnTo>
                  <a:pt x="175" y="280"/>
                </a:lnTo>
                <a:lnTo>
                  <a:pt x="173" y="285"/>
                </a:lnTo>
                <a:lnTo>
                  <a:pt x="171" y="292"/>
                </a:lnTo>
                <a:lnTo>
                  <a:pt x="169" y="296"/>
                </a:lnTo>
                <a:lnTo>
                  <a:pt x="164" y="301"/>
                </a:lnTo>
                <a:lnTo>
                  <a:pt x="161" y="306"/>
                </a:lnTo>
                <a:lnTo>
                  <a:pt x="157" y="310"/>
                </a:lnTo>
                <a:lnTo>
                  <a:pt x="153" y="313"/>
                </a:lnTo>
                <a:lnTo>
                  <a:pt x="147" y="316"/>
                </a:lnTo>
                <a:lnTo>
                  <a:pt x="143" y="321"/>
                </a:lnTo>
                <a:lnTo>
                  <a:pt x="140" y="324"/>
                </a:lnTo>
                <a:lnTo>
                  <a:pt x="137" y="328"/>
                </a:lnTo>
                <a:lnTo>
                  <a:pt x="137" y="332"/>
                </a:lnTo>
                <a:lnTo>
                  <a:pt x="139" y="336"/>
                </a:lnTo>
                <a:lnTo>
                  <a:pt x="141" y="340"/>
                </a:lnTo>
                <a:lnTo>
                  <a:pt x="144" y="345"/>
                </a:lnTo>
                <a:lnTo>
                  <a:pt x="147" y="349"/>
                </a:lnTo>
                <a:lnTo>
                  <a:pt x="149" y="353"/>
                </a:lnTo>
                <a:lnTo>
                  <a:pt x="151" y="358"/>
                </a:lnTo>
                <a:lnTo>
                  <a:pt x="153" y="363"/>
                </a:lnTo>
                <a:lnTo>
                  <a:pt x="154" y="368"/>
                </a:lnTo>
                <a:lnTo>
                  <a:pt x="154" y="374"/>
                </a:lnTo>
                <a:lnTo>
                  <a:pt x="154" y="379"/>
                </a:lnTo>
                <a:lnTo>
                  <a:pt x="151" y="386"/>
                </a:lnTo>
                <a:lnTo>
                  <a:pt x="150" y="391"/>
                </a:lnTo>
                <a:lnTo>
                  <a:pt x="151" y="401"/>
                </a:lnTo>
                <a:lnTo>
                  <a:pt x="150" y="410"/>
                </a:lnTo>
                <a:lnTo>
                  <a:pt x="154" y="419"/>
                </a:lnTo>
                <a:lnTo>
                  <a:pt x="155" y="429"/>
                </a:lnTo>
                <a:lnTo>
                  <a:pt x="155" y="434"/>
                </a:lnTo>
                <a:lnTo>
                  <a:pt x="155" y="441"/>
                </a:lnTo>
                <a:lnTo>
                  <a:pt x="155" y="444"/>
                </a:lnTo>
                <a:lnTo>
                  <a:pt x="156" y="446"/>
                </a:lnTo>
                <a:lnTo>
                  <a:pt x="157" y="449"/>
                </a:lnTo>
                <a:lnTo>
                  <a:pt x="160" y="450"/>
                </a:lnTo>
                <a:lnTo>
                  <a:pt x="167" y="451"/>
                </a:lnTo>
                <a:lnTo>
                  <a:pt x="174" y="453"/>
                </a:lnTo>
                <a:lnTo>
                  <a:pt x="184" y="454"/>
                </a:lnTo>
                <a:lnTo>
                  <a:pt x="194" y="457"/>
                </a:lnTo>
                <a:lnTo>
                  <a:pt x="201" y="460"/>
                </a:lnTo>
                <a:lnTo>
                  <a:pt x="208" y="463"/>
                </a:lnTo>
                <a:lnTo>
                  <a:pt x="213" y="468"/>
                </a:lnTo>
                <a:lnTo>
                  <a:pt x="218" y="472"/>
                </a:lnTo>
                <a:lnTo>
                  <a:pt x="228" y="481"/>
                </a:lnTo>
                <a:lnTo>
                  <a:pt x="235" y="491"/>
                </a:lnTo>
                <a:lnTo>
                  <a:pt x="240" y="502"/>
                </a:lnTo>
                <a:lnTo>
                  <a:pt x="244" y="513"/>
                </a:lnTo>
                <a:lnTo>
                  <a:pt x="248" y="524"/>
                </a:lnTo>
                <a:lnTo>
                  <a:pt x="251" y="533"/>
                </a:lnTo>
                <a:lnTo>
                  <a:pt x="253" y="542"/>
                </a:lnTo>
                <a:lnTo>
                  <a:pt x="255" y="550"/>
                </a:lnTo>
                <a:lnTo>
                  <a:pt x="258" y="557"/>
                </a:lnTo>
                <a:lnTo>
                  <a:pt x="261" y="568"/>
                </a:lnTo>
                <a:lnTo>
                  <a:pt x="263" y="579"/>
                </a:lnTo>
                <a:lnTo>
                  <a:pt x="263" y="592"/>
                </a:lnTo>
                <a:lnTo>
                  <a:pt x="263" y="597"/>
                </a:lnTo>
                <a:lnTo>
                  <a:pt x="262" y="604"/>
                </a:lnTo>
                <a:lnTo>
                  <a:pt x="259" y="609"/>
                </a:lnTo>
                <a:lnTo>
                  <a:pt x="257" y="615"/>
                </a:lnTo>
                <a:lnTo>
                  <a:pt x="251" y="624"/>
                </a:lnTo>
                <a:lnTo>
                  <a:pt x="243" y="633"/>
                </a:lnTo>
                <a:lnTo>
                  <a:pt x="235" y="641"/>
                </a:lnTo>
                <a:lnTo>
                  <a:pt x="225" y="646"/>
                </a:lnTo>
                <a:lnTo>
                  <a:pt x="220" y="648"/>
                </a:lnTo>
                <a:lnTo>
                  <a:pt x="214" y="649"/>
                </a:lnTo>
                <a:lnTo>
                  <a:pt x="208" y="650"/>
                </a:lnTo>
                <a:lnTo>
                  <a:pt x="202" y="65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2067" name="Text Box 20"/>
          <p:cNvSpPr txBox="1">
            <a:spLocks noChangeArrowheads="1"/>
          </p:cNvSpPr>
          <p:nvPr/>
        </p:nvSpPr>
        <p:spPr bwMode="auto">
          <a:xfrm>
            <a:off x="2895600" y="2514602"/>
            <a:ext cx="6400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grpSp>
        <p:nvGrpSpPr>
          <p:cNvPr id="27" name="Grupa 20"/>
          <p:cNvGrpSpPr>
            <a:grpSpLocks/>
          </p:cNvGrpSpPr>
          <p:nvPr/>
        </p:nvGrpSpPr>
        <p:grpSpPr bwMode="auto">
          <a:xfrm>
            <a:off x="1524000" y="357188"/>
            <a:ext cx="9144000" cy="6500812"/>
            <a:chOff x="0" y="357166"/>
            <a:chExt cx="9144000" cy="6500834"/>
          </a:xfrm>
        </p:grpSpPr>
        <p:sp>
          <p:nvSpPr>
            <p:cNvPr id="28" name="Prostokąt 27"/>
            <p:cNvSpPr/>
            <p:nvPr/>
          </p:nvSpPr>
          <p:spPr>
            <a:xfrm>
              <a:off x="0" y="6500812"/>
              <a:ext cx="9144000" cy="357188"/>
            </a:xfrm>
            <a:prstGeom prst="rect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29" name="Grupa 19"/>
            <p:cNvGrpSpPr>
              <a:grpSpLocks/>
            </p:cNvGrpSpPr>
            <p:nvPr/>
          </p:nvGrpSpPr>
          <p:grpSpPr bwMode="auto">
            <a:xfrm>
              <a:off x="357158" y="357166"/>
              <a:ext cx="8429684" cy="422629"/>
              <a:chOff x="357158" y="357166"/>
              <a:chExt cx="8429684" cy="422629"/>
            </a:xfrm>
          </p:grpSpPr>
          <p:pic>
            <p:nvPicPr>
              <p:cNvPr id="30" name="Obraz 4" descr="logotyp(claim)_pl.gif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7158" y="357166"/>
                <a:ext cx="2214578" cy="4226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" name="Obraz 6" descr="piktogramy_zestaw.gif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500826" y="357166"/>
                <a:ext cx="2286016" cy="3210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2" name="Symbol zastępczy numeru slajdu 17"/>
          <p:cNvSpPr txBox="1">
            <a:spLocks/>
          </p:cNvSpPr>
          <p:nvPr/>
        </p:nvSpPr>
        <p:spPr bwMode="auto">
          <a:xfrm>
            <a:off x="6167439" y="6500814"/>
            <a:ext cx="414337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Warszawa, 14 grudnia 2022 r.</a:t>
            </a: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8AA8ECA8-780F-62A8-AFE6-D07C3294DA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5277859"/>
              </p:ext>
            </p:extLst>
          </p:nvPr>
        </p:nvGraphicFramePr>
        <p:xfrm>
          <a:off x="1524000" y="1379765"/>
          <a:ext cx="9144000" cy="49376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34590">
                  <a:extLst>
                    <a:ext uri="{9D8B030D-6E8A-4147-A177-3AD203B41FA5}">
                      <a16:colId xmlns:a16="http://schemas.microsoft.com/office/drawing/2014/main" val="2862220891"/>
                    </a:ext>
                  </a:extLst>
                </a:gridCol>
                <a:gridCol w="4309410">
                  <a:extLst>
                    <a:ext uri="{9D8B030D-6E8A-4147-A177-3AD203B41FA5}">
                      <a16:colId xmlns:a16="http://schemas.microsoft.com/office/drawing/2014/main" val="3742855774"/>
                    </a:ext>
                  </a:extLst>
                </a:gridCol>
              </a:tblGrid>
              <a:tr h="451937"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 dirty="0">
                          <a:effectLst/>
                        </a:rPr>
                        <a:t>Zakresy wsparcia</a:t>
                      </a:r>
                    </a:p>
                  </a:txBody>
                  <a:tcPr marL="55273" marR="55273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9745899"/>
                  </a:ext>
                </a:extLst>
              </a:tr>
              <a:tr h="200928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  <a:t>PROW 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73" marR="55273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</a:rPr>
                        <a:t>PS WPR</a:t>
                      </a: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73" marR="55273" marT="0" marB="0"/>
                </a:tc>
                <a:extLst>
                  <a:ext uri="{0D108BD9-81ED-4DB2-BD59-A6C34878D82A}">
                    <a16:rowId xmlns:a16="http://schemas.microsoft.com/office/drawing/2014/main" val="3822336381"/>
                  </a:ext>
                </a:extLst>
              </a:tr>
              <a:tr h="1302627">
                <a:tc>
                  <a:txBody>
                    <a:bodyPr/>
                    <a:lstStyle/>
                    <a:p>
                      <a:pPr marL="2160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chemeClr val="bg1"/>
                          </a:solidFill>
                          <a:effectLst/>
                        </a:rPr>
                        <a:t>WZMOCNIENIE KAPITAŁU SPOŁECZNEGO, w tym przez podnoszenie wiedzy społeczności lokalnej w zakresie ochrony środowiska i zmian klimatycznych, także z wykorzystaniem rozwiązań innowacyjnych</a:t>
                      </a:r>
                      <a:endParaRPr lang="pl-PL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73" marR="55273" marT="0" marB="0"/>
                </a:tc>
                <a:tc>
                  <a:txBody>
                    <a:bodyPr/>
                    <a:lstStyle/>
                    <a:p>
                      <a:pPr marL="2159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ROZWÓJ PRZEDSIĘBIORCZOŚCI, w tym rozwój </a:t>
                      </a:r>
                      <a:r>
                        <a:rPr kumimoji="0" lang="pl-PL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biogospodarki</a:t>
                      </a:r>
                      <a:r>
                        <a:rPr kumimoji="0" lang="pl-PL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lub zielonej gospodarki w szczególności:</a:t>
                      </a:r>
                    </a:p>
                    <a:p>
                      <a:pPr marL="2159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a. podejmowanie pozarolniczej działalności gospodarczej przez osoby fizyczne</a:t>
                      </a:r>
                    </a:p>
                    <a:p>
                      <a:pPr marL="2159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b. rozwijanie pozarolniczej działalności gospodarczej</a:t>
                      </a:r>
                    </a:p>
                    <a:p>
                      <a:pPr marL="2159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c. rozwijanie przedsiębiorstw społecznych</a:t>
                      </a:r>
                    </a:p>
                  </a:txBody>
                  <a:tcPr marL="55273" marR="55273" marT="0" marB="0"/>
                </a:tc>
                <a:extLst>
                  <a:ext uri="{0D108BD9-81ED-4DB2-BD59-A6C34878D82A}">
                    <a16:rowId xmlns:a16="http://schemas.microsoft.com/office/drawing/2014/main" val="824047542"/>
                  </a:ext>
                </a:extLst>
              </a:tr>
              <a:tr h="1972787">
                <a:tc>
                  <a:txBody>
                    <a:bodyPr/>
                    <a:lstStyle/>
                    <a:p>
                      <a:pPr marL="21590" algn="just"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pl-PL" sz="1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ROZWÓJ PRZEDSIĘBIORCZOŚCI na obszarze wiejskim objętym strategią rozwoju lokalnego kierowanego przez społeczność przez:  </a:t>
                      </a:r>
                    </a:p>
                    <a:p>
                      <a:pPr marL="2159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a) podejmowanie działalności gospodarczej</a:t>
                      </a:r>
                    </a:p>
                    <a:p>
                      <a:pPr marL="2159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b) tworzenie lub rozwój inkubatorów przetwórstwa lokalnego produktów rolnych będących przedsiębiorstwami spożywczymi w których jest wykonywana działalność w zakresie produkcji, przetwarzania lub dystrybucji żywności pochodzenia roślinnego lub zwierzęcego lub wprowadzania tej żywności na rynek, przy czym podstawą działalności wykonywanej w tym inkubatorze jest przetwarzanie żywności</a:t>
                      </a:r>
                    </a:p>
                    <a:p>
                      <a:pPr marL="2159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c) rozwijanie działalności gospodarczej</a:t>
                      </a:r>
                    </a:p>
                  </a:txBody>
                  <a:tcPr marL="55273" marR="55273" marT="0" marB="0"/>
                </a:tc>
                <a:tc>
                  <a:txBody>
                    <a:bodyPr/>
                    <a:lstStyle/>
                    <a:p>
                      <a:pPr marL="21600" algn="just"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pl-PL" sz="11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ROZWÓJ POZAROLNICZYCH FUNKCJI GOSPODARSTW ROLNYCH w szczególności w zakresie:</a:t>
                      </a:r>
                    </a:p>
                    <a:p>
                      <a:pPr marL="216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a. gospodarstw agroturystycznych</a:t>
                      </a:r>
                    </a:p>
                    <a:p>
                      <a:pPr marL="216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b. zagród edukacyjnych</a:t>
                      </a:r>
                    </a:p>
                    <a:p>
                      <a:pPr marL="216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c. gospodarstw opiekuńczych</a:t>
                      </a:r>
                    </a:p>
                  </a:txBody>
                  <a:tcPr marL="55273" marR="55273" marT="0" marB="0"/>
                </a:tc>
                <a:extLst>
                  <a:ext uri="{0D108BD9-81ED-4DB2-BD59-A6C34878D82A}">
                    <a16:rowId xmlns:a16="http://schemas.microsoft.com/office/drawing/2014/main" val="2285549647"/>
                  </a:ext>
                </a:extLst>
              </a:tr>
              <a:tr h="1009412">
                <a:tc>
                  <a:txBody>
                    <a:bodyPr/>
                    <a:lstStyle/>
                    <a:p>
                      <a:pPr marL="21590" algn="just"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pl-PL" sz="1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WSPIERANIE WSPÓŁPRACY MIĘDZY PODMIOTAMI WYKONUJĄCYMI DZIAŁALNOŚĆ GOSPODARCZĄ na obszarze wiejskim objętym LSR:</a:t>
                      </a:r>
                    </a:p>
                    <a:p>
                      <a:pPr marL="2159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a) w ramach krótkich łańcuchów dostaw</a:t>
                      </a:r>
                    </a:p>
                    <a:p>
                      <a:pPr marL="2159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b) w zakresie świadczenia usług turystycznych</a:t>
                      </a:r>
                    </a:p>
                    <a:p>
                      <a:pPr marL="2159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c) w zakresie rozwijania rynków zbytu produktów lub usług lokalnych</a:t>
                      </a:r>
                    </a:p>
                  </a:txBody>
                  <a:tcPr marL="55273" marR="55273" marT="0" marB="0"/>
                </a:tc>
                <a:tc>
                  <a:txBody>
                    <a:bodyPr/>
                    <a:lstStyle/>
                    <a:p>
                      <a:pPr marL="216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ROZWÓJ WSPÓŁPRACY W RAMACH KRÓTKICH ŁAŃCUCHÓW ŻYWNOŚCIOWYCH</a:t>
                      </a:r>
                    </a:p>
                  </a:txBody>
                  <a:tcPr marL="55273" marR="55273" marT="0" marB="0"/>
                </a:tc>
                <a:extLst>
                  <a:ext uri="{0D108BD9-81ED-4DB2-BD59-A6C34878D82A}">
                    <a16:rowId xmlns:a16="http://schemas.microsoft.com/office/drawing/2014/main" val="2445390597"/>
                  </a:ext>
                </a:extLst>
              </a:tr>
            </a:tbl>
          </a:graphicData>
        </a:graphic>
      </p:graphicFrame>
      <p:sp>
        <p:nvSpPr>
          <p:cNvPr id="2" name="Prostokąt zaokrąglony 20">
            <a:extLst>
              <a:ext uri="{FF2B5EF4-FFF2-40B4-BE49-F238E27FC236}">
                <a16:creationId xmlns:a16="http://schemas.microsoft.com/office/drawing/2014/main" id="{F0DF89F3-2712-B8E2-5E6E-B5801258F80D}"/>
              </a:ext>
            </a:extLst>
          </p:cNvPr>
          <p:cNvSpPr/>
          <p:nvPr/>
        </p:nvSpPr>
        <p:spPr>
          <a:xfrm>
            <a:off x="1524000" y="848344"/>
            <a:ext cx="9144000" cy="422628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12700" cap="flat" cmpd="sng" algn="ctr">
            <a:solidFill>
              <a:sysClr val="window" lastClr="FFFFFF">
                <a:lumMod val="50000"/>
              </a:sys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7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LEADER</a:t>
            </a:r>
          </a:p>
        </p:txBody>
      </p:sp>
    </p:spTree>
    <p:extLst>
      <p:ext uri="{BB962C8B-B14F-4D97-AF65-F5344CB8AC3E}">
        <p14:creationId xmlns:p14="http://schemas.microsoft.com/office/powerpoint/2010/main" val="2942955535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Freeform 5"/>
          <p:cNvSpPr>
            <a:spLocks/>
          </p:cNvSpPr>
          <p:nvPr/>
        </p:nvSpPr>
        <p:spPr bwMode="auto">
          <a:xfrm>
            <a:off x="8280799" y="1134666"/>
            <a:ext cx="240506" cy="209550"/>
          </a:xfrm>
          <a:custGeom>
            <a:avLst/>
            <a:gdLst>
              <a:gd name="T0" fmla="*/ 2147483647 w 605"/>
              <a:gd name="T1" fmla="*/ 2147483647 h 528"/>
              <a:gd name="T2" fmla="*/ 2147483647 w 605"/>
              <a:gd name="T3" fmla="*/ 2147483647 h 528"/>
              <a:gd name="T4" fmla="*/ 2147483647 w 605"/>
              <a:gd name="T5" fmla="*/ 2147483647 h 528"/>
              <a:gd name="T6" fmla="*/ 2147483647 w 605"/>
              <a:gd name="T7" fmla="*/ 2147483647 h 528"/>
              <a:gd name="T8" fmla="*/ 2147483647 w 605"/>
              <a:gd name="T9" fmla="*/ 2147483647 h 528"/>
              <a:gd name="T10" fmla="*/ 2147483647 w 605"/>
              <a:gd name="T11" fmla="*/ 2147483647 h 528"/>
              <a:gd name="T12" fmla="*/ 2147483647 w 605"/>
              <a:gd name="T13" fmla="*/ 2147483647 h 528"/>
              <a:gd name="T14" fmla="*/ 2147483647 w 605"/>
              <a:gd name="T15" fmla="*/ 2147483647 h 528"/>
              <a:gd name="T16" fmla="*/ 2147483647 w 605"/>
              <a:gd name="T17" fmla="*/ 2147483647 h 528"/>
              <a:gd name="T18" fmla="*/ 2147483647 w 605"/>
              <a:gd name="T19" fmla="*/ 2147483647 h 528"/>
              <a:gd name="T20" fmla="*/ 2147483647 w 605"/>
              <a:gd name="T21" fmla="*/ 2147483647 h 528"/>
              <a:gd name="T22" fmla="*/ 2147483647 w 605"/>
              <a:gd name="T23" fmla="*/ 2147483647 h 528"/>
              <a:gd name="T24" fmla="*/ 2147483647 w 605"/>
              <a:gd name="T25" fmla="*/ 2147483647 h 528"/>
              <a:gd name="T26" fmla="*/ 2147483647 w 605"/>
              <a:gd name="T27" fmla="*/ 2147483647 h 528"/>
              <a:gd name="T28" fmla="*/ 2147483647 w 605"/>
              <a:gd name="T29" fmla="*/ 2147483647 h 528"/>
              <a:gd name="T30" fmla="*/ 2147483647 w 605"/>
              <a:gd name="T31" fmla="*/ 2147483647 h 528"/>
              <a:gd name="T32" fmla="*/ 2147483647 w 605"/>
              <a:gd name="T33" fmla="*/ 2147483647 h 528"/>
              <a:gd name="T34" fmla="*/ 2147483647 w 605"/>
              <a:gd name="T35" fmla="*/ 2147483647 h 528"/>
              <a:gd name="T36" fmla="*/ 2147483647 w 605"/>
              <a:gd name="T37" fmla="*/ 2147483647 h 528"/>
              <a:gd name="T38" fmla="*/ 2147483647 w 605"/>
              <a:gd name="T39" fmla="*/ 2147483647 h 528"/>
              <a:gd name="T40" fmla="*/ 2147483647 w 605"/>
              <a:gd name="T41" fmla="*/ 2147483647 h 528"/>
              <a:gd name="T42" fmla="*/ 2147483647 w 605"/>
              <a:gd name="T43" fmla="*/ 2147483647 h 528"/>
              <a:gd name="T44" fmla="*/ 2147483647 w 605"/>
              <a:gd name="T45" fmla="*/ 2147483647 h 528"/>
              <a:gd name="T46" fmla="*/ 2147483647 w 605"/>
              <a:gd name="T47" fmla="*/ 2147483647 h 528"/>
              <a:gd name="T48" fmla="*/ 2147483647 w 605"/>
              <a:gd name="T49" fmla="*/ 2147483647 h 528"/>
              <a:gd name="T50" fmla="*/ 2147483647 w 605"/>
              <a:gd name="T51" fmla="*/ 2147483647 h 528"/>
              <a:gd name="T52" fmla="*/ 2147483647 w 605"/>
              <a:gd name="T53" fmla="*/ 2147483647 h 528"/>
              <a:gd name="T54" fmla="*/ 2147483647 w 605"/>
              <a:gd name="T55" fmla="*/ 2147483647 h 528"/>
              <a:gd name="T56" fmla="*/ 2147483647 w 605"/>
              <a:gd name="T57" fmla="*/ 2147483647 h 528"/>
              <a:gd name="T58" fmla="*/ 2147483647 w 605"/>
              <a:gd name="T59" fmla="*/ 2147483647 h 528"/>
              <a:gd name="T60" fmla="*/ 2147483647 w 605"/>
              <a:gd name="T61" fmla="*/ 2147483647 h 528"/>
              <a:gd name="T62" fmla="*/ 2147483647 w 605"/>
              <a:gd name="T63" fmla="*/ 2147483647 h 528"/>
              <a:gd name="T64" fmla="*/ 2147483647 w 605"/>
              <a:gd name="T65" fmla="*/ 2147483647 h 528"/>
              <a:gd name="T66" fmla="*/ 2147483647 w 605"/>
              <a:gd name="T67" fmla="*/ 2147483647 h 528"/>
              <a:gd name="T68" fmla="*/ 2147483647 w 605"/>
              <a:gd name="T69" fmla="*/ 2147483647 h 528"/>
              <a:gd name="T70" fmla="*/ 2147483647 w 605"/>
              <a:gd name="T71" fmla="*/ 2147483647 h 528"/>
              <a:gd name="T72" fmla="*/ 2147483647 w 605"/>
              <a:gd name="T73" fmla="*/ 2147483647 h 528"/>
              <a:gd name="T74" fmla="*/ 2147483647 w 605"/>
              <a:gd name="T75" fmla="*/ 2147483647 h 528"/>
              <a:gd name="T76" fmla="*/ 2147483647 w 605"/>
              <a:gd name="T77" fmla="*/ 2147483647 h 528"/>
              <a:gd name="T78" fmla="*/ 2147483647 w 605"/>
              <a:gd name="T79" fmla="*/ 2147483647 h 528"/>
              <a:gd name="T80" fmla="*/ 2147483647 w 605"/>
              <a:gd name="T81" fmla="*/ 2147483647 h 528"/>
              <a:gd name="T82" fmla="*/ 2147483647 w 605"/>
              <a:gd name="T83" fmla="*/ 2147483647 h 528"/>
              <a:gd name="T84" fmla="*/ 2147483647 w 605"/>
              <a:gd name="T85" fmla="*/ 2147483647 h 528"/>
              <a:gd name="T86" fmla="*/ 2147483647 w 605"/>
              <a:gd name="T87" fmla="*/ 2147483647 h 528"/>
              <a:gd name="T88" fmla="*/ 2147483647 w 605"/>
              <a:gd name="T89" fmla="*/ 2147483647 h 528"/>
              <a:gd name="T90" fmla="*/ 2147483647 w 605"/>
              <a:gd name="T91" fmla="*/ 2147483647 h 528"/>
              <a:gd name="T92" fmla="*/ 2147483647 w 605"/>
              <a:gd name="T93" fmla="*/ 2147483647 h 528"/>
              <a:gd name="T94" fmla="*/ 2147483647 w 605"/>
              <a:gd name="T95" fmla="*/ 2147483647 h 528"/>
              <a:gd name="T96" fmla="*/ 2147483647 w 605"/>
              <a:gd name="T97" fmla="*/ 2147483647 h 528"/>
              <a:gd name="T98" fmla="*/ 2147483647 w 605"/>
              <a:gd name="T99" fmla="*/ 2147483647 h 528"/>
              <a:gd name="T100" fmla="*/ 2147483647 w 605"/>
              <a:gd name="T101" fmla="*/ 2147483647 h 528"/>
              <a:gd name="T102" fmla="*/ 2147483647 w 605"/>
              <a:gd name="T103" fmla="*/ 2147483647 h 528"/>
              <a:gd name="T104" fmla="*/ 2147483647 w 605"/>
              <a:gd name="T105" fmla="*/ 2147483647 h 528"/>
              <a:gd name="T106" fmla="*/ 2147483647 w 605"/>
              <a:gd name="T107" fmla="*/ 2147483647 h 528"/>
              <a:gd name="T108" fmla="*/ 2147483647 w 605"/>
              <a:gd name="T109" fmla="*/ 2147483647 h 528"/>
              <a:gd name="T110" fmla="*/ 2147483647 w 605"/>
              <a:gd name="T111" fmla="*/ 2147483647 h 528"/>
              <a:gd name="T112" fmla="*/ 2147483647 w 605"/>
              <a:gd name="T113" fmla="*/ 2147483647 h 528"/>
              <a:gd name="T114" fmla="*/ 2147483647 w 605"/>
              <a:gd name="T115" fmla="*/ 2147483647 h 528"/>
              <a:gd name="T116" fmla="*/ 2147483647 w 605"/>
              <a:gd name="T117" fmla="*/ 2147483647 h 528"/>
              <a:gd name="T118" fmla="*/ 2147483647 w 605"/>
              <a:gd name="T119" fmla="*/ 2147483647 h 528"/>
              <a:gd name="T120" fmla="*/ 2147483647 w 605"/>
              <a:gd name="T121" fmla="*/ 2147483647 h 528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605"/>
              <a:gd name="T184" fmla="*/ 0 h 528"/>
              <a:gd name="T185" fmla="*/ 605 w 605"/>
              <a:gd name="T186" fmla="*/ 528 h 528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605" h="528">
                <a:moveTo>
                  <a:pt x="51" y="528"/>
                </a:moveTo>
                <a:lnTo>
                  <a:pt x="41" y="528"/>
                </a:lnTo>
                <a:lnTo>
                  <a:pt x="32" y="526"/>
                </a:lnTo>
                <a:lnTo>
                  <a:pt x="24" y="523"/>
                </a:lnTo>
                <a:lnTo>
                  <a:pt x="17" y="518"/>
                </a:lnTo>
                <a:lnTo>
                  <a:pt x="12" y="513"/>
                </a:lnTo>
                <a:lnTo>
                  <a:pt x="7" y="508"/>
                </a:lnTo>
                <a:lnTo>
                  <a:pt x="4" y="501"/>
                </a:lnTo>
                <a:lnTo>
                  <a:pt x="2" y="496"/>
                </a:lnTo>
                <a:lnTo>
                  <a:pt x="0" y="485"/>
                </a:lnTo>
                <a:lnTo>
                  <a:pt x="0" y="475"/>
                </a:lnTo>
                <a:lnTo>
                  <a:pt x="1" y="467"/>
                </a:lnTo>
                <a:lnTo>
                  <a:pt x="4" y="458"/>
                </a:lnTo>
                <a:lnTo>
                  <a:pt x="8" y="449"/>
                </a:lnTo>
                <a:lnTo>
                  <a:pt x="15" y="442"/>
                </a:lnTo>
                <a:lnTo>
                  <a:pt x="21" y="434"/>
                </a:lnTo>
                <a:lnTo>
                  <a:pt x="30" y="428"/>
                </a:lnTo>
                <a:lnTo>
                  <a:pt x="47" y="415"/>
                </a:lnTo>
                <a:lnTo>
                  <a:pt x="67" y="404"/>
                </a:lnTo>
                <a:lnTo>
                  <a:pt x="86" y="394"/>
                </a:lnTo>
                <a:lnTo>
                  <a:pt x="105" y="387"/>
                </a:lnTo>
                <a:lnTo>
                  <a:pt x="107" y="386"/>
                </a:lnTo>
                <a:lnTo>
                  <a:pt x="109" y="383"/>
                </a:lnTo>
                <a:lnTo>
                  <a:pt x="110" y="380"/>
                </a:lnTo>
                <a:lnTo>
                  <a:pt x="111" y="375"/>
                </a:lnTo>
                <a:lnTo>
                  <a:pt x="112" y="368"/>
                </a:lnTo>
                <a:lnTo>
                  <a:pt x="113" y="352"/>
                </a:lnTo>
                <a:lnTo>
                  <a:pt x="112" y="330"/>
                </a:lnTo>
                <a:lnTo>
                  <a:pt x="112" y="322"/>
                </a:lnTo>
                <a:lnTo>
                  <a:pt x="112" y="313"/>
                </a:lnTo>
                <a:lnTo>
                  <a:pt x="112" y="289"/>
                </a:lnTo>
                <a:lnTo>
                  <a:pt x="111" y="265"/>
                </a:lnTo>
                <a:lnTo>
                  <a:pt x="110" y="239"/>
                </a:lnTo>
                <a:lnTo>
                  <a:pt x="109" y="212"/>
                </a:lnTo>
                <a:lnTo>
                  <a:pt x="108" y="190"/>
                </a:lnTo>
                <a:lnTo>
                  <a:pt x="107" y="170"/>
                </a:lnTo>
                <a:lnTo>
                  <a:pt x="107" y="150"/>
                </a:lnTo>
                <a:lnTo>
                  <a:pt x="106" y="133"/>
                </a:lnTo>
                <a:lnTo>
                  <a:pt x="106" y="118"/>
                </a:lnTo>
                <a:lnTo>
                  <a:pt x="105" y="105"/>
                </a:lnTo>
                <a:lnTo>
                  <a:pt x="105" y="86"/>
                </a:lnTo>
                <a:lnTo>
                  <a:pt x="106" y="69"/>
                </a:lnTo>
                <a:lnTo>
                  <a:pt x="108" y="61"/>
                </a:lnTo>
                <a:lnTo>
                  <a:pt x="110" y="53"/>
                </a:lnTo>
                <a:lnTo>
                  <a:pt x="114" y="45"/>
                </a:lnTo>
                <a:lnTo>
                  <a:pt x="120" y="37"/>
                </a:lnTo>
                <a:lnTo>
                  <a:pt x="126" y="29"/>
                </a:lnTo>
                <a:lnTo>
                  <a:pt x="134" y="23"/>
                </a:lnTo>
                <a:lnTo>
                  <a:pt x="143" y="17"/>
                </a:lnTo>
                <a:lnTo>
                  <a:pt x="154" y="12"/>
                </a:lnTo>
                <a:lnTo>
                  <a:pt x="165" y="7"/>
                </a:lnTo>
                <a:lnTo>
                  <a:pt x="177" y="4"/>
                </a:lnTo>
                <a:lnTo>
                  <a:pt x="190" y="2"/>
                </a:lnTo>
                <a:lnTo>
                  <a:pt x="204" y="1"/>
                </a:lnTo>
                <a:lnTo>
                  <a:pt x="206" y="1"/>
                </a:lnTo>
                <a:lnTo>
                  <a:pt x="208" y="0"/>
                </a:lnTo>
                <a:lnTo>
                  <a:pt x="216" y="1"/>
                </a:lnTo>
                <a:lnTo>
                  <a:pt x="222" y="2"/>
                </a:lnTo>
                <a:lnTo>
                  <a:pt x="228" y="3"/>
                </a:lnTo>
                <a:lnTo>
                  <a:pt x="234" y="5"/>
                </a:lnTo>
                <a:lnTo>
                  <a:pt x="240" y="7"/>
                </a:lnTo>
                <a:lnTo>
                  <a:pt x="245" y="11"/>
                </a:lnTo>
                <a:lnTo>
                  <a:pt x="249" y="14"/>
                </a:lnTo>
                <a:lnTo>
                  <a:pt x="254" y="18"/>
                </a:lnTo>
                <a:lnTo>
                  <a:pt x="258" y="23"/>
                </a:lnTo>
                <a:lnTo>
                  <a:pt x="262" y="28"/>
                </a:lnTo>
                <a:lnTo>
                  <a:pt x="267" y="24"/>
                </a:lnTo>
                <a:lnTo>
                  <a:pt x="272" y="19"/>
                </a:lnTo>
                <a:lnTo>
                  <a:pt x="277" y="16"/>
                </a:lnTo>
                <a:lnTo>
                  <a:pt x="284" y="13"/>
                </a:lnTo>
                <a:lnTo>
                  <a:pt x="289" y="10"/>
                </a:lnTo>
                <a:lnTo>
                  <a:pt x="297" y="9"/>
                </a:lnTo>
                <a:lnTo>
                  <a:pt x="303" y="6"/>
                </a:lnTo>
                <a:lnTo>
                  <a:pt x="311" y="6"/>
                </a:lnTo>
                <a:lnTo>
                  <a:pt x="316" y="6"/>
                </a:lnTo>
                <a:lnTo>
                  <a:pt x="321" y="6"/>
                </a:lnTo>
                <a:lnTo>
                  <a:pt x="331" y="6"/>
                </a:lnTo>
                <a:lnTo>
                  <a:pt x="342" y="7"/>
                </a:lnTo>
                <a:lnTo>
                  <a:pt x="352" y="10"/>
                </a:lnTo>
                <a:lnTo>
                  <a:pt x="360" y="12"/>
                </a:lnTo>
                <a:lnTo>
                  <a:pt x="369" y="15"/>
                </a:lnTo>
                <a:lnTo>
                  <a:pt x="377" y="19"/>
                </a:lnTo>
                <a:lnTo>
                  <a:pt x="383" y="24"/>
                </a:lnTo>
                <a:lnTo>
                  <a:pt x="390" y="29"/>
                </a:lnTo>
                <a:lnTo>
                  <a:pt x="394" y="34"/>
                </a:lnTo>
                <a:lnTo>
                  <a:pt x="397" y="40"/>
                </a:lnTo>
                <a:lnTo>
                  <a:pt x="403" y="33"/>
                </a:lnTo>
                <a:lnTo>
                  <a:pt x="409" y="28"/>
                </a:lnTo>
                <a:lnTo>
                  <a:pt x="414" y="25"/>
                </a:lnTo>
                <a:lnTo>
                  <a:pt x="420" y="22"/>
                </a:lnTo>
                <a:lnTo>
                  <a:pt x="430" y="18"/>
                </a:lnTo>
                <a:lnTo>
                  <a:pt x="437" y="17"/>
                </a:lnTo>
                <a:lnTo>
                  <a:pt x="439" y="17"/>
                </a:lnTo>
                <a:lnTo>
                  <a:pt x="446" y="17"/>
                </a:lnTo>
                <a:lnTo>
                  <a:pt x="456" y="17"/>
                </a:lnTo>
                <a:lnTo>
                  <a:pt x="467" y="17"/>
                </a:lnTo>
                <a:lnTo>
                  <a:pt x="477" y="18"/>
                </a:lnTo>
                <a:lnTo>
                  <a:pt x="487" y="20"/>
                </a:lnTo>
                <a:lnTo>
                  <a:pt x="495" y="23"/>
                </a:lnTo>
                <a:lnTo>
                  <a:pt x="503" y="25"/>
                </a:lnTo>
                <a:lnTo>
                  <a:pt x="510" y="28"/>
                </a:lnTo>
                <a:lnTo>
                  <a:pt x="515" y="31"/>
                </a:lnTo>
                <a:lnTo>
                  <a:pt x="520" y="36"/>
                </a:lnTo>
                <a:lnTo>
                  <a:pt x="529" y="44"/>
                </a:lnTo>
                <a:lnTo>
                  <a:pt x="534" y="53"/>
                </a:lnTo>
                <a:lnTo>
                  <a:pt x="538" y="61"/>
                </a:lnTo>
                <a:lnTo>
                  <a:pt x="540" y="69"/>
                </a:lnTo>
                <a:lnTo>
                  <a:pt x="542" y="87"/>
                </a:lnTo>
                <a:lnTo>
                  <a:pt x="542" y="106"/>
                </a:lnTo>
                <a:lnTo>
                  <a:pt x="542" y="123"/>
                </a:lnTo>
                <a:lnTo>
                  <a:pt x="541" y="141"/>
                </a:lnTo>
                <a:lnTo>
                  <a:pt x="538" y="176"/>
                </a:lnTo>
                <a:lnTo>
                  <a:pt x="532" y="208"/>
                </a:lnTo>
                <a:lnTo>
                  <a:pt x="530" y="225"/>
                </a:lnTo>
                <a:lnTo>
                  <a:pt x="527" y="242"/>
                </a:lnTo>
                <a:lnTo>
                  <a:pt x="526" y="256"/>
                </a:lnTo>
                <a:lnTo>
                  <a:pt x="524" y="269"/>
                </a:lnTo>
                <a:lnTo>
                  <a:pt x="522" y="281"/>
                </a:lnTo>
                <a:lnTo>
                  <a:pt x="521" y="297"/>
                </a:lnTo>
                <a:lnTo>
                  <a:pt x="519" y="314"/>
                </a:lnTo>
                <a:lnTo>
                  <a:pt x="516" y="335"/>
                </a:lnTo>
                <a:lnTo>
                  <a:pt x="512" y="359"/>
                </a:lnTo>
                <a:lnTo>
                  <a:pt x="512" y="361"/>
                </a:lnTo>
                <a:lnTo>
                  <a:pt x="511" y="366"/>
                </a:lnTo>
                <a:lnTo>
                  <a:pt x="510" y="370"/>
                </a:lnTo>
                <a:lnTo>
                  <a:pt x="517" y="375"/>
                </a:lnTo>
                <a:lnTo>
                  <a:pt x="530" y="380"/>
                </a:lnTo>
                <a:lnTo>
                  <a:pt x="533" y="381"/>
                </a:lnTo>
                <a:lnTo>
                  <a:pt x="537" y="382"/>
                </a:lnTo>
                <a:lnTo>
                  <a:pt x="545" y="387"/>
                </a:lnTo>
                <a:lnTo>
                  <a:pt x="556" y="391"/>
                </a:lnTo>
                <a:lnTo>
                  <a:pt x="568" y="399"/>
                </a:lnTo>
                <a:lnTo>
                  <a:pt x="580" y="407"/>
                </a:lnTo>
                <a:lnTo>
                  <a:pt x="585" y="411"/>
                </a:lnTo>
                <a:lnTo>
                  <a:pt x="589" y="418"/>
                </a:lnTo>
                <a:lnTo>
                  <a:pt x="595" y="424"/>
                </a:lnTo>
                <a:lnTo>
                  <a:pt x="598" y="431"/>
                </a:lnTo>
                <a:lnTo>
                  <a:pt x="601" y="439"/>
                </a:lnTo>
                <a:lnTo>
                  <a:pt x="603" y="447"/>
                </a:lnTo>
                <a:lnTo>
                  <a:pt x="605" y="457"/>
                </a:lnTo>
                <a:lnTo>
                  <a:pt x="605" y="467"/>
                </a:lnTo>
                <a:lnTo>
                  <a:pt x="603" y="476"/>
                </a:lnTo>
                <a:lnTo>
                  <a:pt x="600" y="485"/>
                </a:lnTo>
                <a:lnTo>
                  <a:pt x="596" y="495"/>
                </a:lnTo>
                <a:lnTo>
                  <a:pt x="589" y="502"/>
                </a:lnTo>
                <a:lnTo>
                  <a:pt x="585" y="505"/>
                </a:lnTo>
                <a:lnTo>
                  <a:pt x="581" y="509"/>
                </a:lnTo>
                <a:lnTo>
                  <a:pt x="575" y="512"/>
                </a:lnTo>
                <a:lnTo>
                  <a:pt x="571" y="514"/>
                </a:lnTo>
                <a:lnTo>
                  <a:pt x="565" y="516"/>
                </a:lnTo>
                <a:lnTo>
                  <a:pt x="558" y="517"/>
                </a:lnTo>
                <a:lnTo>
                  <a:pt x="552" y="518"/>
                </a:lnTo>
                <a:lnTo>
                  <a:pt x="545" y="518"/>
                </a:lnTo>
                <a:lnTo>
                  <a:pt x="531" y="517"/>
                </a:lnTo>
                <a:lnTo>
                  <a:pt x="518" y="515"/>
                </a:lnTo>
                <a:lnTo>
                  <a:pt x="505" y="511"/>
                </a:lnTo>
                <a:lnTo>
                  <a:pt x="495" y="508"/>
                </a:lnTo>
                <a:lnTo>
                  <a:pt x="473" y="498"/>
                </a:lnTo>
                <a:lnTo>
                  <a:pt x="451" y="491"/>
                </a:lnTo>
                <a:lnTo>
                  <a:pt x="429" y="485"/>
                </a:lnTo>
                <a:lnTo>
                  <a:pt x="402" y="478"/>
                </a:lnTo>
                <a:lnTo>
                  <a:pt x="397" y="477"/>
                </a:lnTo>
                <a:lnTo>
                  <a:pt x="380" y="474"/>
                </a:lnTo>
                <a:lnTo>
                  <a:pt x="364" y="472"/>
                </a:lnTo>
                <a:lnTo>
                  <a:pt x="350" y="471"/>
                </a:lnTo>
                <a:lnTo>
                  <a:pt x="337" y="471"/>
                </a:lnTo>
                <a:lnTo>
                  <a:pt x="321" y="471"/>
                </a:lnTo>
                <a:lnTo>
                  <a:pt x="304" y="471"/>
                </a:lnTo>
                <a:lnTo>
                  <a:pt x="289" y="472"/>
                </a:lnTo>
                <a:lnTo>
                  <a:pt x="273" y="473"/>
                </a:lnTo>
                <a:lnTo>
                  <a:pt x="258" y="474"/>
                </a:lnTo>
                <a:lnTo>
                  <a:pt x="244" y="475"/>
                </a:lnTo>
                <a:lnTo>
                  <a:pt x="230" y="477"/>
                </a:lnTo>
                <a:lnTo>
                  <a:pt x="205" y="483"/>
                </a:lnTo>
                <a:lnTo>
                  <a:pt x="180" y="489"/>
                </a:lnTo>
                <a:lnTo>
                  <a:pt x="171" y="491"/>
                </a:lnTo>
                <a:lnTo>
                  <a:pt x="162" y="495"/>
                </a:lnTo>
                <a:lnTo>
                  <a:pt x="150" y="499"/>
                </a:lnTo>
                <a:lnTo>
                  <a:pt x="137" y="504"/>
                </a:lnTo>
                <a:lnTo>
                  <a:pt x="111" y="514"/>
                </a:lnTo>
                <a:lnTo>
                  <a:pt x="87" y="522"/>
                </a:lnTo>
                <a:lnTo>
                  <a:pt x="78" y="525"/>
                </a:lnTo>
                <a:lnTo>
                  <a:pt x="68" y="527"/>
                </a:lnTo>
                <a:lnTo>
                  <a:pt x="59" y="528"/>
                </a:lnTo>
                <a:lnTo>
                  <a:pt x="51" y="528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2055" name="Freeform 7"/>
          <p:cNvSpPr>
            <a:spLocks/>
          </p:cNvSpPr>
          <p:nvPr/>
        </p:nvSpPr>
        <p:spPr bwMode="auto">
          <a:xfrm>
            <a:off x="8559404" y="1133477"/>
            <a:ext cx="190500" cy="211931"/>
          </a:xfrm>
          <a:custGeom>
            <a:avLst/>
            <a:gdLst>
              <a:gd name="T0" fmla="*/ 2147483647 w 480"/>
              <a:gd name="T1" fmla="*/ 2147483647 h 535"/>
              <a:gd name="T2" fmla="*/ 2147483647 w 480"/>
              <a:gd name="T3" fmla="*/ 2147483647 h 535"/>
              <a:gd name="T4" fmla="*/ 2147483647 w 480"/>
              <a:gd name="T5" fmla="*/ 2147483647 h 535"/>
              <a:gd name="T6" fmla="*/ 2147483647 w 480"/>
              <a:gd name="T7" fmla="*/ 2147483647 h 535"/>
              <a:gd name="T8" fmla="*/ 2147483647 w 480"/>
              <a:gd name="T9" fmla="*/ 2147483647 h 535"/>
              <a:gd name="T10" fmla="*/ 2147483647 w 480"/>
              <a:gd name="T11" fmla="*/ 2147483647 h 535"/>
              <a:gd name="T12" fmla="*/ 2147483647 w 480"/>
              <a:gd name="T13" fmla="*/ 2147483647 h 535"/>
              <a:gd name="T14" fmla="*/ 2147483647 w 480"/>
              <a:gd name="T15" fmla="*/ 2147483647 h 535"/>
              <a:gd name="T16" fmla="*/ 2147483647 w 480"/>
              <a:gd name="T17" fmla="*/ 2147483647 h 535"/>
              <a:gd name="T18" fmla="*/ 2147483647 w 480"/>
              <a:gd name="T19" fmla="*/ 2147483647 h 535"/>
              <a:gd name="T20" fmla="*/ 2147483647 w 480"/>
              <a:gd name="T21" fmla="*/ 2147483647 h 535"/>
              <a:gd name="T22" fmla="*/ 2147483647 w 480"/>
              <a:gd name="T23" fmla="*/ 2147483647 h 535"/>
              <a:gd name="T24" fmla="*/ 0 w 480"/>
              <a:gd name="T25" fmla="*/ 2147483647 h 535"/>
              <a:gd name="T26" fmla="*/ 0 w 480"/>
              <a:gd name="T27" fmla="*/ 2147483647 h 535"/>
              <a:gd name="T28" fmla="*/ 2147483647 w 480"/>
              <a:gd name="T29" fmla="*/ 2147483647 h 535"/>
              <a:gd name="T30" fmla="*/ 2147483647 w 480"/>
              <a:gd name="T31" fmla="*/ 2147483647 h 535"/>
              <a:gd name="T32" fmla="*/ 2147483647 w 480"/>
              <a:gd name="T33" fmla="*/ 2147483647 h 535"/>
              <a:gd name="T34" fmla="*/ 2147483647 w 480"/>
              <a:gd name="T35" fmla="*/ 2147483647 h 535"/>
              <a:gd name="T36" fmla="*/ 2147483647 w 480"/>
              <a:gd name="T37" fmla="*/ 2147483647 h 535"/>
              <a:gd name="T38" fmla="*/ 2147483647 w 480"/>
              <a:gd name="T39" fmla="*/ 2147483647 h 535"/>
              <a:gd name="T40" fmla="*/ 2147483647 w 480"/>
              <a:gd name="T41" fmla="*/ 2147483647 h 535"/>
              <a:gd name="T42" fmla="*/ 2147483647 w 480"/>
              <a:gd name="T43" fmla="*/ 2147483647 h 535"/>
              <a:gd name="T44" fmla="*/ 2147483647 w 480"/>
              <a:gd name="T45" fmla="*/ 2147483647 h 535"/>
              <a:gd name="T46" fmla="*/ 2147483647 w 480"/>
              <a:gd name="T47" fmla="*/ 2147483647 h 535"/>
              <a:gd name="T48" fmla="*/ 2147483647 w 480"/>
              <a:gd name="T49" fmla="*/ 2147483647 h 535"/>
              <a:gd name="T50" fmla="*/ 2147483647 w 480"/>
              <a:gd name="T51" fmla="*/ 2147483647 h 535"/>
              <a:gd name="T52" fmla="*/ 2147483647 w 480"/>
              <a:gd name="T53" fmla="*/ 2147483647 h 535"/>
              <a:gd name="T54" fmla="*/ 2147483647 w 480"/>
              <a:gd name="T55" fmla="*/ 2147483647 h 535"/>
              <a:gd name="T56" fmla="*/ 2147483647 w 480"/>
              <a:gd name="T57" fmla="*/ 2147483647 h 535"/>
              <a:gd name="T58" fmla="*/ 2147483647 w 480"/>
              <a:gd name="T59" fmla="*/ 2147483647 h 535"/>
              <a:gd name="T60" fmla="*/ 2147483647 w 480"/>
              <a:gd name="T61" fmla="*/ 2147483647 h 535"/>
              <a:gd name="T62" fmla="*/ 2147483647 w 480"/>
              <a:gd name="T63" fmla="*/ 2147483647 h 535"/>
              <a:gd name="T64" fmla="*/ 2147483647 w 480"/>
              <a:gd name="T65" fmla="*/ 2147483647 h 535"/>
              <a:gd name="T66" fmla="*/ 2147483647 w 480"/>
              <a:gd name="T67" fmla="*/ 2147483647 h 535"/>
              <a:gd name="T68" fmla="*/ 2147483647 w 480"/>
              <a:gd name="T69" fmla="*/ 2147483647 h 535"/>
              <a:gd name="T70" fmla="*/ 2147483647 w 480"/>
              <a:gd name="T71" fmla="*/ 2147483647 h 535"/>
              <a:gd name="T72" fmla="*/ 2147483647 w 480"/>
              <a:gd name="T73" fmla="*/ 2147483647 h 535"/>
              <a:gd name="T74" fmla="*/ 2147483647 w 480"/>
              <a:gd name="T75" fmla="*/ 2147483647 h 535"/>
              <a:gd name="T76" fmla="*/ 2147483647 w 480"/>
              <a:gd name="T77" fmla="*/ 2147483647 h 535"/>
              <a:gd name="T78" fmla="*/ 2147483647 w 480"/>
              <a:gd name="T79" fmla="*/ 2147483647 h 535"/>
              <a:gd name="T80" fmla="*/ 2147483647 w 480"/>
              <a:gd name="T81" fmla="*/ 2147483647 h 535"/>
              <a:gd name="T82" fmla="*/ 2147483647 w 480"/>
              <a:gd name="T83" fmla="*/ 2147483647 h 535"/>
              <a:gd name="T84" fmla="*/ 2147483647 w 480"/>
              <a:gd name="T85" fmla="*/ 2147483647 h 535"/>
              <a:gd name="T86" fmla="*/ 2147483647 w 480"/>
              <a:gd name="T87" fmla="*/ 2147483647 h 535"/>
              <a:gd name="T88" fmla="*/ 2147483647 w 480"/>
              <a:gd name="T89" fmla="*/ 2147483647 h 535"/>
              <a:gd name="T90" fmla="*/ 2147483647 w 480"/>
              <a:gd name="T91" fmla="*/ 2147483647 h 535"/>
              <a:gd name="T92" fmla="*/ 2147483647 w 480"/>
              <a:gd name="T93" fmla="*/ 2147483647 h 535"/>
              <a:gd name="T94" fmla="*/ 2147483647 w 480"/>
              <a:gd name="T95" fmla="*/ 2147483647 h 535"/>
              <a:gd name="T96" fmla="*/ 2147483647 w 480"/>
              <a:gd name="T97" fmla="*/ 2147483647 h 535"/>
              <a:gd name="T98" fmla="*/ 2147483647 w 480"/>
              <a:gd name="T99" fmla="*/ 2147483647 h 535"/>
              <a:gd name="T100" fmla="*/ 2147483647 w 480"/>
              <a:gd name="T101" fmla="*/ 2147483647 h 535"/>
              <a:gd name="T102" fmla="*/ 2147483647 w 480"/>
              <a:gd name="T103" fmla="*/ 2147483647 h 53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480"/>
              <a:gd name="T157" fmla="*/ 0 h 535"/>
              <a:gd name="T158" fmla="*/ 480 w 480"/>
              <a:gd name="T159" fmla="*/ 535 h 535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480" h="535">
                <a:moveTo>
                  <a:pt x="249" y="535"/>
                </a:moveTo>
                <a:lnTo>
                  <a:pt x="241" y="534"/>
                </a:lnTo>
                <a:lnTo>
                  <a:pt x="232" y="534"/>
                </a:lnTo>
                <a:lnTo>
                  <a:pt x="221" y="532"/>
                </a:lnTo>
                <a:lnTo>
                  <a:pt x="209" y="529"/>
                </a:lnTo>
                <a:lnTo>
                  <a:pt x="197" y="526"/>
                </a:lnTo>
                <a:lnTo>
                  <a:pt x="186" y="521"/>
                </a:lnTo>
                <a:lnTo>
                  <a:pt x="173" y="516"/>
                </a:lnTo>
                <a:lnTo>
                  <a:pt x="159" y="508"/>
                </a:lnTo>
                <a:lnTo>
                  <a:pt x="146" y="501"/>
                </a:lnTo>
                <a:lnTo>
                  <a:pt x="133" y="491"/>
                </a:lnTo>
                <a:lnTo>
                  <a:pt x="119" y="480"/>
                </a:lnTo>
                <a:lnTo>
                  <a:pt x="106" y="468"/>
                </a:lnTo>
                <a:lnTo>
                  <a:pt x="94" y="455"/>
                </a:lnTo>
                <a:lnTo>
                  <a:pt x="81" y="440"/>
                </a:lnTo>
                <a:lnTo>
                  <a:pt x="70" y="423"/>
                </a:lnTo>
                <a:lnTo>
                  <a:pt x="59" y="405"/>
                </a:lnTo>
                <a:lnTo>
                  <a:pt x="49" y="387"/>
                </a:lnTo>
                <a:lnTo>
                  <a:pt x="42" y="369"/>
                </a:lnTo>
                <a:lnTo>
                  <a:pt x="34" y="353"/>
                </a:lnTo>
                <a:lnTo>
                  <a:pt x="28" y="337"/>
                </a:lnTo>
                <a:lnTo>
                  <a:pt x="17" y="306"/>
                </a:lnTo>
                <a:lnTo>
                  <a:pt x="9" y="278"/>
                </a:lnTo>
                <a:lnTo>
                  <a:pt x="5" y="253"/>
                </a:lnTo>
                <a:lnTo>
                  <a:pt x="2" y="232"/>
                </a:lnTo>
                <a:lnTo>
                  <a:pt x="0" y="213"/>
                </a:lnTo>
                <a:lnTo>
                  <a:pt x="0" y="199"/>
                </a:lnTo>
                <a:lnTo>
                  <a:pt x="0" y="188"/>
                </a:lnTo>
                <a:lnTo>
                  <a:pt x="1" y="178"/>
                </a:lnTo>
                <a:lnTo>
                  <a:pt x="3" y="168"/>
                </a:lnTo>
                <a:lnTo>
                  <a:pt x="5" y="159"/>
                </a:lnTo>
                <a:lnTo>
                  <a:pt x="8" y="152"/>
                </a:lnTo>
                <a:lnTo>
                  <a:pt x="13" y="144"/>
                </a:lnTo>
                <a:lnTo>
                  <a:pt x="17" y="138"/>
                </a:lnTo>
                <a:lnTo>
                  <a:pt x="22" y="132"/>
                </a:lnTo>
                <a:lnTo>
                  <a:pt x="29" y="127"/>
                </a:lnTo>
                <a:lnTo>
                  <a:pt x="35" y="122"/>
                </a:lnTo>
                <a:lnTo>
                  <a:pt x="42" y="117"/>
                </a:lnTo>
                <a:lnTo>
                  <a:pt x="49" y="114"/>
                </a:lnTo>
                <a:lnTo>
                  <a:pt x="67" y="107"/>
                </a:lnTo>
                <a:lnTo>
                  <a:pt x="86" y="101"/>
                </a:lnTo>
                <a:lnTo>
                  <a:pt x="88" y="100"/>
                </a:lnTo>
                <a:lnTo>
                  <a:pt x="89" y="100"/>
                </a:lnTo>
                <a:lnTo>
                  <a:pt x="96" y="99"/>
                </a:lnTo>
                <a:lnTo>
                  <a:pt x="113" y="95"/>
                </a:lnTo>
                <a:lnTo>
                  <a:pt x="138" y="88"/>
                </a:lnTo>
                <a:lnTo>
                  <a:pt x="169" y="80"/>
                </a:lnTo>
                <a:lnTo>
                  <a:pt x="205" y="68"/>
                </a:lnTo>
                <a:lnTo>
                  <a:pt x="243" y="54"/>
                </a:lnTo>
                <a:lnTo>
                  <a:pt x="261" y="46"/>
                </a:lnTo>
                <a:lnTo>
                  <a:pt x="281" y="37"/>
                </a:lnTo>
                <a:lnTo>
                  <a:pt x="298" y="29"/>
                </a:lnTo>
                <a:lnTo>
                  <a:pt x="315" y="19"/>
                </a:lnTo>
                <a:lnTo>
                  <a:pt x="327" y="13"/>
                </a:lnTo>
                <a:lnTo>
                  <a:pt x="342" y="6"/>
                </a:lnTo>
                <a:lnTo>
                  <a:pt x="351" y="4"/>
                </a:lnTo>
                <a:lnTo>
                  <a:pt x="359" y="2"/>
                </a:lnTo>
                <a:lnTo>
                  <a:pt x="369" y="1"/>
                </a:lnTo>
                <a:lnTo>
                  <a:pt x="378" y="0"/>
                </a:lnTo>
                <a:lnTo>
                  <a:pt x="387" y="1"/>
                </a:lnTo>
                <a:lnTo>
                  <a:pt x="399" y="3"/>
                </a:lnTo>
                <a:lnTo>
                  <a:pt x="406" y="5"/>
                </a:lnTo>
                <a:lnTo>
                  <a:pt x="412" y="7"/>
                </a:lnTo>
                <a:lnTo>
                  <a:pt x="420" y="10"/>
                </a:lnTo>
                <a:lnTo>
                  <a:pt x="427" y="16"/>
                </a:lnTo>
                <a:lnTo>
                  <a:pt x="435" y="21"/>
                </a:lnTo>
                <a:lnTo>
                  <a:pt x="441" y="28"/>
                </a:lnTo>
                <a:lnTo>
                  <a:pt x="448" y="36"/>
                </a:lnTo>
                <a:lnTo>
                  <a:pt x="454" y="46"/>
                </a:lnTo>
                <a:lnTo>
                  <a:pt x="460" y="58"/>
                </a:lnTo>
                <a:lnTo>
                  <a:pt x="464" y="71"/>
                </a:lnTo>
                <a:lnTo>
                  <a:pt x="468" y="86"/>
                </a:lnTo>
                <a:lnTo>
                  <a:pt x="471" y="102"/>
                </a:lnTo>
                <a:lnTo>
                  <a:pt x="473" y="118"/>
                </a:lnTo>
                <a:lnTo>
                  <a:pt x="476" y="148"/>
                </a:lnTo>
                <a:lnTo>
                  <a:pt x="479" y="182"/>
                </a:lnTo>
                <a:lnTo>
                  <a:pt x="480" y="199"/>
                </a:lnTo>
                <a:lnTo>
                  <a:pt x="480" y="219"/>
                </a:lnTo>
                <a:lnTo>
                  <a:pt x="480" y="237"/>
                </a:lnTo>
                <a:lnTo>
                  <a:pt x="480" y="258"/>
                </a:lnTo>
                <a:lnTo>
                  <a:pt x="478" y="278"/>
                </a:lnTo>
                <a:lnTo>
                  <a:pt x="476" y="299"/>
                </a:lnTo>
                <a:lnTo>
                  <a:pt x="472" y="319"/>
                </a:lnTo>
                <a:lnTo>
                  <a:pt x="467" y="341"/>
                </a:lnTo>
                <a:lnTo>
                  <a:pt x="461" y="363"/>
                </a:lnTo>
                <a:lnTo>
                  <a:pt x="453" y="384"/>
                </a:lnTo>
                <a:lnTo>
                  <a:pt x="444" y="406"/>
                </a:lnTo>
                <a:lnTo>
                  <a:pt x="433" y="426"/>
                </a:lnTo>
                <a:lnTo>
                  <a:pt x="425" y="438"/>
                </a:lnTo>
                <a:lnTo>
                  <a:pt x="417" y="450"/>
                </a:lnTo>
                <a:lnTo>
                  <a:pt x="407" y="461"/>
                </a:lnTo>
                <a:lnTo>
                  <a:pt x="397" y="471"/>
                </a:lnTo>
                <a:lnTo>
                  <a:pt x="385" y="480"/>
                </a:lnTo>
                <a:lnTo>
                  <a:pt x="375" y="489"/>
                </a:lnTo>
                <a:lnTo>
                  <a:pt x="362" y="498"/>
                </a:lnTo>
                <a:lnTo>
                  <a:pt x="350" y="505"/>
                </a:lnTo>
                <a:lnTo>
                  <a:pt x="337" y="512"/>
                </a:lnTo>
                <a:lnTo>
                  <a:pt x="324" y="518"/>
                </a:lnTo>
                <a:lnTo>
                  <a:pt x="311" y="524"/>
                </a:lnTo>
                <a:lnTo>
                  <a:pt x="298" y="528"/>
                </a:lnTo>
                <a:lnTo>
                  <a:pt x="285" y="531"/>
                </a:lnTo>
                <a:lnTo>
                  <a:pt x="273" y="533"/>
                </a:lnTo>
                <a:lnTo>
                  <a:pt x="261" y="534"/>
                </a:lnTo>
                <a:lnTo>
                  <a:pt x="249" y="535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2057" name="Freeform 9"/>
          <p:cNvSpPr>
            <a:spLocks/>
          </p:cNvSpPr>
          <p:nvPr/>
        </p:nvSpPr>
        <p:spPr bwMode="auto">
          <a:xfrm>
            <a:off x="7448551" y="1119189"/>
            <a:ext cx="216694" cy="235744"/>
          </a:xfrm>
          <a:custGeom>
            <a:avLst/>
            <a:gdLst>
              <a:gd name="T0" fmla="*/ 2147483647 w 545"/>
              <a:gd name="T1" fmla="*/ 2147483647 h 594"/>
              <a:gd name="T2" fmla="*/ 2147483647 w 545"/>
              <a:gd name="T3" fmla="*/ 2147483647 h 594"/>
              <a:gd name="T4" fmla="*/ 0 w 545"/>
              <a:gd name="T5" fmla="*/ 2147483647 h 594"/>
              <a:gd name="T6" fmla="*/ 2147483647 w 545"/>
              <a:gd name="T7" fmla="*/ 2147483647 h 594"/>
              <a:gd name="T8" fmla="*/ 2147483647 w 545"/>
              <a:gd name="T9" fmla="*/ 2147483647 h 594"/>
              <a:gd name="T10" fmla="*/ 2147483647 w 545"/>
              <a:gd name="T11" fmla="*/ 2147483647 h 594"/>
              <a:gd name="T12" fmla="*/ 2147483647 w 545"/>
              <a:gd name="T13" fmla="*/ 2147483647 h 594"/>
              <a:gd name="T14" fmla="*/ 2147483647 w 545"/>
              <a:gd name="T15" fmla="*/ 2147483647 h 594"/>
              <a:gd name="T16" fmla="*/ 2147483647 w 545"/>
              <a:gd name="T17" fmla="*/ 2147483647 h 594"/>
              <a:gd name="T18" fmla="*/ 2147483647 w 545"/>
              <a:gd name="T19" fmla="*/ 2147483647 h 594"/>
              <a:gd name="T20" fmla="*/ 2147483647 w 545"/>
              <a:gd name="T21" fmla="*/ 2147483647 h 594"/>
              <a:gd name="T22" fmla="*/ 2147483647 w 545"/>
              <a:gd name="T23" fmla="*/ 2147483647 h 594"/>
              <a:gd name="T24" fmla="*/ 2147483647 w 545"/>
              <a:gd name="T25" fmla="*/ 2147483647 h 594"/>
              <a:gd name="T26" fmla="*/ 2147483647 w 545"/>
              <a:gd name="T27" fmla="*/ 2147483647 h 594"/>
              <a:gd name="T28" fmla="*/ 2147483647 w 545"/>
              <a:gd name="T29" fmla="*/ 2147483647 h 594"/>
              <a:gd name="T30" fmla="*/ 2147483647 w 545"/>
              <a:gd name="T31" fmla="*/ 2147483647 h 594"/>
              <a:gd name="T32" fmla="*/ 2147483647 w 545"/>
              <a:gd name="T33" fmla="*/ 2147483647 h 594"/>
              <a:gd name="T34" fmla="*/ 2147483647 w 545"/>
              <a:gd name="T35" fmla="*/ 2147483647 h 594"/>
              <a:gd name="T36" fmla="*/ 2147483647 w 545"/>
              <a:gd name="T37" fmla="*/ 2147483647 h 594"/>
              <a:gd name="T38" fmla="*/ 2147483647 w 545"/>
              <a:gd name="T39" fmla="*/ 2147483647 h 594"/>
              <a:gd name="T40" fmla="*/ 2147483647 w 545"/>
              <a:gd name="T41" fmla="*/ 2147483647 h 594"/>
              <a:gd name="T42" fmla="*/ 2147483647 w 545"/>
              <a:gd name="T43" fmla="*/ 2147483647 h 594"/>
              <a:gd name="T44" fmla="*/ 2147483647 w 545"/>
              <a:gd name="T45" fmla="*/ 2147483647 h 594"/>
              <a:gd name="T46" fmla="*/ 2147483647 w 545"/>
              <a:gd name="T47" fmla="*/ 2147483647 h 594"/>
              <a:gd name="T48" fmla="*/ 2147483647 w 545"/>
              <a:gd name="T49" fmla="*/ 2147483647 h 594"/>
              <a:gd name="T50" fmla="*/ 2147483647 w 545"/>
              <a:gd name="T51" fmla="*/ 2147483647 h 594"/>
              <a:gd name="T52" fmla="*/ 2147483647 w 545"/>
              <a:gd name="T53" fmla="*/ 2147483647 h 594"/>
              <a:gd name="T54" fmla="*/ 2147483647 w 545"/>
              <a:gd name="T55" fmla="*/ 2147483647 h 594"/>
              <a:gd name="T56" fmla="*/ 2147483647 w 545"/>
              <a:gd name="T57" fmla="*/ 2147483647 h 594"/>
              <a:gd name="T58" fmla="*/ 2147483647 w 545"/>
              <a:gd name="T59" fmla="*/ 2147483647 h 594"/>
              <a:gd name="T60" fmla="*/ 2147483647 w 545"/>
              <a:gd name="T61" fmla="*/ 2147483647 h 594"/>
              <a:gd name="T62" fmla="*/ 2147483647 w 545"/>
              <a:gd name="T63" fmla="*/ 2147483647 h 594"/>
              <a:gd name="T64" fmla="*/ 2147483647 w 545"/>
              <a:gd name="T65" fmla="*/ 2147483647 h 594"/>
              <a:gd name="T66" fmla="*/ 2147483647 w 545"/>
              <a:gd name="T67" fmla="*/ 2147483647 h 594"/>
              <a:gd name="T68" fmla="*/ 2147483647 w 545"/>
              <a:gd name="T69" fmla="*/ 2147483647 h 594"/>
              <a:gd name="T70" fmla="*/ 2147483647 w 545"/>
              <a:gd name="T71" fmla="*/ 2147483647 h 594"/>
              <a:gd name="T72" fmla="*/ 2147483647 w 545"/>
              <a:gd name="T73" fmla="*/ 2147483647 h 594"/>
              <a:gd name="T74" fmla="*/ 2147483647 w 545"/>
              <a:gd name="T75" fmla="*/ 2147483647 h 594"/>
              <a:gd name="T76" fmla="*/ 2147483647 w 545"/>
              <a:gd name="T77" fmla="*/ 2147483647 h 594"/>
              <a:gd name="T78" fmla="*/ 2147483647 w 545"/>
              <a:gd name="T79" fmla="*/ 2147483647 h 594"/>
              <a:gd name="T80" fmla="*/ 2147483647 w 545"/>
              <a:gd name="T81" fmla="*/ 2147483647 h 594"/>
              <a:gd name="T82" fmla="*/ 2147483647 w 545"/>
              <a:gd name="T83" fmla="*/ 2147483647 h 594"/>
              <a:gd name="T84" fmla="*/ 2147483647 w 545"/>
              <a:gd name="T85" fmla="*/ 2147483647 h 594"/>
              <a:gd name="T86" fmla="*/ 2147483647 w 545"/>
              <a:gd name="T87" fmla="*/ 2147483647 h 594"/>
              <a:gd name="T88" fmla="*/ 2147483647 w 545"/>
              <a:gd name="T89" fmla="*/ 2147483647 h 594"/>
              <a:gd name="T90" fmla="*/ 2147483647 w 545"/>
              <a:gd name="T91" fmla="*/ 2147483647 h 594"/>
              <a:gd name="T92" fmla="*/ 2147483647 w 545"/>
              <a:gd name="T93" fmla="*/ 2147483647 h 594"/>
              <a:gd name="T94" fmla="*/ 2147483647 w 545"/>
              <a:gd name="T95" fmla="*/ 2147483647 h 594"/>
              <a:gd name="T96" fmla="*/ 2147483647 w 545"/>
              <a:gd name="T97" fmla="*/ 2147483647 h 594"/>
              <a:gd name="T98" fmla="*/ 2147483647 w 545"/>
              <a:gd name="T99" fmla="*/ 2147483647 h 594"/>
              <a:gd name="T100" fmla="*/ 2147483647 w 545"/>
              <a:gd name="T101" fmla="*/ 2147483647 h 594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545"/>
              <a:gd name="T154" fmla="*/ 0 h 594"/>
              <a:gd name="T155" fmla="*/ 545 w 545"/>
              <a:gd name="T156" fmla="*/ 594 h 594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545" h="594">
                <a:moveTo>
                  <a:pt x="56" y="594"/>
                </a:moveTo>
                <a:lnTo>
                  <a:pt x="43" y="593"/>
                </a:lnTo>
                <a:lnTo>
                  <a:pt x="32" y="591"/>
                </a:lnTo>
                <a:lnTo>
                  <a:pt x="23" y="587"/>
                </a:lnTo>
                <a:lnTo>
                  <a:pt x="16" y="581"/>
                </a:lnTo>
                <a:lnTo>
                  <a:pt x="11" y="576"/>
                </a:lnTo>
                <a:lnTo>
                  <a:pt x="7" y="570"/>
                </a:lnTo>
                <a:lnTo>
                  <a:pt x="5" y="565"/>
                </a:lnTo>
                <a:lnTo>
                  <a:pt x="3" y="561"/>
                </a:lnTo>
                <a:lnTo>
                  <a:pt x="2" y="554"/>
                </a:lnTo>
                <a:lnTo>
                  <a:pt x="0" y="549"/>
                </a:lnTo>
                <a:lnTo>
                  <a:pt x="0" y="542"/>
                </a:lnTo>
                <a:lnTo>
                  <a:pt x="2" y="537"/>
                </a:lnTo>
                <a:lnTo>
                  <a:pt x="4" y="531"/>
                </a:lnTo>
                <a:lnTo>
                  <a:pt x="6" y="525"/>
                </a:lnTo>
                <a:lnTo>
                  <a:pt x="9" y="520"/>
                </a:lnTo>
                <a:lnTo>
                  <a:pt x="13" y="514"/>
                </a:lnTo>
                <a:lnTo>
                  <a:pt x="22" y="505"/>
                </a:lnTo>
                <a:lnTo>
                  <a:pt x="33" y="495"/>
                </a:lnTo>
                <a:lnTo>
                  <a:pt x="44" y="485"/>
                </a:lnTo>
                <a:lnTo>
                  <a:pt x="56" y="477"/>
                </a:lnTo>
                <a:lnTo>
                  <a:pt x="66" y="470"/>
                </a:lnTo>
                <a:lnTo>
                  <a:pt x="77" y="465"/>
                </a:lnTo>
                <a:lnTo>
                  <a:pt x="90" y="459"/>
                </a:lnTo>
                <a:lnTo>
                  <a:pt x="104" y="454"/>
                </a:lnTo>
                <a:lnTo>
                  <a:pt x="134" y="443"/>
                </a:lnTo>
                <a:lnTo>
                  <a:pt x="167" y="433"/>
                </a:lnTo>
                <a:lnTo>
                  <a:pt x="178" y="430"/>
                </a:lnTo>
                <a:lnTo>
                  <a:pt x="186" y="427"/>
                </a:lnTo>
                <a:lnTo>
                  <a:pt x="188" y="417"/>
                </a:lnTo>
                <a:lnTo>
                  <a:pt x="191" y="401"/>
                </a:lnTo>
                <a:lnTo>
                  <a:pt x="192" y="375"/>
                </a:lnTo>
                <a:lnTo>
                  <a:pt x="192" y="338"/>
                </a:lnTo>
                <a:lnTo>
                  <a:pt x="185" y="326"/>
                </a:lnTo>
                <a:lnTo>
                  <a:pt x="173" y="310"/>
                </a:lnTo>
                <a:lnTo>
                  <a:pt x="159" y="291"/>
                </a:lnTo>
                <a:lnTo>
                  <a:pt x="145" y="271"/>
                </a:lnTo>
                <a:lnTo>
                  <a:pt x="123" y="241"/>
                </a:lnTo>
                <a:lnTo>
                  <a:pt x="99" y="209"/>
                </a:lnTo>
                <a:lnTo>
                  <a:pt x="88" y="191"/>
                </a:lnTo>
                <a:lnTo>
                  <a:pt x="76" y="173"/>
                </a:lnTo>
                <a:lnTo>
                  <a:pt x="65" y="156"/>
                </a:lnTo>
                <a:lnTo>
                  <a:pt x="56" y="137"/>
                </a:lnTo>
                <a:lnTo>
                  <a:pt x="54" y="135"/>
                </a:lnTo>
                <a:lnTo>
                  <a:pt x="46" y="119"/>
                </a:lnTo>
                <a:lnTo>
                  <a:pt x="38" y="99"/>
                </a:lnTo>
                <a:lnTo>
                  <a:pt x="34" y="90"/>
                </a:lnTo>
                <a:lnTo>
                  <a:pt x="32" y="79"/>
                </a:lnTo>
                <a:lnTo>
                  <a:pt x="31" y="68"/>
                </a:lnTo>
                <a:lnTo>
                  <a:pt x="31" y="57"/>
                </a:lnTo>
                <a:lnTo>
                  <a:pt x="32" y="44"/>
                </a:lnTo>
                <a:lnTo>
                  <a:pt x="36" y="34"/>
                </a:lnTo>
                <a:lnTo>
                  <a:pt x="42" y="24"/>
                </a:lnTo>
                <a:lnTo>
                  <a:pt x="48" y="16"/>
                </a:lnTo>
                <a:lnTo>
                  <a:pt x="57" y="9"/>
                </a:lnTo>
                <a:lnTo>
                  <a:pt x="66" y="4"/>
                </a:lnTo>
                <a:lnTo>
                  <a:pt x="77" y="1"/>
                </a:lnTo>
                <a:lnTo>
                  <a:pt x="89" y="0"/>
                </a:lnTo>
                <a:lnTo>
                  <a:pt x="97" y="0"/>
                </a:lnTo>
                <a:lnTo>
                  <a:pt x="104" y="1"/>
                </a:lnTo>
                <a:lnTo>
                  <a:pt x="112" y="3"/>
                </a:lnTo>
                <a:lnTo>
                  <a:pt x="120" y="7"/>
                </a:lnTo>
                <a:lnTo>
                  <a:pt x="139" y="14"/>
                </a:lnTo>
                <a:lnTo>
                  <a:pt x="159" y="26"/>
                </a:lnTo>
                <a:lnTo>
                  <a:pt x="185" y="43"/>
                </a:lnTo>
                <a:lnTo>
                  <a:pt x="207" y="61"/>
                </a:lnTo>
                <a:lnTo>
                  <a:pt x="224" y="75"/>
                </a:lnTo>
                <a:lnTo>
                  <a:pt x="234" y="83"/>
                </a:lnTo>
                <a:lnTo>
                  <a:pt x="242" y="92"/>
                </a:lnTo>
                <a:lnTo>
                  <a:pt x="249" y="101"/>
                </a:lnTo>
                <a:lnTo>
                  <a:pt x="255" y="110"/>
                </a:lnTo>
                <a:lnTo>
                  <a:pt x="261" y="120"/>
                </a:lnTo>
                <a:lnTo>
                  <a:pt x="265" y="131"/>
                </a:lnTo>
                <a:lnTo>
                  <a:pt x="268" y="141"/>
                </a:lnTo>
                <a:lnTo>
                  <a:pt x="270" y="150"/>
                </a:lnTo>
                <a:lnTo>
                  <a:pt x="273" y="161"/>
                </a:lnTo>
                <a:lnTo>
                  <a:pt x="281" y="143"/>
                </a:lnTo>
                <a:lnTo>
                  <a:pt x="291" y="127"/>
                </a:lnTo>
                <a:lnTo>
                  <a:pt x="300" y="112"/>
                </a:lnTo>
                <a:lnTo>
                  <a:pt x="309" y="99"/>
                </a:lnTo>
                <a:lnTo>
                  <a:pt x="319" y="88"/>
                </a:lnTo>
                <a:lnTo>
                  <a:pt x="329" y="78"/>
                </a:lnTo>
                <a:lnTo>
                  <a:pt x="340" y="69"/>
                </a:lnTo>
                <a:lnTo>
                  <a:pt x="349" y="62"/>
                </a:lnTo>
                <a:lnTo>
                  <a:pt x="359" y="55"/>
                </a:lnTo>
                <a:lnTo>
                  <a:pt x="369" y="50"/>
                </a:lnTo>
                <a:lnTo>
                  <a:pt x="380" y="45"/>
                </a:lnTo>
                <a:lnTo>
                  <a:pt x="389" y="42"/>
                </a:lnTo>
                <a:lnTo>
                  <a:pt x="398" y="40"/>
                </a:lnTo>
                <a:lnTo>
                  <a:pt x="408" y="39"/>
                </a:lnTo>
                <a:lnTo>
                  <a:pt x="416" y="38"/>
                </a:lnTo>
                <a:lnTo>
                  <a:pt x="425" y="38"/>
                </a:lnTo>
                <a:lnTo>
                  <a:pt x="429" y="38"/>
                </a:lnTo>
                <a:lnTo>
                  <a:pt x="431" y="38"/>
                </a:lnTo>
                <a:lnTo>
                  <a:pt x="435" y="38"/>
                </a:lnTo>
                <a:lnTo>
                  <a:pt x="438" y="37"/>
                </a:lnTo>
                <a:lnTo>
                  <a:pt x="445" y="38"/>
                </a:lnTo>
                <a:lnTo>
                  <a:pt x="453" y="39"/>
                </a:lnTo>
                <a:lnTo>
                  <a:pt x="459" y="40"/>
                </a:lnTo>
                <a:lnTo>
                  <a:pt x="466" y="42"/>
                </a:lnTo>
                <a:lnTo>
                  <a:pt x="471" y="44"/>
                </a:lnTo>
                <a:lnTo>
                  <a:pt x="478" y="48"/>
                </a:lnTo>
                <a:lnTo>
                  <a:pt x="482" y="52"/>
                </a:lnTo>
                <a:lnTo>
                  <a:pt x="488" y="56"/>
                </a:lnTo>
                <a:lnTo>
                  <a:pt x="494" y="65"/>
                </a:lnTo>
                <a:lnTo>
                  <a:pt x="499" y="76"/>
                </a:lnTo>
                <a:lnTo>
                  <a:pt x="502" y="83"/>
                </a:lnTo>
                <a:lnTo>
                  <a:pt x="503" y="91"/>
                </a:lnTo>
                <a:lnTo>
                  <a:pt x="504" y="99"/>
                </a:lnTo>
                <a:lnTo>
                  <a:pt x="504" y="108"/>
                </a:lnTo>
                <a:lnTo>
                  <a:pt x="502" y="121"/>
                </a:lnTo>
                <a:lnTo>
                  <a:pt x="498" y="133"/>
                </a:lnTo>
                <a:lnTo>
                  <a:pt x="493" y="147"/>
                </a:lnTo>
                <a:lnTo>
                  <a:pt x="485" y="161"/>
                </a:lnTo>
                <a:lnTo>
                  <a:pt x="476" y="176"/>
                </a:lnTo>
                <a:lnTo>
                  <a:pt x="465" y="191"/>
                </a:lnTo>
                <a:lnTo>
                  <a:pt x="453" y="209"/>
                </a:lnTo>
                <a:lnTo>
                  <a:pt x="439" y="227"/>
                </a:lnTo>
                <a:lnTo>
                  <a:pt x="430" y="240"/>
                </a:lnTo>
                <a:lnTo>
                  <a:pt x="421" y="252"/>
                </a:lnTo>
                <a:lnTo>
                  <a:pt x="413" y="263"/>
                </a:lnTo>
                <a:lnTo>
                  <a:pt x="408" y="272"/>
                </a:lnTo>
                <a:lnTo>
                  <a:pt x="398" y="286"/>
                </a:lnTo>
                <a:lnTo>
                  <a:pt x="389" y="298"/>
                </a:lnTo>
                <a:lnTo>
                  <a:pt x="381" y="307"/>
                </a:lnTo>
                <a:lnTo>
                  <a:pt x="372" y="314"/>
                </a:lnTo>
                <a:lnTo>
                  <a:pt x="363" y="321"/>
                </a:lnTo>
                <a:lnTo>
                  <a:pt x="354" y="326"/>
                </a:lnTo>
                <a:lnTo>
                  <a:pt x="344" y="332"/>
                </a:lnTo>
                <a:lnTo>
                  <a:pt x="332" y="336"/>
                </a:lnTo>
                <a:lnTo>
                  <a:pt x="323" y="340"/>
                </a:lnTo>
                <a:lnTo>
                  <a:pt x="313" y="345"/>
                </a:lnTo>
                <a:lnTo>
                  <a:pt x="309" y="347"/>
                </a:lnTo>
                <a:lnTo>
                  <a:pt x="307" y="349"/>
                </a:lnTo>
                <a:lnTo>
                  <a:pt x="306" y="351"/>
                </a:lnTo>
                <a:lnTo>
                  <a:pt x="304" y="354"/>
                </a:lnTo>
                <a:lnTo>
                  <a:pt x="302" y="362"/>
                </a:lnTo>
                <a:lnTo>
                  <a:pt x="301" y="372"/>
                </a:lnTo>
                <a:lnTo>
                  <a:pt x="300" y="390"/>
                </a:lnTo>
                <a:lnTo>
                  <a:pt x="301" y="407"/>
                </a:lnTo>
                <a:lnTo>
                  <a:pt x="301" y="414"/>
                </a:lnTo>
                <a:lnTo>
                  <a:pt x="301" y="418"/>
                </a:lnTo>
                <a:lnTo>
                  <a:pt x="308" y="421"/>
                </a:lnTo>
                <a:lnTo>
                  <a:pt x="316" y="422"/>
                </a:lnTo>
                <a:lnTo>
                  <a:pt x="328" y="424"/>
                </a:lnTo>
                <a:lnTo>
                  <a:pt x="347" y="425"/>
                </a:lnTo>
                <a:lnTo>
                  <a:pt x="391" y="428"/>
                </a:lnTo>
                <a:lnTo>
                  <a:pt x="432" y="433"/>
                </a:lnTo>
                <a:lnTo>
                  <a:pt x="452" y="437"/>
                </a:lnTo>
                <a:lnTo>
                  <a:pt x="469" y="441"/>
                </a:lnTo>
                <a:lnTo>
                  <a:pt x="485" y="446"/>
                </a:lnTo>
                <a:lnTo>
                  <a:pt x="501" y="453"/>
                </a:lnTo>
                <a:lnTo>
                  <a:pt x="513" y="461"/>
                </a:lnTo>
                <a:lnTo>
                  <a:pt x="524" y="471"/>
                </a:lnTo>
                <a:lnTo>
                  <a:pt x="530" y="477"/>
                </a:lnTo>
                <a:lnTo>
                  <a:pt x="533" y="481"/>
                </a:lnTo>
                <a:lnTo>
                  <a:pt x="537" y="486"/>
                </a:lnTo>
                <a:lnTo>
                  <a:pt x="539" y="492"/>
                </a:lnTo>
                <a:lnTo>
                  <a:pt x="542" y="497"/>
                </a:lnTo>
                <a:lnTo>
                  <a:pt x="544" y="504"/>
                </a:lnTo>
                <a:lnTo>
                  <a:pt x="545" y="509"/>
                </a:lnTo>
                <a:lnTo>
                  <a:pt x="545" y="514"/>
                </a:lnTo>
                <a:lnTo>
                  <a:pt x="545" y="520"/>
                </a:lnTo>
                <a:lnTo>
                  <a:pt x="544" y="525"/>
                </a:lnTo>
                <a:lnTo>
                  <a:pt x="542" y="531"/>
                </a:lnTo>
                <a:lnTo>
                  <a:pt x="539" y="536"/>
                </a:lnTo>
                <a:lnTo>
                  <a:pt x="537" y="541"/>
                </a:lnTo>
                <a:lnTo>
                  <a:pt x="533" y="546"/>
                </a:lnTo>
                <a:lnTo>
                  <a:pt x="529" y="550"/>
                </a:lnTo>
                <a:lnTo>
                  <a:pt x="524" y="553"/>
                </a:lnTo>
                <a:lnTo>
                  <a:pt x="518" y="556"/>
                </a:lnTo>
                <a:lnTo>
                  <a:pt x="510" y="560"/>
                </a:lnTo>
                <a:lnTo>
                  <a:pt x="501" y="561"/>
                </a:lnTo>
                <a:lnTo>
                  <a:pt x="491" y="562"/>
                </a:lnTo>
                <a:lnTo>
                  <a:pt x="481" y="562"/>
                </a:lnTo>
                <a:lnTo>
                  <a:pt x="471" y="561"/>
                </a:lnTo>
                <a:lnTo>
                  <a:pt x="463" y="560"/>
                </a:lnTo>
                <a:lnTo>
                  <a:pt x="456" y="559"/>
                </a:lnTo>
                <a:lnTo>
                  <a:pt x="453" y="558"/>
                </a:lnTo>
                <a:lnTo>
                  <a:pt x="417" y="552"/>
                </a:lnTo>
                <a:lnTo>
                  <a:pt x="389" y="549"/>
                </a:lnTo>
                <a:lnTo>
                  <a:pt x="366" y="547"/>
                </a:lnTo>
                <a:lnTo>
                  <a:pt x="343" y="545"/>
                </a:lnTo>
                <a:lnTo>
                  <a:pt x="340" y="543"/>
                </a:lnTo>
                <a:lnTo>
                  <a:pt x="328" y="542"/>
                </a:lnTo>
                <a:lnTo>
                  <a:pt x="316" y="542"/>
                </a:lnTo>
                <a:lnTo>
                  <a:pt x="305" y="541"/>
                </a:lnTo>
                <a:lnTo>
                  <a:pt x="295" y="541"/>
                </a:lnTo>
                <a:lnTo>
                  <a:pt x="273" y="542"/>
                </a:lnTo>
                <a:lnTo>
                  <a:pt x="253" y="546"/>
                </a:lnTo>
                <a:lnTo>
                  <a:pt x="233" y="550"/>
                </a:lnTo>
                <a:lnTo>
                  <a:pt x="211" y="556"/>
                </a:lnTo>
                <a:lnTo>
                  <a:pt x="202" y="559"/>
                </a:lnTo>
                <a:lnTo>
                  <a:pt x="193" y="561"/>
                </a:lnTo>
                <a:lnTo>
                  <a:pt x="183" y="564"/>
                </a:lnTo>
                <a:lnTo>
                  <a:pt x="173" y="566"/>
                </a:lnTo>
                <a:lnTo>
                  <a:pt x="158" y="570"/>
                </a:lnTo>
                <a:lnTo>
                  <a:pt x="142" y="576"/>
                </a:lnTo>
                <a:lnTo>
                  <a:pt x="124" y="582"/>
                </a:lnTo>
                <a:lnTo>
                  <a:pt x="104" y="588"/>
                </a:lnTo>
                <a:lnTo>
                  <a:pt x="93" y="590"/>
                </a:lnTo>
                <a:lnTo>
                  <a:pt x="83" y="592"/>
                </a:lnTo>
                <a:lnTo>
                  <a:pt x="72" y="593"/>
                </a:lnTo>
                <a:lnTo>
                  <a:pt x="60" y="594"/>
                </a:lnTo>
                <a:lnTo>
                  <a:pt x="58" y="594"/>
                </a:lnTo>
                <a:lnTo>
                  <a:pt x="56" y="594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2059" name="Freeform 11"/>
          <p:cNvSpPr>
            <a:spLocks/>
          </p:cNvSpPr>
          <p:nvPr/>
        </p:nvSpPr>
        <p:spPr bwMode="auto">
          <a:xfrm>
            <a:off x="7692630" y="1143000"/>
            <a:ext cx="240506" cy="190500"/>
          </a:xfrm>
          <a:custGeom>
            <a:avLst/>
            <a:gdLst>
              <a:gd name="T0" fmla="*/ 2147483647 w 606"/>
              <a:gd name="T1" fmla="*/ 2147483647 h 479"/>
              <a:gd name="T2" fmla="*/ 2147483647 w 606"/>
              <a:gd name="T3" fmla="*/ 2147483647 h 479"/>
              <a:gd name="T4" fmla="*/ 2147483647 w 606"/>
              <a:gd name="T5" fmla="*/ 2147483647 h 479"/>
              <a:gd name="T6" fmla="*/ 2147483647 w 606"/>
              <a:gd name="T7" fmla="*/ 2147483647 h 479"/>
              <a:gd name="T8" fmla="*/ 2147483647 w 606"/>
              <a:gd name="T9" fmla="*/ 2147483647 h 479"/>
              <a:gd name="T10" fmla="*/ 2147483647 w 606"/>
              <a:gd name="T11" fmla="*/ 2147483647 h 479"/>
              <a:gd name="T12" fmla="*/ 2147483647 w 606"/>
              <a:gd name="T13" fmla="*/ 2147483647 h 479"/>
              <a:gd name="T14" fmla="*/ 2147483647 w 606"/>
              <a:gd name="T15" fmla="*/ 2147483647 h 479"/>
              <a:gd name="T16" fmla="*/ 2147483647 w 606"/>
              <a:gd name="T17" fmla="*/ 2147483647 h 479"/>
              <a:gd name="T18" fmla="*/ 2147483647 w 606"/>
              <a:gd name="T19" fmla="*/ 2147483647 h 479"/>
              <a:gd name="T20" fmla="*/ 2147483647 w 606"/>
              <a:gd name="T21" fmla="*/ 2147483647 h 479"/>
              <a:gd name="T22" fmla="*/ 2147483647 w 606"/>
              <a:gd name="T23" fmla="*/ 2147483647 h 479"/>
              <a:gd name="T24" fmla="*/ 2147483647 w 606"/>
              <a:gd name="T25" fmla="*/ 2147483647 h 479"/>
              <a:gd name="T26" fmla="*/ 2147483647 w 606"/>
              <a:gd name="T27" fmla="*/ 2147483647 h 479"/>
              <a:gd name="T28" fmla="*/ 2147483647 w 606"/>
              <a:gd name="T29" fmla="*/ 2147483647 h 479"/>
              <a:gd name="T30" fmla="*/ 2147483647 w 606"/>
              <a:gd name="T31" fmla="*/ 2147483647 h 479"/>
              <a:gd name="T32" fmla="*/ 2147483647 w 606"/>
              <a:gd name="T33" fmla="*/ 2147483647 h 479"/>
              <a:gd name="T34" fmla="*/ 2147483647 w 606"/>
              <a:gd name="T35" fmla="*/ 2147483647 h 479"/>
              <a:gd name="T36" fmla="*/ 2147483647 w 606"/>
              <a:gd name="T37" fmla="*/ 2147483647 h 479"/>
              <a:gd name="T38" fmla="*/ 2147483647 w 606"/>
              <a:gd name="T39" fmla="*/ 2147483647 h 479"/>
              <a:gd name="T40" fmla="*/ 2147483647 w 606"/>
              <a:gd name="T41" fmla="*/ 2147483647 h 479"/>
              <a:gd name="T42" fmla="*/ 2147483647 w 606"/>
              <a:gd name="T43" fmla="*/ 2147483647 h 479"/>
              <a:gd name="T44" fmla="*/ 2147483647 w 606"/>
              <a:gd name="T45" fmla="*/ 2147483647 h 479"/>
              <a:gd name="T46" fmla="*/ 2147483647 w 606"/>
              <a:gd name="T47" fmla="*/ 2147483647 h 479"/>
              <a:gd name="T48" fmla="*/ 2147483647 w 606"/>
              <a:gd name="T49" fmla="*/ 2147483647 h 479"/>
              <a:gd name="T50" fmla="*/ 2147483647 w 606"/>
              <a:gd name="T51" fmla="*/ 2147483647 h 479"/>
              <a:gd name="T52" fmla="*/ 2147483647 w 606"/>
              <a:gd name="T53" fmla="*/ 2147483647 h 479"/>
              <a:gd name="T54" fmla="*/ 2147483647 w 606"/>
              <a:gd name="T55" fmla="*/ 2147483647 h 479"/>
              <a:gd name="T56" fmla="*/ 2147483647 w 606"/>
              <a:gd name="T57" fmla="*/ 2147483647 h 479"/>
              <a:gd name="T58" fmla="*/ 2147483647 w 606"/>
              <a:gd name="T59" fmla="*/ 2147483647 h 479"/>
              <a:gd name="T60" fmla="*/ 2147483647 w 606"/>
              <a:gd name="T61" fmla="*/ 2147483647 h 479"/>
              <a:gd name="T62" fmla="*/ 2147483647 w 606"/>
              <a:gd name="T63" fmla="*/ 2147483647 h 479"/>
              <a:gd name="T64" fmla="*/ 2147483647 w 606"/>
              <a:gd name="T65" fmla="*/ 2147483647 h 479"/>
              <a:gd name="T66" fmla="*/ 2147483647 w 606"/>
              <a:gd name="T67" fmla="*/ 2147483647 h 479"/>
              <a:gd name="T68" fmla="*/ 2147483647 w 606"/>
              <a:gd name="T69" fmla="*/ 2147483647 h 479"/>
              <a:gd name="T70" fmla="*/ 2147483647 w 606"/>
              <a:gd name="T71" fmla="*/ 2147483647 h 479"/>
              <a:gd name="T72" fmla="*/ 2147483647 w 606"/>
              <a:gd name="T73" fmla="*/ 2147483647 h 479"/>
              <a:gd name="T74" fmla="*/ 2147483647 w 606"/>
              <a:gd name="T75" fmla="*/ 2147483647 h 479"/>
              <a:gd name="T76" fmla="*/ 2147483647 w 606"/>
              <a:gd name="T77" fmla="*/ 2147483647 h 479"/>
              <a:gd name="T78" fmla="*/ 2147483647 w 606"/>
              <a:gd name="T79" fmla="*/ 2147483647 h 479"/>
              <a:gd name="T80" fmla="*/ 2147483647 w 606"/>
              <a:gd name="T81" fmla="*/ 2147483647 h 479"/>
              <a:gd name="T82" fmla="*/ 2147483647 w 606"/>
              <a:gd name="T83" fmla="*/ 2147483647 h 479"/>
              <a:gd name="T84" fmla="*/ 2147483647 w 606"/>
              <a:gd name="T85" fmla="*/ 2147483647 h 479"/>
              <a:gd name="T86" fmla="*/ 2147483647 w 606"/>
              <a:gd name="T87" fmla="*/ 2147483647 h 479"/>
              <a:gd name="T88" fmla="*/ 2147483647 w 606"/>
              <a:gd name="T89" fmla="*/ 2147483647 h 479"/>
              <a:gd name="T90" fmla="*/ 2147483647 w 606"/>
              <a:gd name="T91" fmla="*/ 2147483647 h 479"/>
              <a:gd name="T92" fmla="*/ 2147483647 w 606"/>
              <a:gd name="T93" fmla="*/ 2147483647 h 479"/>
              <a:gd name="T94" fmla="*/ 2147483647 w 606"/>
              <a:gd name="T95" fmla="*/ 2147483647 h 479"/>
              <a:gd name="T96" fmla="*/ 2147483647 w 606"/>
              <a:gd name="T97" fmla="*/ 2147483647 h 479"/>
              <a:gd name="T98" fmla="*/ 2147483647 w 606"/>
              <a:gd name="T99" fmla="*/ 2147483647 h 479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606"/>
              <a:gd name="T151" fmla="*/ 0 h 479"/>
              <a:gd name="T152" fmla="*/ 606 w 606"/>
              <a:gd name="T153" fmla="*/ 479 h 479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606" h="479">
                <a:moveTo>
                  <a:pt x="169" y="479"/>
                </a:moveTo>
                <a:lnTo>
                  <a:pt x="159" y="478"/>
                </a:lnTo>
                <a:lnTo>
                  <a:pt x="150" y="477"/>
                </a:lnTo>
                <a:lnTo>
                  <a:pt x="144" y="475"/>
                </a:lnTo>
                <a:lnTo>
                  <a:pt x="137" y="472"/>
                </a:lnTo>
                <a:lnTo>
                  <a:pt x="132" y="468"/>
                </a:lnTo>
                <a:lnTo>
                  <a:pt x="126" y="465"/>
                </a:lnTo>
                <a:lnTo>
                  <a:pt x="123" y="461"/>
                </a:lnTo>
                <a:lnTo>
                  <a:pt x="120" y="458"/>
                </a:lnTo>
                <a:lnTo>
                  <a:pt x="116" y="449"/>
                </a:lnTo>
                <a:lnTo>
                  <a:pt x="111" y="438"/>
                </a:lnTo>
                <a:lnTo>
                  <a:pt x="110" y="432"/>
                </a:lnTo>
                <a:lnTo>
                  <a:pt x="110" y="424"/>
                </a:lnTo>
                <a:lnTo>
                  <a:pt x="111" y="417"/>
                </a:lnTo>
                <a:lnTo>
                  <a:pt x="113" y="408"/>
                </a:lnTo>
                <a:lnTo>
                  <a:pt x="116" y="401"/>
                </a:lnTo>
                <a:lnTo>
                  <a:pt x="119" y="397"/>
                </a:lnTo>
                <a:lnTo>
                  <a:pt x="122" y="392"/>
                </a:lnTo>
                <a:lnTo>
                  <a:pt x="125" y="387"/>
                </a:lnTo>
                <a:lnTo>
                  <a:pt x="130" y="384"/>
                </a:lnTo>
                <a:lnTo>
                  <a:pt x="135" y="381"/>
                </a:lnTo>
                <a:lnTo>
                  <a:pt x="140" y="378"/>
                </a:lnTo>
                <a:lnTo>
                  <a:pt x="147" y="374"/>
                </a:lnTo>
                <a:lnTo>
                  <a:pt x="137" y="369"/>
                </a:lnTo>
                <a:lnTo>
                  <a:pt x="129" y="362"/>
                </a:lnTo>
                <a:lnTo>
                  <a:pt x="120" y="355"/>
                </a:lnTo>
                <a:lnTo>
                  <a:pt x="112" y="348"/>
                </a:lnTo>
                <a:lnTo>
                  <a:pt x="107" y="344"/>
                </a:lnTo>
                <a:lnTo>
                  <a:pt x="102" y="338"/>
                </a:lnTo>
                <a:lnTo>
                  <a:pt x="95" y="331"/>
                </a:lnTo>
                <a:lnTo>
                  <a:pt x="91" y="325"/>
                </a:lnTo>
                <a:lnTo>
                  <a:pt x="86" y="318"/>
                </a:lnTo>
                <a:lnTo>
                  <a:pt x="80" y="305"/>
                </a:lnTo>
                <a:lnTo>
                  <a:pt x="75" y="291"/>
                </a:lnTo>
                <a:lnTo>
                  <a:pt x="71" y="277"/>
                </a:lnTo>
                <a:lnTo>
                  <a:pt x="69" y="264"/>
                </a:lnTo>
                <a:lnTo>
                  <a:pt x="68" y="251"/>
                </a:lnTo>
                <a:lnTo>
                  <a:pt x="68" y="239"/>
                </a:lnTo>
                <a:lnTo>
                  <a:pt x="67" y="225"/>
                </a:lnTo>
                <a:lnTo>
                  <a:pt x="65" y="212"/>
                </a:lnTo>
                <a:lnTo>
                  <a:pt x="64" y="200"/>
                </a:lnTo>
                <a:lnTo>
                  <a:pt x="63" y="189"/>
                </a:lnTo>
                <a:lnTo>
                  <a:pt x="61" y="173"/>
                </a:lnTo>
                <a:lnTo>
                  <a:pt x="58" y="159"/>
                </a:lnTo>
                <a:lnTo>
                  <a:pt x="57" y="153"/>
                </a:lnTo>
                <a:lnTo>
                  <a:pt x="55" y="148"/>
                </a:lnTo>
                <a:lnTo>
                  <a:pt x="53" y="142"/>
                </a:lnTo>
                <a:lnTo>
                  <a:pt x="50" y="139"/>
                </a:lnTo>
                <a:lnTo>
                  <a:pt x="41" y="133"/>
                </a:lnTo>
                <a:lnTo>
                  <a:pt x="34" y="130"/>
                </a:lnTo>
                <a:lnTo>
                  <a:pt x="25" y="126"/>
                </a:lnTo>
                <a:lnTo>
                  <a:pt x="17" y="121"/>
                </a:lnTo>
                <a:lnTo>
                  <a:pt x="11" y="115"/>
                </a:lnTo>
                <a:lnTo>
                  <a:pt x="7" y="110"/>
                </a:lnTo>
                <a:lnTo>
                  <a:pt x="3" y="104"/>
                </a:lnTo>
                <a:lnTo>
                  <a:pt x="2" y="98"/>
                </a:lnTo>
                <a:lnTo>
                  <a:pt x="1" y="92"/>
                </a:lnTo>
                <a:lnTo>
                  <a:pt x="0" y="87"/>
                </a:lnTo>
                <a:lnTo>
                  <a:pt x="1" y="77"/>
                </a:lnTo>
                <a:lnTo>
                  <a:pt x="4" y="68"/>
                </a:lnTo>
                <a:lnTo>
                  <a:pt x="10" y="58"/>
                </a:lnTo>
                <a:lnTo>
                  <a:pt x="16" y="48"/>
                </a:lnTo>
                <a:lnTo>
                  <a:pt x="26" y="39"/>
                </a:lnTo>
                <a:lnTo>
                  <a:pt x="37" y="31"/>
                </a:lnTo>
                <a:lnTo>
                  <a:pt x="50" y="22"/>
                </a:lnTo>
                <a:lnTo>
                  <a:pt x="65" y="14"/>
                </a:lnTo>
                <a:lnTo>
                  <a:pt x="80" y="7"/>
                </a:lnTo>
                <a:lnTo>
                  <a:pt x="95" y="3"/>
                </a:lnTo>
                <a:lnTo>
                  <a:pt x="110" y="1"/>
                </a:lnTo>
                <a:lnTo>
                  <a:pt x="125" y="0"/>
                </a:lnTo>
                <a:lnTo>
                  <a:pt x="137" y="0"/>
                </a:lnTo>
                <a:lnTo>
                  <a:pt x="150" y="2"/>
                </a:lnTo>
                <a:lnTo>
                  <a:pt x="158" y="4"/>
                </a:lnTo>
                <a:lnTo>
                  <a:pt x="165" y="6"/>
                </a:lnTo>
                <a:lnTo>
                  <a:pt x="172" y="9"/>
                </a:lnTo>
                <a:lnTo>
                  <a:pt x="178" y="12"/>
                </a:lnTo>
                <a:lnTo>
                  <a:pt x="185" y="16"/>
                </a:lnTo>
                <a:lnTo>
                  <a:pt x="189" y="20"/>
                </a:lnTo>
                <a:lnTo>
                  <a:pt x="194" y="24"/>
                </a:lnTo>
                <a:lnTo>
                  <a:pt x="199" y="30"/>
                </a:lnTo>
                <a:lnTo>
                  <a:pt x="206" y="39"/>
                </a:lnTo>
                <a:lnTo>
                  <a:pt x="214" y="51"/>
                </a:lnTo>
                <a:lnTo>
                  <a:pt x="220" y="64"/>
                </a:lnTo>
                <a:lnTo>
                  <a:pt x="228" y="78"/>
                </a:lnTo>
                <a:lnTo>
                  <a:pt x="233" y="90"/>
                </a:lnTo>
                <a:lnTo>
                  <a:pt x="240" y="103"/>
                </a:lnTo>
                <a:lnTo>
                  <a:pt x="247" y="118"/>
                </a:lnTo>
                <a:lnTo>
                  <a:pt x="256" y="135"/>
                </a:lnTo>
                <a:lnTo>
                  <a:pt x="265" y="150"/>
                </a:lnTo>
                <a:lnTo>
                  <a:pt x="270" y="160"/>
                </a:lnTo>
                <a:lnTo>
                  <a:pt x="275" y="168"/>
                </a:lnTo>
                <a:lnTo>
                  <a:pt x="281" y="173"/>
                </a:lnTo>
                <a:lnTo>
                  <a:pt x="285" y="177"/>
                </a:lnTo>
                <a:lnTo>
                  <a:pt x="292" y="179"/>
                </a:lnTo>
                <a:lnTo>
                  <a:pt x="298" y="179"/>
                </a:lnTo>
                <a:lnTo>
                  <a:pt x="307" y="179"/>
                </a:lnTo>
                <a:lnTo>
                  <a:pt x="314" y="179"/>
                </a:lnTo>
                <a:lnTo>
                  <a:pt x="322" y="179"/>
                </a:lnTo>
                <a:lnTo>
                  <a:pt x="328" y="178"/>
                </a:lnTo>
                <a:lnTo>
                  <a:pt x="334" y="177"/>
                </a:lnTo>
                <a:lnTo>
                  <a:pt x="338" y="176"/>
                </a:lnTo>
                <a:lnTo>
                  <a:pt x="348" y="170"/>
                </a:lnTo>
                <a:lnTo>
                  <a:pt x="359" y="162"/>
                </a:lnTo>
                <a:lnTo>
                  <a:pt x="371" y="152"/>
                </a:lnTo>
                <a:lnTo>
                  <a:pt x="385" y="141"/>
                </a:lnTo>
                <a:lnTo>
                  <a:pt x="391" y="137"/>
                </a:lnTo>
                <a:lnTo>
                  <a:pt x="396" y="132"/>
                </a:lnTo>
                <a:lnTo>
                  <a:pt x="408" y="124"/>
                </a:lnTo>
                <a:lnTo>
                  <a:pt x="420" y="115"/>
                </a:lnTo>
                <a:lnTo>
                  <a:pt x="432" y="108"/>
                </a:lnTo>
                <a:lnTo>
                  <a:pt x="445" y="101"/>
                </a:lnTo>
                <a:lnTo>
                  <a:pt x="455" y="97"/>
                </a:lnTo>
                <a:lnTo>
                  <a:pt x="466" y="96"/>
                </a:lnTo>
                <a:lnTo>
                  <a:pt x="474" y="87"/>
                </a:lnTo>
                <a:lnTo>
                  <a:pt x="485" y="79"/>
                </a:lnTo>
                <a:lnTo>
                  <a:pt x="487" y="78"/>
                </a:lnTo>
                <a:lnTo>
                  <a:pt x="488" y="77"/>
                </a:lnTo>
                <a:lnTo>
                  <a:pt x="496" y="72"/>
                </a:lnTo>
                <a:lnTo>
                  <a:pt x="506" y="67"/>
                </a:lnTo>
                <a:lnTo>
                  <a:pt x="510" y="63"/>
                </a:lnTo>
                <a:lnTo>
                  <a:pt x="515" y="61"/>
                </a:lnTo>
                <a:lnTo>
                  <a:pt x="522" y="60"/>
                </a:lnTo>
                <a:lnTo>
                  <a:pt x="527" y="59"/>
                </a:lnTo>
                <a:lnTo>
                  <a:pt x="530" y="59"/>
                </a:lnTo>
                <a:lnTo>
                  <a:pt x="533" y="59"/>
                </a:lnTo>
                <a:lnTo>
                  <a:pt x="538" y="59"/>
                </a:lnTo>
                <a:lnTo>
                  <a:pt x="544" y="60"/>
                </a:lnTo>
                <a:lnTo>
                  <a:pt x="551" y="62"/>
                </a:lnTo>
                <a:lnTo>
                  <a:pt x="558" y="65"/>
                </a:lnTo>
                <a:lnTo>
                  <a:pt x="565" y="71"/>
                </a:lnTo>
                <a:lnTo>
                  <a:pt x="572" y="77"/>
                </a:lnTo>
                <a:lnTo>
                  <a:pt x="578" y="87"/>
                </a:lnTo>
                <a:lnTo>
                  <a:pt x="582" y="98"/>
                </a:lnTo>
                <a:lnTo>
                  <a:pt x="589" y="103"/>
                </a:lnTo>
                <a:lnTo>
                  <a:pt x="594" y="109"/>
                </a:lnTo>
                <a:lnTo>
                  <a:pt x="598" y="115"/>
                </a:lnTo>
                <a:lnTo>
                  <a:pt x="602" y="121"/>
                </a:lnTo>
                <a:lnTo>
                  <a:pt x="605" y="131"/>
                </a:lnTo>
                <a:lnTo>
                  <a:pt x="606" y="140"/>
                </a:lnTo>
                <a:lnTo>
                  <a:pt x="606" y="145"/>
                </a:lnTo>
                <a:lnTo>
                  <a:pt x="606" y="151"/>
                </a:lnTo>
                <a:lnTo>
                  <a:pt x="605" y="155"/>
                </a:lnTo>
                <a:lnTo>
                  <a:pt x="603" y="159"/>
                </a:lnTo>
                <a:lnTo>
                  <a:pt x="598" y="168"/>
                </a:lnTo>
                <a:lnTo>
                  <a:pt x="593" y="176"/>
                </a:lnTo>
                <a:lnTo>
                  <a:pt x="587" y="182"/>
                </a:lnTo>
                <a:lnTo>
                  <a:pt x="579" y="187"/>
                </a:lnTo>
                <a:lnTo>
                  <a:pt x="572" y="193"/>
                </a:lnTo>
                <a:lnTo>
                  <a:pt x="566" y="196"/>
                </a:lnTo>
                <a:lnTo>
                  <a:pt x="564" y="198"/>
                </a:lnTo>
                <a:lnTo>
                  <a:pt x="548" y="210"/>
                </a:lnTo>
                <a:lnTo>
                  <a:pt x="533" y="222"/>
                </a:lnTo>
                <a:lnTo>
                  <a:pt x="518" y="234"/>
                </a:lnTo>
                <a:lnTo>
                  <a:pt x="504" y="246"/>
                </a:lnTo>
                <a:lnTo>
                  <a:pt x="491" y="260"/>
                </a:lnTo>
                <a:lnTo>
                  <a:pt x="479" y="277"/>
                </a:lnTo>
                <a:lnTo>
                  <a:pt x="472" y="286"/>
                </a:lnTo>
                <a:lnTo>
                  <a:pt x="464" y="294"/>
                </a:lnTo>
                <a:lnTo>
                  <a:pt x="460" y="301"/>
                </a:lnTo>
                <a:lnTo>
                  <a:pt x="455" y="310"/>
                </a:lnTo>
                <a:lnTo>
                  <a:pt x="442" y="329"/>
                </a:lnTo>
                <a:lnTo>
                  <a:pt x="427" y="350"/>
                </a:lnTo>
                <a:lnTo>
                  <a:pt x="419" y="359"/>
                </a:lnTo>
                <a:lnTo>
                  <a:pt x="409" y="368"/>
                </a:lnTo>
                <a:lnTo>
                  <a:pt x="401" y="375"/>
                </a:lnTo>
                <a:lnTo>
                  <a:pt x="390" y="382"/>
                </a:lnTo>
                <a:lnTo>
                  <a:pt x="396" y="389"/>
                </a:lnTo>
                <a:lnTo>
                  <a:pt x="401" y="398"/>
                </a:lnTo>
                <a:lnTo>
                  <a:pt x="405" y="407"/>
                </a:lnTo>
                <a:lnTo>
                  <a:pt x="407" y="417"/>
                </a:lnTo>
                <a:lnTo>
                  <a:pt x="407" y="422"/>
                </a:lnTo>
                <a:lnTo>
                  <a:pt x="407" y="428"/>
                </a:lnTo>
                <a:lnTo>
                  <a:pt x="406" y="434"/>
                </a:lnTo>
                <a:lnTo>
                  <a:pt x="404" y="439"/>
                </a:lnTo>
                <a:lnTo>
                  <a:pt x="402" y="445"/>
                </a:lnTo>
                <a:lnTo>
                  <a:pt x="400" y="450"/>
                </a:lnTo>
                <a:lnTo>
                  <a:pt x="396" y="455"/>
                </a:lnTo>
                <a:lnTo>
                  <a:pt x="392" y="460"/>
                </a:lnTo>
                <a:lnTo>
                  <a:pt x="386" y="465"/>
                </a:lnTo>
                <a:lnTo>
                  <a:pt x="377" y="471"/>
                </a:lnTo>
                <a:lnTo>
                  <a:pt x="372" y="473"/>
                </a:lnTo>
                <a:lnTo>
                  <a:pt x="365" y="475"/>
                </a:lnTo>
                <a:lnTo>
                  <a:pt x="358" y="476"/>
                </a:lnTo>
                <a:lnTo>
                  <a:pt x="350" y="476"/>
                </a:lnTo>
                <a:lnTo>
                  <a:pt x="334" y="475"/>
                </a:lnTo>
                <a:lnTo>
                  <a:pt x="319" y="472"/>
                </a:lnTo>
                <a:lnTo>
                  <a:pt x="314" y="472"/>
                </a:lnTo>
                <a:lnTo>
                  <a:pt x="311" y="471"/>
                </a:lnTo>
                <a:lnTo>
                  <a:pt x="302" y="469"/>
                </a:lnTo>
                <a:lnTo>
                  <a:pt x="292" y="468"/>
                </a:lnTo>
                <a:lnTo>
                  <a:pt x="278" y="468"/>
                </a:lnTo>
                <a:lnTo>
                  <a:pt x="261" y="467"/>
                </a:lnTo>
                <a:lnTo>
                  <a:pt x="245" y="468"/>
                </a:lnTo>
                <a:lnTo>
                  <a:pt x="230" y="469"/>
                </a:lnTo>
                <a:lnTo>
                  <a:pt x="216" y="471"/>
                </a:lnTo>
                <a:lnTo>
                  <a:pt x="205" y="474"/>
                </a:lnTo>
                <a:lnTo>
                  <a:pt x="196" y="476"/>
                </a:lnTo>
                <a:lnTo>
                  <a:pt x="186" y="478"/>
                </a:lnTo>
                <a:lnTo>
                  <a:pt x="177" y="478"/>
                </a:lnTo>
                <a:lnTo>
                  <a:pt x="169" y="479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2061" name="Freeform 13"/>
          <p:cNvSpPr>
            <a:spLocks noEditPoints="1"/>
          </p:cNvSpPr>
          <p:nvPr/>
        </p:nvSpPr>
        <p:spPr bwMode="auto">
          <a:xfrm>
            <a:off x="8779670" y="1151336"/>
            <a:ext cx="246460" cy="183356"/>
          </a:xfrm>
          <a:custGeom>
            <a:avLst/>
            <a:gdLst>
              <a:gd name="T0" fmla="*/ 2147483647 w 621"/>
              <a:gd name="T1" fmla="*/ 2147483647 h 460"/>
              <a:gd name="T2" fmla="*/ 2147483647 w 621"/>
              <a:gd name="T3" fmla="*/ 2147483647 h 460"/>
              <a:gd name="T4" fmla="*/ 2147483647 w 621"/>
              <a:gd name="T5" fmla="*/ 2147483647 h 460"/>
              <a:gd name="T6" fmla="*/ 2147483647 w 621"/>
              <a:gd name="T7" fmla="*/ 2147483647 h 460"/>
              <a:gd name="T8" fmla="*/ 2147483647 w 621"/>
              <a:gd name="T9" fmla="*/ 2147483647 h 460"/>
              <a:gd name="T10" fmla="*/ 2147483647 w 621"/>
              <a:gd name="T11" fmla="*/ 2147483647 h 460"/>
              <a:gd name="T12" fmla="*/ 2147483647 w 621"/>
              <a:gd name="T13" fmla="*/ 2147483647 h 460"/>
              <a:gd name="T14" fmla="*/ 2147483647 w 621"/>
              <a:gd name="T15" fmla="*/ 2147483647 h 460"/>
              <a:gd name="T16" fmla="*/ 2147483647 w 621"/>
              <a:gd name="T17" fmla="*/ 2147483647 h 460"/>
              <a:gd name="T18" fmla="*/ 2147483647 w 621"/>
              <a:gd name="T19" fmla="*/ 2147483647 h 460"/>
              <a:gd name="T20" fmla="*/ 2147483647 w 621"/>
              <a:gd name="T21" fmla="*/ 2147483647 h 460"/>
              <a:gd name="T22" fmla="*/ 2147483647 w 621"/>
              <a:gd name="T23" fmla="*/ 2147483647 h 460"/>
              <a:gd name="T24" fmla="*/ 2147483647 w 621"/>
              <a:gd name="T25" fmla="*/ 2147483647 h 460"/>
              <a:gd name="T26" fmla="*/ 2147483647 w 621"/>
              <a:gd name="T27" fmla="*/ 2147483647 h 460"/>
              <a:gd name="T28" fmla="*/ 2147483647 w 621"/>
              <a:gd name="T29" fmla="*/ 2147483647 h 460"/>
              <a:gd name="T30" fmla="*/ 2147483647 w 621"/>
              <a:gd name="T31" fmla="*/ 2147483647 h 460"/>
              <a:gd name="T32" fmla="*/ 2147483647 w 621"/>
              <a:gd name="T33" fmla="*/ 2147483647 h 460"/>
              <a:gd name="T34" fmla="*/ 2147483647 w 621"/>
              <a:gd name="T35" fmla="*/ 2147483647 h 460"/>
              <a:gd name="T36" fmla="*/ 2147483647 w 621"/>
              <a:gd name="T37" fmla="*/ 2147483647 h 460"/>
              <a:gd name="T38" fmla="*/ 2147483647 w 621"/>
              <a:gd name="T39" fmla="*/ 0 h 460"/>
              <a:gd name="T40" fmla="*/ 2147483647 w 621"/>
              <a:gd name="T41" fmla="*/ 2147483647 h 460"/>
              <a:gd name="T42" fmla="*/ 2147483647 w 621"/>
              <a:gd name="T43" fmla="*/ 2147483647 h 460"/>
              <a:gd name="T44" fmla="*/ 2147483647 w 621"/>
              <a:gd name="T45" fmla="*/ 2147483647 h 460"/>
              <a:gd name="T46" fmla="*/ 2147483647 w 621"/>
              <a:gd name="T47" fmla="*/ 2147483647 h 460"/>
              <a:gd name="T48" fmla="*/ 2147483647 w 621"/>
              <a:gd name="T49" fmla="*/ 2147483647 h 460"/>
              <a:gd name="T50" fmla="*/ 2147483647 w 621"/>
              <a:gd name="T51" fmla="*/ 2147483647 h 460"/>
              <a:gd name="T52" fmla="*/ 2147483647 w 621"/>
              <a:gd name="T53" fmla="*/ 2147483647 h 460"/>
              <a:gd name="T54" fmla="*/ 2147483647 w 621"/>
              <a:gd name="T55" fmla="*/ 2147483647 h 460"/>
              <a:gd name="T56" fmla="*/ 2147483647 w 621"/>
              <a:gd name="T57" fmla="*/ 2147483647 h 460"/>
              <a:gd name="T58" fmla="*/ 2147483647 w 621"/>
              <a:gd name="T59" fmla="*/ 2147483647 h 460"/>
              <a:gd name="T60" fmla="*/ 2147483647 w 621"/>
              <a:gd name="T61" fmla="*/ 2147483647 h 460"/>
              <a:gd name="T62" fmla="*/ 2147483647 w 621"/>
              <a:gd name="T63" fmla="*/ 2147483647 h 460"/>
              <a:gd name="T64" fmla="*/ 2147483647 w 621"/>
              <a:gd name="T65" fmla="*/ 2147483647 h 460"/>
              <a:gd name="T66" fmla="*/ 2147483647 w 621"/>
              <a:gd name="T67" fmla="*/ 2147483647 h 460"/>
              <a:gd name="T68" fmla="*/ 2147483647 w 621"/>
              <a:gd name="T69" fmla="*/ 2147483647 h 460"/>
              <a:gd name="T70" fmla="*/ 2147483647 w 621"/>
              <a:gd name="T71" fmla="*/ 2147483647 h 460"/>
              <a:gd name="T72" fmla="*/ 2147483647 w 621"/>
              <a:gd name="T73" fmla="*/ 2147483647 h 460"/>
              <a:gd name="T74" fmla="*/ 2147483647 w 621"/>
              <a:gd name="T75" fmla="*/ 2147483647 h 460"/>
              <a:gd name="T76" fmla="*/ 2147483647 w 621"/>
              <a:gd name="T77" fmla="*/ 2147483647 h 460"/>
              <a:gd name="T78" fmla="*/ 2147483647 w 621"/>
              <a:gd name="T79" fmla="*/ 2147483647 h 460"/>
              <a:gd name="T80" fmla="*/ 2147483647 w 621"/>
              <a:gd name="T81" fmla="*/ 2147483647 h 460"/>
              <a:gd name="T82" fmla="*/ 2147483647 w 621"/>
              <a:gd name="T83" fmla="*/ 2147483647 h 460"/>
              <a:gd name="T84" fmla="*/ 2147483647 w 621"/>
              <a:gd name="T85" fmla="*/ 2147483647 h 460"/>
              <a:gd name="T86" fmla="*/ 2147483647 w 621"/>
              <a:gd name="T87" fmla="*/ 2147483647 h 460"/>
              <a:gd name="T88" fmla="*/ 2147483647 w 621"/>
              <a:gd name="T89" fmla="*/ 2147483647 h 460"/>
              <a:gd name="T90" fmla="*/ 2147483647 w 621"/>
              <a:gd name="T91" fmla="*/ 2147483647 h 460"/>
              <a:gd name="T92" fmla="*/ 2147483647 w 621"/>
              <a:gd name="T93" fmla="*/ 2147483647 h 460"/>
              <a:gd name="T94" fmla="*/ 2147483647 w 621"/>
              <a:gd name="T95" fmla="*/ 2147483647 h 460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621"/>
              <a:gd name="T145" fmla="*/ 0 h 460"/>
              <a:gd name="T146" fmla="*/ 621 w 621"/>
              <a:gd name="T147" fmla="*/ 460 h 460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621" h="460">
                <a:moveTo>
                  <a:pt x="330" y="460"/>
                </a:moveTo>
                <a:lnTo>
                  <a:pt x="319" y="460"/>
                </a:lnTo>
                <a:lnTo>
                  <a:pt x="307" y="458"/>
                </a:lnTo>
                <a:lnTo>
                  <a:pt x="297" y="456"/>
                </a:lnTo>
                <a:lnTo>
                  <a:pt x="286" y="453"/>
                </a:lnTo>
                <a:lnTo>
                  <a:pt x="276" y="448"/>
                </a:lnTo>
                <a:lnTo>
                  <a:pt x="268" y="443"/>
                </a:lnTo>
                <a:lnTo>
                  <a:pt x="260" y="438"/>
                </a:lnTo>
                <a:lnTo>
                  <a:pt x="253" y="431"/>
                </a:lnTo>
                <a:lnTo>
                  <a:pt x="246" y="424"/>
                </a:lnTo>
                <a:lnTo>
                  <a:pt x="240" y="415"/>
                </a:lnTo>
                <a:lnTo>
                  <a:pt x="235" y="406"/>
                </a:lnTo>
                <a:lnTo>
                  <a:pt x="231" y="398"/>
                </a:lnTo>
                <a:lnTo>
                  <a:pt x="225" y="407"/>
                </a:lnTo>
                <a:lnTo>
                  <a:pt x="217" y="416"/>
                </a:lnTo>
                <a:lnTo>
                  <a:pt x="209" y="424"/>
                </a:lnTo>
                <a:lnTo>
                  <a:pt x="202" y="430"/>
                </a:lnTo>
                <a:lnTo>
                  <a:pt x="192" y="437"/>
                </a:lnTo>
                <a:lnTo>
                  <a:pt x="182" y="442"/>
                </a:lnTo>
                <a:lnTo>
                  <a:pt x="173" y="446"/>
                </a:lnTo>
                <a:lnTo>
                  <a:pt x="161" y="450"/>
                </a:lnTo>
                <a:lnTo>
                  <a:pt x="150" y="452"/>
                </a:lnTo>
                <a:lnTo>
                  <a:pt x="139" y="454"/>
                </a:lnTo>
                <a:lnTo>
                  <a:pt x="128" y="455"/>
                </a:lnTo>
                <a:lnTo>
                  <a:pt x="118" y="455"/>
                </a:lnTo>
                <a:lnTo>
                  <a:pt x="106" y="455"/>
                </a:lnTo>
                <a:lnTo>
                  <a:pt x="93" y="453"/>
                </a:lnTo>
                <a:lnTo>
                  <a:pt x="81" y="451"/>
                </a:lnTo>
                <a:lnTo>
                  <a:pt x="70" y="447"/>
                </a:lnTo>
                <a:lnTo>
                  <a:pt x="58" y="443"/>
                </a:lnTo>
                <a:lnTo>
                  <a:pt x="47" y="437"/>
                </a:lnTo>
                <a:lnTo>
                  <a:pt x="38" y="429"/>
                </a:lnTo>
                <a:lnTo>
                  <a:pt x="28" y="420"/>
                </a:lnTo>
                <a:lnTo>
                  <a:pt x="20" y="411"/>
                </a:lnTo>
                <a:lnTo>
                  <a:pt x="14" y="400"/>
                </a:lnTo>
                <a:lnTo>
                  <a:pt x="9" y="388"/>
                </a:lnTo>
                <a:lnTo>
                  <a:pt x="4" y="376"/>
                </a:lnTo>
                <a:lnTo>
                  <a:pt x="1" y="362"/>
                </a:lnTo>
                <a:lnTo>
                  <a:pt x="0" y="348"/>
                </a:lnTo>
                <a:lnTo>
                  <a:pt x="1" y="333"/>
                </a:lnTo>
                <a:lnTo>
                  <a:pt x="3" y="319"/>
                </a:lnTo>
                <a:lnTo>
                  <a:pt x="8" y="305"/>
                </a:lnTo>
                <a:lnTo>
                  <a:pt x="14" y="292"/>
                </a:lnTo>
                <a:lnTo>
                  <a:pt x="22" y="278"/>
                </a:lnTo>
                <a:lnTo>
                  <a:pt x="31" y="265"/>
                </a:lnTo>
                <a:lnTo>
                  <a:pt x="38" y="257"/>
                </a:lnTo>
                <a:lnTo>
                  <a:pt x="46" y="251"/>
                </a:lnTo>
                <a:lnTo>
                  <a:pt x="55" y="244"/>
                </a:lnTo>
                <a:lnTo>
                  <a:pt x="64" y="240"/>
                </a:lnTo>
                <a:lnTo>
                  <a:pt x="73" y="236"/>
                </a:lnTo>
                <a:lnTo>
                  <a:pt x="84" y="233"/>
                </a:lnTo>
                <a:lnTo>
                  <a:pt x="95" y="231"/>
                </a:lnTo>
                <a:lnTo>
                  <a:pt x="106" y="231"/>
                </a:lnTo>
                <a:lnTo>
                  <a:pt x="118" y="231"/>
                </a:lnTo>
                <a:lnTo>
                  <a:pt x="128" y="233"/>
                </a:lnTo>
                <a:lnTo>
                  <a:pt x="139" y="237"/>
                </a:lnTo>
                <a:lnTo>
                  <a:pt x="150" y="241"/>
                </a:lnTo>
                <a:lnTo>
                  <a:pt x="150" y="237"/>
                </a:lnTo>
                <a:lnTo>
                  <a:pt x="151" y="232"/>
                </a:lnTo>
                <a:lnTo>
                  <a:pt x="153" y="202"/>
                </a:lnTo>
                <a:lnTo>
                  <a:pt x="155" y="174"/>
                </a:lnTo>
                <a:lnTo>
                  <a:pt x="158" y="148"/>
                </a:lnTo>
                <a:lnTo>
                  <a:pt x="160" y="125"/>
                </a:lnTo>
                <a:lnTo>
                  <a:pt x="163" y="105"/>
                </a:lnTo>
                <a:lnTo>
                  <a:pt x="166" y="88"/>
                </a:lnTo>
                <a:lnTo>
                  <a:pt x="170" y="74"/>
                </a:lnTo>
                <a:lnTo>
                  <a:pt x="175" y="62"/>
                </a:lnTo>
                <a:lnTo>
                  <a:pt x="178" y="54"/>
                </a:lnTo>
                <a:lnTo>
                  <a:pt x="184" y="47"/>
                </a:lnTo>
                <a:lnTo>
                  <a:pt x="189" y="39"/>
                </a:lnTo>
                <a:lnTo>
                  <a:pt x="194" y="34"/>
                </a:lnTo>
                <a:lnTo>
                  <a:pt x="205" y="23"/>
                </a:lnTo>
                <a:lnTo>
                  <a:pt x="216" y="15"/>
                </a:lnTo>
                <a:lnTo>
                  <a:pt x="227" y="10"/>
                </a:lnTo>
                <a:lnTo>
                  <a:pt x="236" y="6"/>
                </a:lnTo>
                <a:lnTo>
                  <a:pt x="244" y="3"/>
                </a:lnTo>
                <a:lnTo>
                  <a:pt x="249" y="2"/>
                </a:lnTo>
                <a:lnTo>
                  <a:pt x="260" y="1"/>
                </a:lnTo>
                <a:lnTo>
                  <a:pt x="271" y="0"/>
                </a:lnTo>
                <a:lnTo>
                  <a:pt x="279" y="0"/>
                </a:lnTo>
                <a:lnTo>
                  <a:pt x="286" y="1"/>
                </a:lnTo>
                <a:lnTo>
                  <a:pt x="295" y="3"/>
                </a:lnTo>
                <a:lnTo>
                  <a:pt x="301" y="4"/>
                </a:lnTo>
                <a:lnTo>
                  <a:pt x="316" y="10"/>
                </a:lnTo>
                <a:lnTo>
                  <a:pt x="329" y="16"/>
                </a:lnTo>
                <a:lnTo>
                  <a:pt x="342" y="24"/>
                </a:lnTo>
                <a:lnTo>
                  <a:pt x="354" y="33"/>
                </a:lnTo>
                <a:lnTo>
                  <a:pt x="365" y="40"/>
                </a:lnTo>
                <a:lnTo>
                  <a:pt x="375" y="49"/>
                </a:lnTo>
                <a:lnTo>
                  <a:pt x="381" y="53"/>
                </a:lnTo>
                <a:lnTo>
                  <a:pt x="388" y="58"/>
                </a:lnTo>
                <a:lnTo>
                  <a:pt x="393" y="60"/>
                </a:lnTo>
                <a:lnTo>
                  <a:pt x="403" y="61"/>
                </a:lnTo>
                <a:lnTo>
                  <a:pt x="413" y="61"/>
                </a:lnTo>
                <a:lnTo>
                  <a:pt x="422" y="58"/>
                </a:lnTo>
                <a:lnTo>
                  <a:pt x="434" y="56"/>
                </a:lnTo>
                <a:lnTo>
                  <a:pt x="445" y="53"/>
                </a:lnTo>
                <a:lnTo>
                  <a:pt x="458" y="49"/>
                </a:lnTo>
                <a:lnTo>
                  <a:pt x="470" y="43"/>
                </a:lnTo>
                <a:lnTo>
                  <a:pt x="483" y="37"/>
                </a:lnTo>
                <a:lnTo>
                  <a:pt x="497" y="30"/>
                </a:lnTo>
                <a:lnTo>
                  <a:pt x="505" y="26"/>
                </a:lnTo>
                <a:lnTo>
                  <a:pt x="515" y="23"/>
                </a:lnTo>
                <a:lnTo>
                  <a:pt x="526" y="21"/>
                </a:lnTo>
                <a:lnTo>
                  <a:pt x="537" y="20"/>
                </a:lnTo>
                <a:lnTo>
                  <a:pt x="546" y="21"/>
                </a:lnTo>
                <a:lnTo>
                  <a:pt x="555" y="22"/>
                </a:lnTo>
                <a:lnTo>
                  <a:pt x="564" y="24"/>
                </a:lnTo>
                <a:lnTo>
                  <a:pt x="572" y="27"/>
                </a:lnTo>
                <a:lnTo>
                  <a:pt x="580" y="31"/>
                </a:lnTo>
                <a:lnTo>
                  <a:pt x="587" y="36"/>
                </a:lnTo>
                <a:lnTo>
                  <a:pt x="594" y="42"/>
                </a:lnTo>
                <a:lnTo>
                  <a:pt x="600" y="48"/>
                </a:lnTo>
                <a:lnTo>
                  <a:pt x="608" y="58"/>
                </a:lnTo>
                <a:lnTo>
                  <a:pt x="613" y="69"/>
                </a:lnTo>
                <a:lnTo>
                  <a:pt x="618" y="80"/>
                </a:lnTo>
                <a:lnTo>
                  <a:pt x="620" y="92"/>
                </a:lnTo>
                <a:lnTo>
                  <a:pt x="621" y="103"/>
                </a:lnTo>
                <a:lnTo>
                  <a:pt x="620" y="115"/>
                </a:lnTo>
                <a:lnTo>
                  <a:pt x="618" y="125"/>
                </a:lnTo>
                <a:lnTo>
                  <a:pt x="614" y="137"/>
                </a:lnTo>
                <a:lnTo>
                  <a:pt x="610" y="148"/>
                </a:lnTo>
                <a:lnTo>
                  <a:pt x="606" y="159"/>
                </a:lnTo>
                <a:lnTo>
                  <a:pt x="599" y="170"/>
                </a:lnTo>
                <a:lnTo>
                  <a:pt x="592" y="181"/>
                </a:lnTo>
                <a:lnTo>
                  <a:pt x="584" y="191"/>
                </a:lnTo>
                <a:lnTo>
                  <a:pt x="576" y="200"/>
                </a:lnTo>
                <a:lnTo>
                  <a:pt x="567" y="210"/>
                </a:lnTo>
                <a:lnTo>
                  <a:pt x="557" y="218"/>
                </a:lnTo>
                <a:lnTo>
                  <a:pt x="552" y="223"/>
                </a:lnTo>
                <a:lnTo>
                  <a:pt x="541" y="232"/>
                </a:lnTo>
                <a:lnTo>
                  <a:pt x="529" y="241"/>
                </a:lnTo>
                <a:lnTo>
                  <a:pt x="517" y="251"/>
                </a:lnTo>
                <a:lnTo>
                  <a:pt x="505" y="259"/>
                </a:lnTo>
                <a:lnTo>
                  <a:pt x="495" y="269"/>
                </a:lnTo>
                <a:lnTo>
                  <a:pt x="484" y="282"/>
                </a:lnTo>
                <a:lnTo>
                  <a:pt x="473" y="297"/>
                </a:lnTo>
                <a:lnTo>
                  <a:pt x="462" y="314"/>
                </a:lnTo>
                <a:lnTo>
                  <a:pt x="452" y="332"/>
                </a:lnTo>
                <a:lnTo>
                  <a:pt x="444" y="350"/>
                </a:lnTo>
                <a:lnTo>
                  <a:pt x="435" y="366"/>
                </a:lnTo>
                <a:lnTo>
                  <a:pt x="430" y="381"/>
                </a:lnTo>
                <a:lnTo>
                  <a:pt x="425" y="390"/>
                </a:lnTo>
                <a:lnTo>
                  <a:pt x="420" y="402"/>
                </a:lnTo>
                <a:lnTo>
                  <a:pt x="411" y="415"/>
                </a:lnTo>
                <a:lnTo>
                  <a:pt x="402" y="428"/>
                </a:lnTo>
                <a:lnTo>
                  <a:pt x="395" y="434"/>
                </a:lnTo>
                <a:lnTo>
                  <a:pt x="389" y="441"/>
                </a:lnTo>
                <a:lnTo>
                  <a:pt x="381" y="446"/>
                </a:lnTo>
                <a:lnTo>
                  <a:pt x="373" y="451"/>
                </a:lnTo>
                <a:lnTo>
                  <a:pt x="363" y="455"/>
                </a:lnTo>
                <a:lnTo>
                  <a:pt x="353" y="458"/>
                </a:lnTo>
                <a:lnTo>
                  <a:pt x="342" y="460"/>
                </a:lnTo>
                <a:lnTo>
                  <a:pt x="330" y="460"/>
                </a:lnTo>
                <a:close/>
                <a:moveTo>
                  <a:pt x="263" y="198"/>
                </a:moveTo>
                <a:lnTo>
                  <a:pt x="261" y="210"/>
                </a:lnTo>
                <a:lnTo>
                  <a:pt x="259" y="228"/>
                </a:lnTo>
                <a:lnTo>
                  <a:pt x="258" y="250"/>
                </a:lnTo>
                <a:lnTo>
                  <a:pt x="257" y="269"/>
                </a:lnTo>
                <a:lnTo>
                  <a:pt x="262" y="264"/>
                </a:lnTo>
                <a:lnTo>
                  <a:pt x="269" y="259"/>
                </a:lnTo>
                <a:lnTo>
                  <a:pt x="276" y="256"/>
                </a:lnTo>
                <a:lnTo>
                  <a:pt x="283" y="253"/>
                </a:lnTo>
                <a:lnTo>
                  <a:pt x="290" y="250"/>
                </a:lnTo>
                <a:lnTo>
                  <a:pt x="299" y="249"/>
                </a:lnTo>
                <a:lnTo>
                  <a:pt x="307" y="248"/>
                </a:lnTo>
                <a:lnTo>
                  <a:pt x="315" y="246"/>
                </a:lnTo>
                <a:lnTo>
                  <a:pt x="324" y="248"/>
                </a:lnTo>
                <a:lnTo>
                  <a:pt x="334" y="249"/>
                </a:lnTo>
                <a:lnTo>
                  <a:pt x="342" y="251"/>
                </a:lnTo>
                <a:lnTo>
                  <a:pt x="351" y="253"/>
                </a:lnTo>
                <a:lnTo>
                  <a:pt x="359" y="256"/>
                </a:lnTo>
                <a:lnTo>
                  <a:pt x="365" y="259"/>
                </a:lnTo>
                <a:lnTo>
                  <a:pt x="374" y="246"/>
                </a:lnTo>
                <a:lnTo>
                  <a:pt x="382" y="233"/>
                </a:lnTo>
                <a:lnTo>
                  <a:pt x="392" y="222"/>
                </a:lnTo>
                <a:lnTo>
                  <a:pt x="402" y="210"/>
                </a:lnTo>
                <a:lnTo>
                  <a:pt x="400" y="210"/>
                </a:lnTo>
                <a:lnTo>
                  <a:pt x="397" y="210"/>
                </a:lnTo>
                <a:lnTo>
                  <a:pt x="380" y="209"/>
                </a:lnTo>
                <a:lnTo>
                  <a:pt x="363" y="205"/>
                </a:lnTo>
                <a:lnTo>
                  <a:pt x="347" y="200"/>
                </a:lnTo>
                <a:lnTo>
                  <a:pt x="332" y="196"/>
                </a:lnTo>
                <a:lnTo>
                  <a:pt x="323" y="192"/>
                </a:lnTo>
                <a:lnTo>
                  <a:pt x="315" y="189"/>
                </a:lnTo>
                <a:lnTo>
                  <a:pt x="307" y="187"/>
                </a:lnTo>
                <a:lnTo>
                  <a:pt x="299" y="186"/>
                </a:lnTo>
                <a:lnTo>
                  <a:pt x="296" y="185"/>
                </a:lnTo>
                <a:lnTo>
                  <a:pt x="293" y="185"/>
                </a:lnTo>
                <a:lnTo>
                  <a:pt x="287" y="186"/>
                </a:lnTo>
                <a:lnTo>
                  <a:pt x="282" y="187"/>
                </a:lnTo>
                <a:lnTo>
                  <a:pt x="278" y="188"/>
                </a:lnTo>
                <a:lnTo>
                  <a:pt x="273" y="190"/>
                </a:lnTo>
                <a:lnTo>
                  <a:pt x="267" y="195"/>
                </a:lnTo>
                <a:lnTo>
                  <a:pt x="263" y="198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2063" name="Freeform 15"/>
          <p:cNvSpPr>
            <a:spLocks/>
          </p:cNvSpPr>
          <p:nvPr/>
        </p:nvSpPr>
        <p:spPr bwMode="auto">
          <a:xfrm>
            <a:off x="7954568" y="1138240"/>
            <a:ext cx="310753" cy="192881"/>
          </a:xfrm>
          <a:custGeom>
            <a:avLst/>
            <a:gdLst>
              <a:gd name="T0" fmla="*/ 2147483647 w 784"/>
              <a:gd name="T1" fmla="*/ 2147483647 h 485"/>
              <a:gd name="T2" fmla="*/ 2147483647 w 784"/>
              <a:gd name="T3" fmla="*/ 2147483647 h 485"/>
              <a:gd name="T4" fmla="*/ 2147483647 w 784"/>
              <a:gd name="T5" fmla="*/ 2147483647 h 485"/>
              <a:gd name="T6" fmla="*/ 2147483647 w 784"/>
              <a:gd name="T7" fmla="*/ 2147483647 h 485"/>
              <a:gd name="T8" fmla="*/ 2147483647 w 784"/>
              <a:gd name="T9" fmla="*/ 2147483647 h 485"/>
              <a:gd name="T10" fmla="*/ 2147483647 w 784"/>
              <a:gd name="T11" fmla="*/ 2147483647 h 485"/>
              <a:gd name="T12" fmla="*/ 2147483647 w 784"/>
              <a:gd name="T13" fmla="*/ 2147483647 h 485"/>
              <a:gd name="T14" fmla="*/ 2147483647 w 784"/>
              <a:gd name="T15" fmla="*/ 2147483647 h 485"/>
              <a:gd name="T16" fmla="*/ 2147483647 w 784"/>
              <a:gd name="T17" fmla="*/ 2147483647 h 485"/>
              <a:gd name="T18" fmla="*/ 2147483647 w 784"/>
              <a:gd name="T19" fmla="*/ 2147483647 h 485"/>
              <a:gd name="T20" fmla="*/ 2147483647 w 784"/>
              <a:gd name="T21" fmla="*/ 2147483647 h 485"/>
              <a:gd name="T22" fmla="*/ 2147483647 w 784"/>
              <a:gd name="T23" fmla="*/ 2147483647 h 485"/>
              <a:gd name="T24" fmla="*/ 2147483647 w 784"/>
              <a:gd name="T25" fmla="*/ 2147483647 h 485"/>
              <a:gd name="T26" fmla="*/ 2147483647 w 784"/>
              <a:gd name="T27" fmla="*/ 2147483647 h 485"/>
              <a:gd name="T28" fmla="*/ 2147483647 w 784"/>
              <a:gd name="T29" fmla="*/ 2147483647 h 485"/>
              <a:gd name="T30" fmla="*/ 2147483647 w 784"/>
              <a:gd name="T31" fmla="*/ 2147483647 h 485"/>
              <a:gd name="T32" fmla="*/ 2147483647 w 784"/>
              <a:gd name="T33" fmla="*/ 2147483647 h 485"/>
              <a:gd name="T34" fmla="*/ 2147483647 w 784"/>
              <a:gd name="T35" fmla="*/ 2147483647 h 485"/>
              <a:gd name="T36" fmla="*/ 0 w 784"/>
              <a:gd name="T37" fmla="*/ 2147483647 h 485"/>
              <a:gd name="T38" fmla="*/ 2147483647 w 784"/>
              <a:gd name="T39" fmla="*/ 2147483647 h 485"/>
              <a:gd name="T40" fmla="*/ 2147483647 w 784"/>
              <a:gd name="T41" fmla="*/ 2147483647 h 485"/>
              <a:gd name="T42" fmla="*/ 2147483647 w 784"/>
              <a:gd name="T43" fmla="*/ 2147483647 h 485"/>
              <a:gd name="T44" fmla="*/ 2147483647 w 784"/>
              <a:gd name="T45" fmla="*/ 2147483647 h 485"/>
              <a:gd name="T46" fmla="*/ 2147483647 w 784"/>
              <a:gd name="T47" fmla="*/ 2147483647 h 485"/>
              <a:gd name="T48" fmla="*/ 2147483647 w 784"/>
              <a:gd name="T49" fmla="*/ 2147483647 h 485"/>
              <a:gd name="T50" fmla="*/ 2147483647 w 784"/>
              <a:gd name="T51" fmla="*/ 2147483647 h 485"/>
              <a:gd name="T52" fmla="*/ 2147483647 w 784"/>
              <a:gd name="T53" fmla="*/ 0 h 485"/>
              <a:gd name="T54" fmla="*/ 2147483647 w 784"/>
              <a:gd name="T55" fmla="*/ 2147483647 h 485"/>
              <a:gd name="T56" fmla="*/ 2147483647 w 784"/>
              <a:gd name="T57" fmla="*/ 2147483647 h 485"/>
              <a:gd name="T58" fmla="*/ 2147483647 w 784"/>
              <a:gd name="T59" fmla="*/ 2147483647 h 485"/>
              <a:gd name="T60" fmla="*/ 2147483647 w 784"/>
              <a:gd name="T61" fmla="*/ 2147483647 h 485"/>
              <a:gd name="T62" fmla="*/ 2147483647 w 784"/>
              <a:gd name="T63" fmla="*/ 2147483647 h 485"/>
              <a:gd name="T64" fmla="*/ 2147483647 w 784"/>
              <a:gd name="T65" fmla="*/ 2147483647 h 485"/>
              <a:gd name="T66" fmla="*/ 2147483647 w 784"/>
              <a:gd name="T67" fmla="*/ 2147483647 h 485"/>
              <a:gd name="T68" fmla="*/ 2147483647 w 784"/>
              <a:gd name="T69" fmla="*/ 2147483647 h 485"/>
              <a:gd name="T70" fmla="*/ 2147483647 w 784"/>
              <a:gd name="T71" fmla="*/ 2147483647 h 485"/>
              <a:gd name="T72" fmla="*/ 2147483647 w 784"/>
              <a:gd name="T73" fmla="*/ 2147483647 h 485"/>
              <a:gd name="T74" fmla="*/ 2147483647 w 784"/>
              <a:gd name="T75" fmla="*/ 2147483647 h 485"/>
              <a:gd name="T76" fmla="*/ 2147483647 w 784"/>
              <a:gd name="T77" fmla="*/ 2147483647 h 485"/>
              <a:gd name="T78" fmla="*/ 2147483647 w 784"/>
              <a:gd name="T79" fmla="*/ 2147483647 h 485"/>
              <a:gd name="T80" fmla="*/ 2147483647 w 784"/>
              <a:gd name="T81" fmla="*/ 2147483647 h 485"/>
              <a:gd name="T82" fmla="*/ 2147483647 w 784"/>
              <a:gd name="T83" fmla="*/ 2147483647 h 485"/>
              <a:gd name="T84" fmla="*/ 2147483647 w 784"/>
              <a:gd name="T85" fmla="*/ 2147483647 h 485"/>
              <a:gd name="T86" fmla="*/ 2147483647 w 784"/>
              <a:gd name="T87" fmla="*/ 2147483647 h 485"/>
              <a:gd name="T88" fmla="*/ 2147483647 w 784"/>
              <a:gd name="T89" fmla="*/ 2147483647 h 485"/>
              <a:gd name="T90" fmla="*/ 2147483647 w 784"/>
              <a:gd name="T91" fmla="*/ 2147483647 h 485"/>
              <a:gd name="T92" fmla="*/ 2147483647 w 784"/>
              <a:gd name="T93" fmla="*/ 2147483647 h 485"/>
              <a:gd name="T94" fmla="*/ 2147483647 w 784"/>
              <a:gd name="T95" fmla="*/ 2147483647 h 485"/>
              <a:gd name="T96" fmla="*/ 2147483647 w 784"/>
              <a:gd name="T97" fmla="*/ 2147483647 h 485"/>
              <a:gd name="T98" fmla="*/ 2147483647 w 784"/>
              <a:gd name="T99" fmla="*/ 2147483647 h 485"/>
              <a:gd name="T100" fmla="*/ 2147483647 w 784"/>
              <a:gd name="T101" fmla="*/ 2147483647 h 485"/>
              <a:gd name="T102" fmla="*/ 2147483647 w 784"/>
              <a:gd name="T103" fmla="*/ 2147483647 h 48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84"/>
              <a:gd name="T157" fmla="*/ 0 h 485"/>
              <a:gd name="T158" fmla="*/ 784 w 784"/>
              <a:gd name="T159" fmla="*/ 485 h 485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84" h="485">
                <a:moveTo>
                  <a:pt x="638" y="485"/>
                </a:moveTo>
                <a:lnTo>
                  <a:pt x="629" y="485"/>
                </a:lnTo>
                <a:lnTo>
                  <a:pt x="620" y="482"/>
                </a:lnTo>
                <a:lnTo>
                  <a:pt x="611" y="480"/>
                </a:lnTo>
                <a:lnTo>
                  <a:pt x="601" y="477"/>
                </a:lnTo>
                <a:lnTo>
                  <a:pt x="594" y="474"/>
                </a:lnTo>
                <a:lnTo>
                  <a:pt x="585" y="468"/>
                </a:lnTo>
                <a:lnTo>
                  <a:pt x="578" y="463"/>
                </a:lnTo>
                <a:lnTo>
                  <a:pt x="571" y="458"/>
                </a:lnTo>
                <a:lnTo>
                  <a:pt x="552" y="455"/>
                </a:lnTo>
                <a:lnTo>
                  <a:pt x="532" y="452"/>
                </a:lnTo>
                <a:lnTo>
                  <a:pt x="512" y="449"/>
                </a:lnTo>
                <a:lnTo>
                  <a:pt x="491" y="446"/>
                </a:lnTo>
                <a:lnTo>
                  <a:pt x="488" y="449"/>
                </a:lnTo>
                <a:lnTo>
                  <a:pt x="484" y="452"/>
                </a:lnTo>
                <a:lnTo>
                  <a:pt x="480" y="455"/>
                </a:lnTo>
                <a:lnTo>
                  <a:pt x="476" y="458"/>
                </a:lnTo>
                <a:lnTo>
                  <a:pt x="457" y="465"/>
                </a:lnTo>
                <a:lnTo>
                  <a:pt x="437" y="472"/>
                </a:lnTo>
                <a:lnTo>
                  <a:pt x="417" y="476"/>
                </a:lnTo>
                <a:lnTo>
                  <a:pt x="396" y="478"/>
                </a:lnTo>
                <a:lnTo>
                  <a:pt x="388" y="479"/>
                </a:lnTo>
                <a:lnTo>
                  <a:pt x="378" y="479"/>
                </a:lnTo>
                <a:lnTo>
                  <a:pt x="359" y="478"/>
                </a:lnTo>
                <a:lnTo>
                  <a:pt x="341" y="476"/>
                </a:lnTo>
                <a:lnTo>
                  <a:pt x="323" y="473"/>
                </a:lnTo>
                <a:lnTo>
                  <a:pt x="305" y="467"/>
                </a:lnTo>
                <a:lnTo>
                  <a:pt x="288" y="461"/>
                </a:lnTo>
                <a:lnTo>
                  <a:pt x="272" y="453"/>
                </a:lnTo>
                <a:lnTo>
                  <a:pt x="257" y="445"/>
                </a:lnTo>
                <a:lnTo>
                  <a:pt x="242" y="434"/>
                </a:lnTo>
                <a:lnTo>
                  <a:pt x="228" y="423"/>
                </a:lnTo>
                <a:lnTo>
                  <a:pt x="215" y="410"/>
                </a:lnTo>
                <a:lnTo>
                  <a:pt x="203" y="397"/>
                </a:lnTo>
                <a:lnTo>
                  <a:pt x="192" y="383"/>
                </a:lnTo>
                <a:lnTo>
                  <a:pt x="182" y="367"/>
                </a:lnTo>
                <a:lnTo>
                  <a:pt x="174" y="351"/>
                </a:lnTo>
                <a:lnTo>
                  <a:pt x="166" y="334"/>
                </a:lnTo>
                <a:lnTo>
                  <a:pt x="161" y="316"/>
                </a:lnTo>
                <a:lnTo>
                  <a:pt x="143" y="305"/>
                </a:lnTo>
                <a:lnTo>
                  <a:pt x="128" y="296"/>
                </a:lnTo>
                <a:lnTo>
                  <a:pt x="113" y="285"/>
                </a:lnTo>
                <a:lnTo>
                  <a:pt x="99" y="274"/>
                </a:lnTo>
                <a:lnTo>
                  <a:pt x="86" y="262"/>
                </a:lnTo>
                <a:lnTo>
                  <a:pt x="73" y="251"/>
                </a:lnTo>
                <a:lnTo>
                  <a:pt x="61" y="240"/>
                </a:lnTo>
                <a:lnTo>
                  <a:pt x="52" y="230"/>
                </a:lnTo>
                <a:lnTo>
                  <a:pt x="42" y="219"/>
                </a:lnTo>
                <a:lnTo>
                  <a:pt x="33" y="208"/>
                </a:lnTo>
                <a:lnTo>
                  <a:pt x="26" y="197"/>
                </a:lnTo>
                <a:lnTo>
                  <a:pt x="18" y="186"/>
                </a:lnTo>
                <a:lnTo>
                  <a:pt x="13" y="176"/>
                </a:lnTo>
                <a:lnTo>
                  <a:pt x="8" y="165"/>
                </a:lnTo>
                <a:lnTo>
                  <a:pt x="4" y="154"/>
                </a:lnTo>
                <a:lnTo>
                  <a:pt x="2" y="144"/>
                </a:lnTo>
                <a:lnTo>
                  <a:pt x="0" y="135"/>
                </a:lnTo>
                <a:lnTo>
                  <a:pt x="0" y="125"/>
                </a:lnTo>
                <a:lnTo>
                  <a:pt x="0" y="115"/>
                </a:lnTo>
                <a:lnTo>
                  <a:pt x="1" y="105"/>
                </a:lnTo>
                <a:lnTo>
                  <a:pt x="3" y="97"/>
                </a:lnTo>
                <a:lnTo>
                  <a:pt x="6" y="88"/>
                </a:lnTo>
                <a:lnTo>
                  <a:pt x="11" y="80"/>
                </a:lnTo>
                <a:lnTo>
                  <a:pt x="16" y="72"/>
                </a:lnTo>
                <a:lnTo>
                  <a:pt x="21" y="65"/>
                </a:lnTo>
                <a:lnTo>
                  <a:pt x="27" y="60"/>
                </a:lnTo>
                <a:lnTo>
                  <a:pt x="33" y="54"/>
                </a:lnTo>
                <a:lnTo>
                  <a:pt x="40" y="48"/>
                </a:lnTo>
                <a:lnTo>
                  <a:pt x="48" y="44"/>
                </a:lnTo>
                <a:lnTo>
                  <a:pt x="56" y="40"/>
                </a:lnTo>
                <a:lnTo>
                  <a:pt x="65" y="35"/>
                </a:lnTo>
                <a:lnTo>
                  <a:pt x="74" y="32"/>
                </a:lnTo>
                <a:lnTo>
                  <a:pt x="80" y="25"/>
                </a:lnTo>
                <a:lnTo>
                  <a:pt x="85" y="19"/>
                </a:lnTo>
                <a:lnTo>
                  <a:pt x="92" y="15"/>
                </a:lnTo>
                <a:lnTo>
                  <a:pt x="98" y="10"/>
                </a:lnTo>
                <a:lnTo>
                  <a:pt x="106" y="6"/>
                </a:lnTo>
                <a:lnTo>
                  <a:pt x="113" y="4"/>
                </a:lnTo>
                <a:lnTo>
                  <a:pt x="121" y="2"/>
                </a:lnTo>
                <a:lnTo>
                  <a:pt x="129" y="1"/>
                </a:lnTo>
                <a:lnTo>
                  <a:pt x="133" y="0"/>
                </a:lnTo>
                <a:lnTo>
                  <a:pt x="136" y="0"/>
                </a:lnTo>
                <a:lnTo>
                  <a:pt x="142" y="1"/>
                </a:lnTo>
                <a:lnTo>
                  <a:pt x="149" y="2"/>
                </a:lnTo>
                <a:lnTo>
                  <a:pt x="155" y="3"/>
                </a:lnTo>
                <a:lnTo>
                  <a:pt x="162" y="5"/>
                </a:lnTo>
                <a:lnTo>
                  <a:pt x="168" y="7"/>
                </a:lnTo>
                <a:lnTo>
                  <a:pt x="174" y="10"/>
                </a:lnTo>
                <a:lnTo>
                  <a:pt x="179" y="15"/>
                </a:lnTo>
                <a:lnTo>
                  <a:pt x="184" y="18"/>
                </a:lnTo>
                <a:lnTo>
                  <a:pt x="215" y="20"/>
                </a:lnTo>
                <a:lnTo>
                  <a:pt x="246" y="23"/>
                </a:lnTo>
                <a:lnTo>
                  <a:pt x="278" y="29"/>
                </a:lnTo>
                <a:lnTo>
                  <a:pt x="313" y="35"/>
                </a:lnTo>
                <a:lnTo>
                  <a:pt x="324" y="32"/>
                </a:lnTo>
                <a:lnTo>
                  <a:pt x="336" y="30"/>
                </a:lnTo>
                <a:lnTo>
                  <a:pt x="349" y="28"/>
                </a:lnTo>
                <a:lnTo>
                  <a:pt x="361" y="25"/>
                </a:lnTo>
                <a:lnTo>
                  <a:pt x="369" y="25"/>
                </a:lnTo>
                <a:lnTo>
                  <a:pt x="379" y="25"/>
                </a:lnTo>
                <a:lnTo>
                  <a:pt x="393" y="25"/>
                </a:lnTo>
                <a:lnTo>
                  <a:pt x="407" y="27"/>
                </a:lnTo>
                <a:lnTo>
                  <a:pt x="421" y="29"/>
                </a:lnTo>
                <a:lnTo>
                  <a:pt x="435" y="32"/>
                </a:lnTo>
                <a:lnTo>
                  <a:pt x="448" y="36"/>
                </a:lnTo>
                <a:lnTo>
                  <a:pt x="461" y="41"/>
                </a:lnTo>
                <a:lnTo>
                  <a:pt x="474" y="46"/>
                </a:lnTo>
                <a:lnTo>
                  <a:pt x="487" y="52"/>
                </a:lnTo>
                <a:lnTo>
                  <a:pt x="499" y="60"/>
                </a:lnTo>
                <a:lnTo>
                  <a:pt x="510" y="68"/>
                </a:lnTo>
                <a:lnTo>
                  <a:pt x="521" y="76"/>
                </a:lnTo>
                <a:lnTo>
                  <a:pt x="531" y="85"/>
                </a:lnTo>
                <a:lnTo>
                  <a:pt x="542" y="95"/>
                </a:lnTo>
                <a:lnTo>
                  <a:pt x="552" y="105"/>
                </a:lnTo>
                <a:lnTo>
                  <a:pt x="560" y="116"/>
                </a:lnTo>
                <a:lnTo>
                  <a:pt x="568" y="128"/>
                </a:lnTo>
                <a:lnTo>
                  <a:pt x="594" y="142"/>
                </a:lnTo>
                <a:lnTo>
                  <a:pt x="623" y="159"/>
                </a:lnTo>
                <a:lnTo>
                  <a:pt x="638" y="169"/>
                </a:lnTo>
                <a:lnTo>
                  <a:pt x="654" y="180"/>
                </a:lnTo>
                <a:lnTo>
                  <a:pt x="670" y="191"/>
                </a:lnTo>
                <a:lnTo>
                  <a:pt x="686" y="203"/>
                </a:lnTo>
                <a:lnTo>
                  <a:pt x="702" y="216"/>
                </a:lnTo>
                <a:lnTo>
                  <a:pt x="717" y="230"/>
                </a:lnTo>
                <a:lnTo>
                  <a:pt x="731" y="243"/>
                </a:lnTo>
                <a:lnTo>
                  <a:pt x="744" y="258"/>
                </a:lnTo>
                <a:lnTo>
                  <a:pt x="755" y="272"/>
                </a:lnTo>
                <a:lnTo>
                  <a:pt x="766" y="287"/>
                </a:lnTo>
                <a:lnTo>
                  <a:pt x="773" y="303"/>
                </a:lnTo>
                <a:lnTo>
                  <a:pt x="780" y="318"/>
                </a:lnTo>
                <a:lnTo>
                  <a:pt x="782" y="329"/>
                </a:lnTo>
                <a:lnTo>
                  <a:pt x="784" y="339"/>
                </a:lnTo>
                <a:lnTo>
                  <a:pt x="784" y="348"/>
                </a:lnTo>
                <a:lnTo>
                  <a:pt x="784" y="358"/>
                </a:lnTo>
                <a:lnTo>
                  <a:pt x="783" y="367"/>
                </a:lnTo>
                <a:lnTo>
                  <a:pt x="781" y="377"/>
                </a:lnTo>
                <a:lnTo>
                  <a:pt x="777" y="385"/>
                </a:lnTo>
                <a:lnTo>
                  <a:pt x="774" y="394"/>
                </a:lnTo>
                <a:lnTo>
                  <a:pt x="769" y="401"/>
                </a:lnTo>
                <a:lnTo>
                  <a:pt x="764" y="408"/>
                </a:lnTo>
                <a:lnTo>
                  <a:pt x="758" y="414"/>
                </a:lnTo>
                <a:lnTo>
                  <a:pt x="751" y="421"/>
                </a:lnTo>
                <a:lnTo>
                  <a:pt x="745" y="426"/>
                </a:lnTo>
                <a:lnTo>
                  <a:pt x="737" y="432"/>
                </a:lnTo>
                <a:lnTo>
                  <a:pt x="729" y="437"/>
                </a:lnTo>
                <a:lnTo>
                  <a:pt x="719" y="441"/>
                </a:lnTo>
                <a:lnTo>
                  <a:pt x="713" y="450"/>
                </a:lnTo>
                <a:lnTo>
                  <a:pt x="705" y="458"/>
                </a:lnTo>
                <a:lnTo>
                  <a:pt x="697" y="465"/>
                </a:lnTo>
                <a:lnTo>
                  <a:pt x="688" y="471"/>
                </a:lnTo>
                <a:lnTo>
                  <a:pt x="678" y="476"/>
                </a:lnTo>
                <a:lnTo>
                  <a:pt x="668" y="480"/>
                </a:lnTo>
                <a:lnTo>
                  <a:pt x="658" y="482"/>
                </a:lnTo>
                <a:lnTo>
                  <a:pt x="647" y="485"/>
                </a:lnTo>
                <a:lnTo>
                  <a:pt x="642" y="485"/>
                </a:lnTo>
                <a:lnTo>
                  <a:pt x="638" y="485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2065" name="Freeform 17"/>
          <p:cNvSpPr>
            <a:spLocks/>
          </p:cNvSpPr>
          <p:nvPr/>
        </p:nvSpPr>
        <p:spPr bwMode="auto">
          <a:xfrm>
            <a:off x="9049941" y="1108473"/>
            <a:ext cx="236934" cy="257175"/>
          </a:xfrm>
          <a:custGeom>
            <a:avLst/>
            <a:gdLst>
              <a:gd name="T0" fmla="*/ 2147483647 w 598"/>
              <a:gd name="T1" fmla="*/ 2147483647 h 650"/>
              <a:gd name="T2" fmla="*/ 2147483647 w 598"/>
              <a:gd name="T3" fmla="*/ 2147483647 h 650"/>
              <a:gd name="T4" fmla="*/ 2147483647 w 598"/>
              <a:gd name="T5" fmla="*/ 2147483647 h 650"/>
              <a:gd name="T6" fmla="*/ 2147483647 w 598"/>
              <a:gd name="T7" fmla="*/ 2147483647 h 650"/>
              <a:gd name="T8" fmla="*/ 2147483647 w 598"/>
              <a:gd name="T9" fmla="*/ 2147483647 h 650"/>
              <a:gd name="T10" fmla="*/ 2147483647 w 598"/>
              <a:gd name="T11" fmla="*/ 2147483647 h 650"/>
              <a:gd name="T12" fmla="*/ 2147483647 w 598"/>
              <a:gd name="T13" fmla="*/ 2147483647 h 650"/>
              <a:gd name="T14" fmla="*/ 2147483647 w 598"/>
              <a:gd name="T15" fmla="*/ 2147483647 h 650"/>
              <a:gd name="T16" fmla="*/ 2147483647 w 598"/>
              <a:gd name="T17" fmla="*/ 2147483647 h 650"/>
              <a:gd name="T18" fmla="*/ 2147483647 w 598"/>
              <a:gd name="T19" fmla="*/ 2147483647 h 650"/>
              <a:gd name="T20" fmla="*/ 2147483647 w 598"/>
              <a:gd name="T21" fmla="*/ 2147483647 h 650"/>
              <a:gd name="T22" fmla="*/ 2147483647 w 598"/>
              <a:gd name="T23" fmla="*/ 2147483647 h 650"/>
              <a:gd name="T24" fmla="*/ 2147483647 w 598"/>
              <a:gd name="T25" fmla="*/ 2147483647 h 650"/>
              <a:gd name="T26" fmla="*/ 2147483647 w 598"/>
              <a:gd name="T27" fmla="*/ 2147483647 h 650"/>
              <a:gd name="T28" fmla="*/ 2147483647 w 598"/>
              <a:gd name="T29" fmla="*/ 2147483647 h 650"/>
              <a:gd name="T30" fmla="*/ 2147483647 w 598"/>
              <a:gd name="T31" fmla="*/ 2147483647 h 650"/>
              <a:gd name="T32" fmla="*/ 2147483647 w 598"/>
              <a:gd name="T33" fmla="*/ 2147483647 h 650"/>
              <a:gd name="T34" fmla="*/ 2147483647 w 598"/>
              <a:gd name="T35" fmla="*/ 0 h 650"/>
              <a:gd name="T36" fmla="*/ 2147483647 w 598"/>
              <a:gd name="T37" fmla="*/ 2147483647 h 650"/>
              <a:gd name="T38" fmla="*/ 2147483647 w 598"/>
              <a:gd name="T39" fmla="*/ 2147483647 h 650"/>
              <a:gd name="T40" fmla="*/ 2147483647 w 598"/>
              <a:gd name="T41" fmla="*/ 2147483647 h 650"/>
              <a:gd name="T42" fmla="*/ 2147483647 w 598"/>
              <a:gd name="T43" fmla="*/ 2147483647 h 650"/>
              <a:gd name="T44" fmla="*/ 2147483647 w 598"/>
              <a:gd name="T45" fmla="*/ 2147483647 h 650"/>
              <a:gd name="T46" fmla="*/ 2147483647 w 598"/>
              <a:gd name="T47" fmla="*/ 2147483647 h 650"/>
              <a:gd name="T48" fmla="*/ 2147483647 w 598"/>
              <a:gd name="T49" fmla="*/ 2147483647 h 650"/>
              <a:gd name="T50" fmla="*/ 2147483647 w 598"/>
              <a:gd name="T51" fmla="*/ 2147483647 h 650"/>
              <a:gd name="T52" fmla="*/ 2147483647 w 598"/>
              <a:gd name="T53" fmla="*/ 2147483647 h 650"/>
              <a:gd name="T54" fmla="*/ 2147483647 w 598"/>
              <a:gd name="T55" fmla="*/ 2147483647 h 650"/>
              <a:gd name="T56" fmla="*/ 2147483647 w 598"/>
              <a:gd name="T57" fmla="*/ 2147483647 h 650"/>
              <a:gd name="T58" fmla="*/ 2147483647 w 598"/>
              <a:gd name="T59" fmla="*/ 2147483647 h 650"/>
              <a:gd name="T60" fmla="*/ 2147483647 w 598"/>
              <a:gd name="T61" fmla="*/ 2147483647 h 650"/>
              <a:gd name="T62" fmla="*/ 2147483647 w 598"/>
              <a:gd name="T63" fmla="*/ 2147483647 h 650"/>
              <a:gd name="T64" fmla="*/ 2147483647 w 598"/>
              <a:gd name="T65" fmla="*/ 2147483647 h 650"/>
              <a:gd name="T66" fmla="*/ 2147483647 w 598"/>
              <a:gd name="T67" fmla="*/ 2147483647 h 650"/>
              <a:gd name="T68" fmla="*/ 2147483647 w 598"/>
              <a:gd name="T69" fmla="*/ 2147483647 h 650"/>
              <a:gd name="T70" fmla="*/ 2147483647 w 598"/>
              <a:gd name="T71" fmla="*/ 2147483647 h 650"/>
              <a:gd name="T72" fmla="*/ 2147483647 w 598"/>
              <a:gd name="T73" fmla="*/ 2147483647 h 650"/>
              <a:gd name="T74" fmla="*/ 2147483647 w 598"/>
              <a:gd name="T75" fmla="*/ 2147483647 h 650"/>
              <a:gd name="T76" fmla="*/ 2147483647 w 598"/>
              <a:gd name="T77" fmla="*/ 2147483647 h 650"/>
              <a:gd name="T78" fmla="*/ 2147483647 w 598"/>
              <a:gd name="T79" fmla="*/ 2147483647 h 650"/>
              <a:gd name="T80" fmla="*/ 2147483647 w 598"/>
              <a:gd name="T81" fmla="*/ 2147483647 h 650"/>
              <a:gd name="T82" fmla="*/ 2147483647 w 598"/>
              <a:gd name="T83" fmla="*/ 2147483647 h 650"/>
              <a:gd name="T84" fmla="*/ 2147483647 w 598"/>
              <a:gd name="T85" fmla="*/ 2147483647 h 650"/>
              <a:gd name="T86" fmla="*/ 2147483647 w 598"/>
              <a:gd name="T87" fmla="*/ 2147483647 h 650"/>
              <a:gd name="T88" fmla="*/ 2147483647 w 598"/>
              <a:gd name="T89" fmla="*/ 2147483647 h 650"/>
              <a:gd name="T90" fmla="*/ 2147483647 w 598"/>
              <a:gd name="T91" fmla="*/ 2147483647 h 650"/>
              <a:gd name="T92" fmla="*/ 2147483647 w 598"/>
              <a:gd name="T93" fmla="*/ 2147483647 h 650"/>
              <a:gd name="T94" fmla="*/ 2147483647 w 598"/>
              <a:gd name="T95" fmla="*/ 2147483647 h 650"/>
              <a:gd name="T96" fmla="*/ 2147483647 w 598"/>
              <a:gd name="T97" fmla="*/ 2147483647 h 650"/>
              <a:gd name="T98" fmla="*/ 2147483647 w 598"/>
              <a:gd name="T99" fmla="*/ 2147483647 h 650"/>
              <a:gd name="T100" fmla="*/ 2147483647 w 598"/>
              <a:gd name="T101" fmla="*/ 2147483647 h 650"/>
              <a:gd name="T102" fmla="*/ 2147483647 w 598"/>
              <a:gd name="T103" fmla="*/ 2147483647 h 650"/>
              <a:gd name="T104" fmla="*/ 2147483647 w 598"/>
              <a:gd name="T105" fmla="*/ 2147483647 h 650"/>
              <a:gd name="T106" fmla="*/ 2147483647 w 598"/>
              <a:gd name="T107" fmla="*/ 2147483647 h 650"/>
              <a:gd name="T108" fmla="*/ 2147483647 w 598"/>
              <a:gd name="T109" fmla="*/ 2147483647 h 650"/>
              <a:gd name="T110" fmla="*/ 2147483647 w 598"/>
              <a:gd name="T111" fmla="*/ 2147483647 h 650"/>
              <a:gd name="T112" fmla="*/ 2147483647 w 598"/>
              <a:gd name="T113" fmla="*/ 2147483647 h 650"/>
              <a:gd name="T114" fmla="*/ 2147483647 w 598"/>
              <a:gd name="T115" fmla="*/ 2147483647 h 650"/>
              <a:gd name="T116" fmla="*/ 2147483647 w 598"/>
              <a:gd name="T117" fmla="*/ 2147483647 h 650"/>
              <a:gd name="T118" fmla="*/ 2147483647 w 598"/>
              <a:gd name="T119" fmla="*/ 2147483647 h 650"/>
              <a:gd name="T120" fmla="*/ 2147483647 w 598"/>
              <a:gd name="T121" fmla="*/ 2147483647 h 650"/>
              <a:gd name="T122" fmla="*/ 2147483647 w 598"/>
              <a:gd name="T123" fmla="*/ 2147483647 h 650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598"/>
              <a:gd name="T187" fmla="*/ 0 h 650"/>
              <a:gd name="T188" fmla="*/ 598 w 598"/>
              <a:gd name="T189" fmla="*/ 650 h 650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598" h="650">
                <a:moveTo>
                  <a:pt x="202" y="650"/>
                </a:moveTo>
                <a:lnTo>
                  <a:pt x="195" y="650"/>
                </a:lnTo>
                <a:lnTo>
                  <a:pt x="187" y="648"/>
                </a:lnTo>
                <a:lnTo>
                  <a:pt x="180" y="646"/>
                </a:lnTo>
                <a:lnTo>
                  <a:pt x="173" y="643"/>
                </a:lnTo>
                <a:lnTo>
                  <a:pt x="167" y="638"/>
                </a:lnTo>
                <a:lnTo>
                  <a:pt x="160" y="634"/>
                </a:lnTo>
                <a:lnTo>
                  <a:pt x="155" y="628"/>
                </a:lnTo>
                <a:lnTo>
                  <a:pt x="148" y="621"/>
                </a:lnTo>
                <a:lnTo>
                  <a:pt x="142" y="610"/>
                </a:lnTo>
                <a:lnTo>
                  <a:pt x="136" y="601"/>
                </a:lnTo>
                <a:lnTo>
                  <a:pt x="133" y="591"/>
                </a:lnTo>
                <a:lnTo>
                  <a:pt x="130" y="582"/>
                </a:lnTo>
                <a:lnTo>
                  <a:pt x="127" y="571"/>
                </a:lnTo>
                <a:lnTo>
                  <a:pt x="123" y="567"/>
                </a:lnTo>
                <a:lnTo>
                  <a:pt x="117" y="562"/>
                </a:lnTo>
                <a:lnTo>
                  <a:pt x="109" y="557"/>
                </a:lnTo>
                <a:lnTo>
                  <a:pt x="102" y="553"/>
                </a:lnTo>
                <a:lnTo>
                  <a:pt x="92" y="548"/>
                </a:lnTo>
                <a:lnTo>
                  <a:pt x="90" y="547"/>
                </a:lnTo>
                <a:lnTo>
                  <a:pt x="83" y="543"/>
                </a:lnTo>
                <a:lnTo>
                  <a:pt x="77" y="539"/>
                </a:lnTo>
                <a:lnTo>
                  <a:pt x="69" y="533"/>
                </a:lnTo>
                <a:lnTo>
                  <a:pt x="61" y="525"/>
                </a:lnTo>
                <a:lnTo>
                  <a:pt x="56" y="520"/>
                </a:lnTo>
                <a:lnTo>
                  <a:pt x="51" y="513"/>
                </a:lnTo>
                <a:lnTo>
                  <a:pt x="48" y="507"/>
                </a:lnTo>
                <a:lnTo>
                  <a:pt x="45" y="499"/>
                </a:lnTo>
                <a:lnTo>
                  <a:pt x="39" y="486"/>
                </a:lnTo>
                <a:lnTo>
                  <a:pt x="36" y="472"/>
                </a:lnTo>
                <a:lnTo>
                  <a:pt x="33" y="457"/>
                </a:lnTo>
                <a:lnTo>
                  <a:pt x="32" y="443"/>
                </a:lnTo>
                <a:lnTo>
                  <a:pt x="31" y="428"/>
                </a:lnTo>
                <a:lnTo>
                  <a:pt x="31" y="413"/>
                </a:lnTo>
                <a:lnTo>
                  <a:pt x="25" y="409"/>
                </a:lnTo>
                <a:lnTo>
                  <a:pt x="21" y="404"/>
                </a:lnTo>
                <a:lnTo>
                  <a:pt x="14" y="399"/>
                </a:lnTo>
                <a:lnTo>
                  <a:pt x="10" y="391"/>
                </a:lnTo>
                <a:lnTo>
                  <a:pt x="6" y="383"/>
                </a:lnTo>
                <a:lnTo>
                  <a:pt x="2" y="376"/>
                </a:lnTo>
                <a:lnTo>
                  <a:pt x="1" y="367"/>
                </a:lnTo>
                <a:lnTo>
                  <a:pt x="0" y="359"/>
                </a:lnTo>
                <a:lnTo>
                  <a:pt x="0" y="350"/>
                </a:lnTo>
                <a:lnTo>
                  <a:pt x="0" y="341"/>
                </a:lnTo>
                <a:lnTo>
                  <a:pt x="2" y="332"/>
                </a:lnTo>
                <a:lnTo>
                  <a:pt x="6" y="322"/>
                </a:lnTo>
                <a:lnTo>
                  <a:pt x="9" y="311"/>
                </a:lnTo>
                <a:lnTo>
                  <a:pt x="13" y="301"/>
                </a:lnTo>
                <a:lnTo>
                  <a:pt x="19" y="291"/>
                </a:lnTo>
                <a:lnTo>
                  <a:pt x="25" y="280"/>
                </a:lnTo>
                <a:lnTo>
                  <a:pt x="33" y="269"/>
                </a:lnTo>
                <a:lnTo>
                  <a:pt x="41" y="258"/>
                </a:lnTo>
                <a:lnTo>
                  <a:pt x="47" y="252"/>
                </a:lnTo>
                <a:lnTo>
                  <a:pt x="51" y="246"/>
                </a:lnTo>
                <a:lnTo>
                  <a:pt x="56" y="241"/>
                </a:lnTo>
                <a:lnTo>
                  <a:pt x="58" y="239"/>
                </a:lnTo>
                <a:lnTo>
                  <a:pt x="62" y="225"/>
                </a:lnTo>
                <a:lnTo>
                  <a:pt x="67" y="213"/>
                </a:lnTo>
                <a:lnTo>
                  <a:pt x="69" y="206"/>
                </a:lnTo>
                <a:lnTo>
                  <a:pt x="72" y="201"/>
                </a:lnTo>
                <a:lnTo>
                  <a:pt x="70" y="195"/>
                </a:lnTo>
                <a:lnTo>
                  <a:pt x="69" y="188"/>
                </a:lnTo>
                <a:lnTo>
                  <a:pt x="67" y="180"/>
                </a:lnTo>
                <a:lnTo>
                  <a:pt x="64" y="173"/>
                </a:lnTo>
                <a:lnTo>
                  <a:pt x="61" y="163"/>
                </a:lnTo>
                <a:lnTo>
                  <a:pt x="58" y="152"/>
                </a:lnTo>
                <a:lnTo>
                  <a:pt x="54" y="141"/>
                </a:lnTo>
                <a:lnTo>
                  <a:pt x="53" y="128"/>
                </a:lnTo>
                <a:lnTo>
                  <a:pt x="52" y="117"/>
                </a:lnTo>
                <a:lnTo>
                  <a:pt x="53" y="106"/>
                </a:lnTo>
                <a:lnTo>
                  <a:pt x="54" y="95"/>
                </a:lnTo>
                <a:lnTo>
                  <a:pt x="56" y="84"/>
                </a:lnTo>
                <a:lnTo>
                  <a:pt x="61" y="74"/>
                </a:lnTo>
                <a:lnTo>
                  <a:pt x="65" y="65"/>
                </a:lnTo>
                <a:lnTo>
                  <a:pt x="70" y="56"/>
                </a:lnTo>
                <a:lnTo>
                  <a:pt x="78" y="47"/>
                </a:lnTo>
                <a:lnTo>
                  <a:pt x="85" y="40"/>
                </a:lnTo>
                <a:lnTo>
                  <a:pt x="92" y="33"/>
                </a:lnTo>
                <a:lnTo>
                  <a:pt x="101" y="28"/>
                </a:lnTo>
                <a:lnTo>
                  <a:pt x="109" y="23"/>
                </a:lnTo>
                <a:lnTo>
                  <a:pt x="118" y="18"/>
                </a:lnTo>
                <a:lnTo>
                  <a:pt x="127" y="15"/>
                </a:lnTo>
                <a:lnTo>
                  <a:pt x="135" y="12"/>
                </a:lnTo>
                <a:lnTo>
                  <a:pt x="144" y="9"/>
                </a:lnTo>
                <a:lnTo>
                  <a:pt x="161" y="4"/>
                </a:lnTo>
                <a:lnTo>
                  <a:pt x="176" y="2"/>
                </a:lnTo>
                <a:lnTo>
                  <a:pt x="190" y="1"/>
                </a:lnTo>
                <a:lnTo>
                  <a:pt x="201" y="0"/>
                </a:lnTo>
                <a:lnTo>
                  <a:pt x="215" y="0"/>
                </a:lnTo>
                <a:lnTo>
                  <a:pt x="229" y="0"/>
                </a:lnTo>
                <a:lnTo>
                  <a:pt x="261" y="1"/>
                </a:lnTo>
                <a:lnTo>
                  <a:pt x="292" y="2"/>
                </a:lnTo>
                <a:lnTo>
                  <a:pt x="308" y="4"/>
                </a:lnTo>
                <a:lnTo>
                  <a:pt x="324" y="6"/>
                </a:lnTo>
                <a:lnTo>
                  <a:pt x="339" y="9"/>
                </a:lnTo>
                <a:lnTo>
                  <a:pt x="356" y="12"/>
                </a:lnTo>
                <a:lnTo>
                  <a:pt x="371" y="16"/>
                </a:lnTo>
                <a:lnTo>
                  <a:pt x="386" y="22"/>
                </a:lnTo>
                <a:lnTo>
                  <a:pt x="401" y="27"/>
                </a:lnTo>
                <a:lnTo>
                  <a:pt x="416" y="33"/>
                </a:lnTo>
                <a:lnTo>
                  <a:pt x="430" y="42"/>
                </a:lnTo>
                <a:lnTo>
                  <a:pt x="443" y="51"/>
                </a:lnTo>
                <a:lnTo>
                  <a:pt x="457" y="60"/>
                </a:lnTo>
                <a:lnTo>
                  <a:pt x="469" y="71"/>
                </a:lnTo>
                <a:lnTo>
                  <a:pt x="482" y="84"/>
                </a:lnTo>
                <a:lnTo>
                  <a:pt x="495" y="98"/>
                </a:lnTo>
                <a:lnTo>
                  <a:pt x="507" y="113"/>
                </a:lnTo>
                <a:lnTo>
                  <a:pt x="520" y="130"/>
                </a:lnTo>
                <a:lnTo>
                  <a:pt x="531" y="147"/>
                </a:lnTo>
                <a:lnTo>
                  <a:pt x="542" y="165"/>
                </a:lnTo>
                <a:lnTo>
                  <a:pt x="552" y="184"/>
                </a:lnTo>
                <a:lnTo>
                  <a:pt x="562" y="202"/>
                </a:lnTo>
                <a:lnTo>
                  <a:pt x="571" y="221"/>
                </a:lnTo>
                <a:lnTo>
                  <a:pt x="578" y="242"/>
                </a:lnTo>
                <a:lnTo>
                  <a:pt x="585" y="261"/>
                </a:lnTo>
                <a:lnTo>
                  <a:pt x="590" y="282"/>
                </a:lnTo>
                <a:lnTo>
                  <a:pt x="594" y="302"/>
                </a:lnTo>
                <a:lnTo>
                  <a:pt x="596" y="323"/>
                </a:lnTo>
                <a:lnTo>
                  <a:pt x="598" y="343"/>
                </a:lnTo>
                <a:lnTo>
                  <a:pt x="596" y="364"/>
                </a:lnTo>
                <a:lnTo>
                  <a:pt x="594" y="379"/>
                </a:lnTo>
                <a:lnTo>
                  <a:pt x="592" y="394"/>
                </a:lnTo>
                <a:lnTo>
                  <a:pt x="589" y="409"/>
                </a:lnTo>
                <a:lnTo>
                  <a:pt x="586" y="423"/>
                </a:lnTo>
                <a:lnTo>
                  <a:pt x="581" y="437"/>
                </a:lnTo>
                <a:lnTo>
                  <a:pt x="577" y="450"/>
                </a:lnTo>
                <a:lnTo>
                  <a:pt x="572" y="462"/>
                </a:lnTo>
                <a:lnTo>
                  <a:pt x="565" y="475"/>
                </a:lnTo>
                <a:lnTo>
                  <a:pt x="559" y="486"/>
                </a:lnTo>
                <a:lnTo>
                  <a:pt x="552" y="497"/>
                </a:lnTo>
                <a:lnTo>
                  <a:pt x="545" y="508"/>
                </a:lnTo>
                <a:lnTo>
                  <a:pt x="536" y="517"/>
                </a:lnTo>
                <a:lnTo>
                  <a:pt x="527" y="526"/>
                </a:lnTo>
                <a:lnTo>
                  <a:pt x="519" y="535"/>
                </a:lnTo>
                <a:lnTo>
                  <a:pt x="509" y="542"/>
                </a:lnTo>
                <a:lnTo>
                  <a:pt x="499" y="550"/>
                </a:lnTo>
                <a:lnTo>
                  <a:pt x="490" y="555"/>
                </a:lnTo>
                <a:lnTo>
                  <a:pt x="480" y="560"/>
                </a:lnTo>
                <a:lnTo>
                  <a:pt x="469" y="564"/>
                </a:lnTo>
                <a:lnTo>
                  <a:pt x="458" y="567"/>
                </a:lnTo>
                <a:lnTo>
                  <a:pt x="446" y="570"/>
                </a:lnTo>
                <a:lnTo>
                  <a:pt x="434" y="571"/>
                </a:lnTo>
                <a:lnTo>
                  <a:pt x="423" y="572"/>
                </a:lnTo>
                <a:lnTo>
                  <a:pt x="410" y="574"/>
                </a:lnTo>
                <a:lnTo>
                  <a:pt x="396" y="572"/>
                </a:lnTo>
                <a:lnTo>
                  <a:pt x="382" y="571"/>
                </a:lnTo>
                <a:lnTo>
                  <a:pt x="367" y="569"/>
                </a:lnTo>
                <a:lnTo>
                  <a:pt x="355" y="565"/>
                </a:lnTo>
                <a:lnTo>
                  <a:pt x="343" y="561"/>
                </a:lnTo>
                <a:lnTo>
                  <a:pt x="331" y="556"/>
                </a:lnTo>
                <a:lnTo>
                  <a:pt x="320" y="550"/>
                </a:lnTo>
                <a:lnTo>
                  <a:pt x="309" y="543"/>
                </a:lnTo>
                <a:lnTo>
                  <a:pt x="304" y="538"/>
                </a:lnTo>
                <a:lnTo>
                  <a:pt x="297" y="531"/>
                </a:lnTo>
                <a:lnTo>
                  <a:pt x="291" y="524"/>
                </a:lnTo>
                <a:lnTo>
                  <a:pt x="285" y="515"/>
                </a:lnTo>
                <a:lnTo>
                  <a:pt x="280" y="506"/>
                </a:lnTo>
                <a:lnTo>
                  <a:pt x="276" y="496"/>
                </a:lnTo>
                <a:lnTo>
                  <a:pt x="274" y="485"/>
                </a:lnTo>
                <a:lnTo>
                  <a:pt x="274" y="473"/>
                </a:lnTo>
                <a:lnTo>
                  <a:pt x="275" y="467"/>
                </a:lnTo>
                <a:lnTo>
                  <a:pt x="277" y="459"/>
                </a:lnTo>
                <a:lnTo>
                  <a:pt x="279" y="454"/>
                </a:lnTo>
                <a:lnTo>
                  <a:pt x="282" y="447"/>
                </a:lnTo>
                <a:lnTo>
                  <a:pt x="286" y="442"/>
                </a:lnTo>
                <a:lnTo>
                  <a:pt x="292" y="437"/>
                </a:lnTo>
                <a:lnTo>
                  <a:pt x="297" y="433"/>
                </a:lnTo>
                <a:lnTo>
                  <a:pt x="303" y="429"/>
                </a:lnTo>
                <a:lnTo>
                  <a:pt x="309" y="427"/>
                </a:lnTo>
                <a:lnTo>
                  <a:pt x="316" y="424"/>
                </a:lnTo>
                <a:lnTo>
                  <a:pt x="322" y="423"/>
                </a:lnTo>
                <a:lnTo>
                  <a:pt x="329" y="422"/>
                </a:lnTo>
                <a:lnTo>
                  <a:pt x="337" y="423"/>
                </a:lnTo>
                <a:lnTo>
                  <a:pt x="347" y="426"/>
                </a:lnTo>
                <a:lnTo>
                  <a:pt x="356" y="430"/>
                </a:lnTo>
                <a:lnTo>
                  <a:pt x="363" y="434"/>
                </a:lnTo>
                <a:lnTo>
                  <a:pt x="369" y="440"/>
                </a:lnTo>
                <a:lnTo>
                  <a:pt x="375" y="444"/>
                </a:lnTo>
                <a:lnTo>
                  <a:pt x="377" y="446"/>
                </a:lnTo>
                <a:lnTo>
                  <a:pt x="380" y="447"/>
                </a:lnTo>
                <a:lnTo>
                  <a:pt x="384" y="448"/>
                </a:lnTo>
                <a:lnTo>
                  <a:pt x="388" y="448"/>
                </a:lnTo>
                <a:lnTo>
                  <a:pt x="396" y="447"/>
                </a:lnTo>
                <a:lnTo>
                  <a:pt x="402" y="444"/>
                </a:lnTo>
                <a:lnTo>
                  <a:pt x="409" y="440"/>
                </a:lnTo>
                <a:lnTo>
                  <a:pt x="414" y="435"/>
                </a:lnTo>
                <a:lnTo>
                  <a:pt x="420" y="429"/>
                </a:lnTo>
                <a:lnTo>
                  <a:pt x="427" y="421"/>
                </a:lnTo>
                <a:lnTo>
                  <a:pt x="432" y="413"/>
                </a:lnTo>
                <a:lnTo>
                  <a:pt x="438" y="404"/>
                </a:lnTo>
                <a:lnTo>
                  <a:pt x="441" y="395"/>
                </a:lnTo>
                <a:lnTo>
                  <a:pt x="445" y="387"/>
                </a:lnTo>
                <a:lnTo>
                  <a:pt x="447" y="377"/>
                </a:lnTo>
                <a:lnTo>
                  <a:pt x="450" y="368"/>
                </a:lnTo>
                <a:lnTo>
                  <a:pt x="453" y="351"/>
                </a:lnTo>
                <a:lnTo>
                  <a:pt x="454" y="335"/>
                </a:lnTo>
                <a:lnTo>
                  <a:pt x="453" y="319"/>
                </a:lnTo>
                <a:lnTo>
                  <a:pt x="451" y="301"/>
                </a:lnTo>
                <a:lnTo>
                  <a:pt x="447" y="285"/>
                </a:lnTo>
                <a:lnTo>
                  <a:pt x="442" y="267"/>
                </a:lnTo>
                <a:lnTo>
                  <a:pt x="436" y="249"/>
                </a:lnTo>
                <a:lnTo>
                  <a:pt x="428" y="230"/>
                </a:lnTo>
                <a:lnTo>
                  <a:pt x="421" y="219"/>
                </a:lnTo>
                <a:lnTo>
                  <a:pt x="415" y="208"/>
                </a:lnTo>
                <a:lnTo>
                  <a:pt x="409" y="198"/>
                </a:lnTo>
                <a:lnTo>
                  <a:pt x="402" y="188"/>
                </a:lnTo>
                <a:lnTo>
                  <a:pt x="394" y="178"/>
                </a:lnTo>
                <a:lnTo>
                  <a:pt x="387" y="168"/>
                </a:lnTo>
                <a:lnTo>
                  <a:pt x="378" y="160"/>
                </a:lnTo>
                <a:lnTo>
                  <a:pt x="370" y="151"/>
                </a:lnTo>
                <a:lnTo>
                  <a:pt x="361" y="145"/>
                </a:lnTo>
                <a:lnTo>
                  <a:pt x="352" y="139"/>
                </a:lnTo>
                <a:lnTo>
                  <a:pt x="342" y="135"/>
                </a:lnTo>
                <a:lnTo>
                  <a:pt x="332" y="132"/>
                </a:lnTo>
                <a:lnTo>
                  <a:pt x="309" y="127"/>
                </a:lnTo>
                <a:lnTo>
                  <a:pt x="289" y="125"/>
                </a:lnTo>
                <a:lnTo>
                  <a:pt x="267" y="124"/>
                </a:lnTo>
                <a:lnTo>
                  <a:pt x="244" y="123"/>
                </a:lnTo>
                <a:lnTo>
                  <a:pt x="223" y="122"/>
                </a:lnTo>
                <a:lnTo>
                  <a:pt x="201" y="122"/>
                </a:lnTo>
                <a:lnTo>
                  <a:pt x="199" y="122"/>
                </a:lnTo>
                <a:lnTo>
                  <a:pt x="194" y="121"/>
                </a:lnTo>
                <a:lnTo>
                  <a:pt x="188" y="121"/>
                </a:lnTo>
                <a:lnTo>
                  <a:pt x="183" y="122"/>
                </a:lnTo>
                <a:lnTo>
                  <a:pt x="178" y="123"/>
                </a:lnTo>
                <a:lnTo>
                  <a:pt x="176" y="125"/>
                </a:lnTo>
                <a:lnTo>
                  <a:pt x="175" y="126"/>
                </a:lnTo>
                <a:lnTo>
                  <a:pt x="174" y="128"/>
                </a:lnTo>
                <a:lnTo>
                  <a:pt x="173" y="131"/>
                </a:lnTo>
                <a:lnTo>
                  <a:pt x="173" y="136"/>
                </a:lnTo>
                <a:lnTo>
                  <a:pt x="174" y="141"/>
                </a:lnTo>
                <a:lnTo>
                  <a:pt x="178" y="152"/>
                </a:lnTo>
                <a:lnTo>
                  <a:pt x="183" y="161"/>
                </a:lnTo>
                <a:lnTo>
                  <a:pt x="189" y="173"/>
                </a:lnTo>
                <a:lnTo>
                  <a:pt x="195" y="186"/>
                </a:lnTo>
                <a:lnTo>
                  <a:pt x="197" y="191"/>
                </a:lnTo>
                <a:lnTo>
                  <a:pt x="198" y="199"/>
                </a:lnTo>
                <a:lnTo>
                  <a:pt x="197" y="205"/>
                </a:lnTo>
                <a:lnTo>
                  <a:pt x="195" y="213"/>
                </a:lnTo>
                <a:lnTo>
                  <a:pt x="194" y="217"/>
                </a:lnTo>
                <a:lnTo>
                  <a:pt x="189" y="228"/>
                </a:lnTo>
                <a:lnTo>
                  <a:pt x="185" y="238"/>
                </a:lnTo>
                <a:lnTo>
                  <a:pt x="181" y="248"/>
                </a:lnTo>
                <a:lnTo>
                  <a:pt x="176" y="259"/>
                </a:lnTo>
                <a:lnTo>
                  <a:pt x="176" y="260"/>
                </a:lnTo>
                <a:lnTo>
                  <a:pt x="176" y="262"/>
                </a:lnTo>
                <a:lnTo>
                  <a:pt x="176" y="270"/>
                </a:lnTo>
                <a:lnTo>
                  <a:pt x="175" y="280"/>
                </a:lnTo>
                <a:lnTo>
                  <a:pt x="173" y="285"/>
                </a:lnTo>
                <a:lnTo>
                  <a:pt x="171" y="292"/>
                </a:lnTo>
                <a:lnTo>
                  <a:pt x="169" y="296"/>
                </a:lnTo>
                <a:lnTo>
                  <a:pt x="164" y="301"/>
                </a:lnTo>
                <a:lnTo>
                  <a:pt x="161" y="306"/>
                </a:lnTo>
                <a:lnTo>
                  <a:pt x="157" y="310"/>
                </a:lnTo>
                <a:lnTo>
                  <a:pt x="153" y="313"/>
                </a:lnTo>
                <a:lnTo>
                  <a:pt x="147" y="316"/>
                </a:lnTo>
                <a:lnTo>
                  <a:pt x="143" y="321"/>
                </a:lnTo>
                <a:lnTo>
                  <a:pt x="140" y="324"/>
                </a:lnTo>
                <a:lnTo>
                  <a:pt x="137" y="328"/>
                </a:lnTo>
                <a:lnTo>
                  <a:pt x="137" y="332"/>
                </a:lnTo>
                <a:lnTo>
                  <a:pt x="139" y="336"/>
                </a:lnTo>
                <a:lnTo>
                  <a:pt x="141" y="340"/>
                </a:lnTo>
                <a:lnTo>
                  <a:pt x="144" y="345"/>
                </a:lnTo>
                <a:lnTo>
                  <a:pt x="147" y="349"/>
                </a:lnTo>
                <a:lnTo>
                  <a:pt x="149" y="353"/>
                </a:lnTo>
                <a:lnTo>
                  <a:pt x="151" y="358"/>
                </a:lnTo>
                <a:lnTo>
                  <a:pt x="153" y="363"/>
                </a:lnTo>
                <a:lnTo>
                  <a:pt x="154" y="368"/>
                </a:lnTo>
                <a:lnTo>
                  <a:pt x="154" y="374"/>
                </a:lnTo>
                <a:lnTo>
                  <a:pt x="154" y="379"/>
                </a:lnTo>
                <a:lnTo>
                  <a:pt x="151" y="386"/>
                </a:lnTo>
                <a:lnTo>
                  <a:pt x="150" y="391"/>
                </a:lnTo>
                <a:lnTo>
                  <a:pt x="151" y="401"/>
                </a:lnTo>
                <a:lnTo>
                  <a:pt x="150" y="410"/>
                </a:lnTo>
                <a:lnTo>
                  <a:pt x="154" y="419"/>
                </a:lnTo>
                <a:lnTo>
                  <a:pt x="155" y="429"/>
                </a:lnTo>
                <a:lnTo>
                  <a:pt x="155" y="434"/>
                </a:lnTo>
                <a:lnTo>
                  <a:pt x="155" y="441"/>
                </a:lnTo>
                <a:lnTo>
                  <a:pt x="155" y="444"/>
                </a:lnTo>
                <a:lnTo>
                  <a:pt x="156" y="446"/>
                </a:lnTo>
                <a:lnTo>
                  <a:pt x="157" y="449"/>
                </a:lnTo>
                <a:lnTo>
                  <a:pt x="160" y="450"/>
                </a:lnTo>
                <a:lnTo>
                  <a:pt x="167" y="451"/>
                </a:lnTo>
                <a:lnTo>
                  <a:pt x="174" y="453"/>
                </a:lnTo>
                <a:lnTo>
                  <a:pt x="184" y="454"/>
                </a:lnTo>
                <a:lnTo>
                  <a:pt x="194" y="457"/>
                </a:lnTo>
                <a:lnTo>
                  <a:pt x="201" y="460"/>
                </a:lnTo>
                <a:lnTo>
                  <a:pt x="208" y="463"/>
                </a:lnTo>
                <a:lnTo>
                  <a:pt x="213" y="468"/>
                </a:lnTo>
                <a:lnTo>
                  <a:pt x="218" y="472"/>
                </a:lnTo>
                <a:lnTo>
                  <a:pt x="228" y="481"/>
                </a:lnTo>
                <a:lnTo>
                  <a:pt x="235" y="491"/>
                </a:lnTo>
                <a:lnTo>
                  <a:pt x="240" y="502"/>
                </a:lnTo>
                <a:lnTo>
                  <a:pt x="244" y="513"/>
                </a:lnTo>
                <a:lnTo>
                  <a:pt x="248" y="524"/>
                </a:lnTo>
                <a:lnTo>
                  <a:pt x="251" y="533"/>
                </a:lnTo>
                <a:lnTo>
                  <a:pt x="253" y="542"/>
                </a:lnTo>
                <a:lnTo>
                  <a:pt x="255" y="550"/>
                </a:lnTo>
                <a:lnTo>
                  <a:pt x="258" y="557"/>
                </a:lnTo>
                <a:lnTo>
                  <a:pt x="261" y="568"/>
                </a:lnTo>
                <a:lnTo>
                  <a:pt x="263" y="579"/>
                </a:lnTo>
                <a:lnTo>
                  <a:pt x="263" y="592"/>
                </a:lnTo>
                <a:lnTo>
                  <a:pt x="263" y="597"/>
                </a:lnTo>
                <a:lnTo>
                  <a:pt x="262" y="604"/>
                </a:lnTo>
                <a:lnTo>
                  <a:pt x="259" y="609"/>
                </a:lnTo>
                <a:lnTo>
                  <a:pt x="257" y="615"/>
                </a:lnTo>
                <a:lnTo>
                  <a:pt x="251" y="624"/>
                </a:lnTo>
                <a:lnTo>
                  <a:pt x="243" y="633"/>
                </a:lnTo>
                <a:lnTo>
                  <a:pt x="235" y="641"/>
                </a:lnTo>
                <a:lnTo>
                  <a:pt x="225" y="646"/>
                </a:lnTo>
                <a:lnTo>
                  <a:pt x="220" y="648"/>
                </a:lnTo>
                <a:lnTo>
                  <a:pt x="214" y="649"/>
                </a:lnTo>
                <a:lnTo>
                  <a:pt x="208" y="650"/>
                </a:lnTo>
                <a:lnTo>
                  <a:pt x="202" y="65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2067" name="Text Box 20"/>
          <p:cNvSpPr txBox="1">
            <a:spLocks noChangeArrowheads="1"/>
          </p:cNvSpPr>
          <p:nvPr/>
        </p:nvSpPr>
        <p:spPr bwMode="auto">
          <a:xfrm>
            <a:off x="2895600" y="2514602"/>
            <a:ext cx="6400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grpSp>
        <p:nvGrpSpPr>
          <p:cNvPr id="27" name="Grupa 20"/>
          <p:cNvGrpSpPr>
            <a:grpSpLocks/>
          </p:cNvGrpSpPr>
          <p:nvPr/>
        </p:nvGrpSpPr>
        <p:grpSpPr bwMode="auto">
          <a:xfrm>
            <a:off x="1524000" y="357188"/>
            <a:ext cx="9144000" cy="6500812"/>
            <a:chOff x="0" y="357166"/>
            <a:chExt cx="9144000" cy="6500834"/>
          </a:xfrm>
        </p:grpSpPr>
        <p:sp>
          <p:nvSpPr>
            <p:cNvPr id="28" name="Prostokąt 27"/>
            <p:cNvSpPr/>
            <p:nvPr/>
          </p:nvSpPr>
          <p:spPr>
            <a:xfrm>
              <a:off x="0" y="6500812"/>
              <a:ext cx="9144000" cy="357188"/>
            </a:xfrm>
            <a:prstGeom prst="rect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29" name="Grupa 19"/>
            <p:cNvGrpSpPr>
              <a:grpSpLocks/>
            </p:cNvGrpSpPr>
            <p:nvPr/>
          </p:nvGrpSpPr>
          <p:grpSpPr bwMode="auto">
            <a:xfrm>
              <a:off x="357158" y="357166"/>
              <a:ext cx="8429684" cy="422629"/>
              <a:chOff x="357158" y="357166"/>
              <a:chExt cx="8429684" cy="422629"/>
            </a:xfrm>
          </p:grpSpPr>
          <p:pic>
            <p:nvPicPr>
              <p:cNvPr id="30" name="Obraz 4" descr="logotyp(claim)_pl.gif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7158" y="357166"/>
                <a:ext cx="2214578" cy="4226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" name="Obraz 6" descr="piktogramy_zestaw.gif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500826" y="357166"/>
                <a:ext cx="2286016" cy="3210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2" name="Symbol zastępczy numeru slajdu 17"/>
          <p:cNvSpPr txBox="1">
            <a:spLocks/>
          </p:cNvSpPr>
          <p:nvPr/>
        </p:nvSpPr>
        <p:spPr bwMode="auto">
          <a:xfrm>
            <a:off x="6167439" y="6500814"/>
            <a:ext cx="414337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Warszawa, 14 grudnia 2022 r.</a:t>
            </a: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8AA8ECA8-780F-62A8-AFE6-D07C3294DA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879524"/>
              </p:ext>
            </p:extLst>
          </p:nvPr>
        </p:nvGraphicFramePr>
        <p:xfrm>
          <a:off x="1524000" y="1379765"/>
          <a:ext cx="9144000" cy="41066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34590">
                  <a:extLst>
                    <a:ext uri="{9D8B030D-6E8A-4147-A177-3AD203B41FA5}">
                      <a16:colId xmlns:a16="http://schemas.microsoft.com/office/drawing/2014/main" val="2862220891"/>
                    </a:ext>
                  </a:extLst>
                </a:gridCol>
                <a:gridCol w="4309410">
                  <a:extLst>
                    <a:ext uri="{9D8B030D-6E8A-4147-A177-3AD203B41FA5}">
                      <a16:colId xmlns:a16="http://schemas.microsoft.com/office/drawing/2014/main" val="3742855774"/>
                    </a:ext>
                  </a:extLst>
                </a:gridCol>
              </a:tblGrid>
              <a:tr h="449910"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 dirty="0">
                          <a:effectLst/>
                        </a:rPr>
                        <a:t>Zakresy wsparcia cd</a:t>
                      </a:r>
                    </a:p>
                  </a:txBody>
                  <a:tcPr marL="55273" marR="55273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9745899"/>
                  </a:ext>
                </a:extLst>
              </a:tr>
              <a:tr h="200026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  <a:t>PROW 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73" marR="55273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</a:rPr>
                        <a:t>PS WPR</a:t>
                      </a: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73" marR="55273" marT="0" marB="0"/>
                </a:tc>
                <a:extLst>
                  <a:ext uri="{0D108BD9-81ED-4DB2-BD59-A6C34878D82A}">
                    <a16:rowId xmlns:a16="http://schemas.microsoft.com/office/drawing/2014/main" val="3822336381"/>
                  </a:ext>
                </a:extLst>
              </a:tr>
              <a:tr h="726443">
                <a:tc>
                  <a:txBody>
                    <a:bodyPr/>
                    <a:lstStyle/>
                    <a:p>
                      <a:pPr marL="2159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ROZWÓJ RYNKÓW ZBYTU PRODUKTÓW I USŁUG LOKALNYCH, z wyłączeniem operacji polegających na budowie lub modernizacji targowisk</a:t>
                      </a:r>
                    </a:p>
                  </a:txBody>
                  <a:tcPr marL="55273" marR="55273" marT="0" marB="0"/>
                </a:tc>
                <a:tc>
                  <a:txBody>
                    <a:bodyPr/>
                    <a:lstStyle/>
                    <a:p>
                      <a:pPr marL="216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POPRAWA DOSTĘPU DO USŁUG DLA LOKALNYCH SPOŁECZNOŚCI, z wyłączeniem inwestycji produkcyjnych oraz operacji w zakresach wymienionych punktach 1 - 2</a:t>
                      </a:r>
                    </a:p>
                  </a:txBody>
                  <a:tcPr marL="55273" marR="55273" marT="0" marB="0"/>
                </a:tc>
                <a:extLst>
                  <a:ext uri="{0D108BD9-81ED-4DB2-BD59-A6C34878D82A}">
                    <a16:rowId xmlns:a16="http://schemas.microsoft.com/office/drawing/2014/main" val="2050412242"/>
                  </a:ext>
                </a:extLst>
              </a:tr>
              <a:tr h="366646">
                <a:tc>
                  <a:txBody>
                    <a:bodyPr/>
                    <a:lstStyle/>
                    <a:p>
                      <a:pPr marL="2160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chemeClr val="bg1"/>
                          </a:solidFill>
                          <a:effectLst/>
                        </a:rPr>
                        <a:t>ZACHOWANIE DZIEDZICTWA LOKALNEGO</a:t>
                      </a:r>
                      <a:endParaRPr lang="pl-PL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73" marR="55273" marT="0" marB="0"/>
                </a:tc>
                <a:tc>
                  <a:txBody>
                    <a:bodyPr/>
                    <a:lstStyle/>
                    <a:p>
                      <a:pPr marL="2159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PRZYGOTOWANIE KONCEPCJI INTELIGENTNEJ WSI</a:t>
                      </a:r>
                    </a:p>
                  </a:txBody>
                  <a:tcPr marL="55273" marR="55273" marT="0" marB="0"/>
                </a:tc>
                <a:extLst>
                  <a:ext uri="{0D108BD9-81ED-4DB2-BD59-A6C34878D82A}">
                    <a16:rowId xmlns:a16="http://schemas.microsoft.com/office/drawing/2014/main" val="824047542"/>
                  </a:ext>
                </a:extLst>
              </a:tr>
              <a:tr h="502442">
                <a:tc>
                  <a:txBody>
                    <a:bodyPr/>
                    <a:lstStyle/>
                    <a:p>
                      <a:pPr marL="21590" algn="just"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pl-PL" sz="1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BUDOWY LUB PRZEBUDOWY OGÓLNODOSTĘPNEJ I NIEKOMERCYJNEJ INFRASTRUKTURY TURYSTYCZNEJ LUB REKREACYJNEJ, LUB KULTURALNEJ</a:t>
                      </a:r>
                    </a:p>
                  </a:txBody>
                  <a:tcPr marL="55273" marR="55273" marT="0" marB="0"/>
                </a:tc>
                <a:tc>
                  <a:txBody>
                    <a:bodyPr/>
                    <a:lstStyle/>
                    <a:p>
                      <a:pPr marL="21600" algn="just"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pl-PL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POPRAWA DOSTĘPU DO MAŁEJ INFRASTRUKTURY PUBLICZNEJ</a:t>
                      </a:r>
                    </a:p>
                  </a:txBody>
                  <a:tcPr marL="55273" marR="55273" marT="0" marB="0"/>
                </a:tc>
                <a:extLst>
                  <a:ext uri="{0D108BD9-81ED-4DB2-BD59-A6C34878D82A}">
                    <a16:rowId xmlns:a16="http://schemas.microsoft.com/office/drawing/2014/main" val="2285549647"/>
                  </a:ext>
                </a:extLst>
              </a:tr>
              <a:tr h="950566">
                <a:tc>
                  <a:txBody>
                    <a:bodyPr/>
                    <a:lstStyle/>
                    <a:p>
                      <a:pPr marL="21590" algn="just"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pl-PL" sz="1100" u="sng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BUDOWA LUB PRZEBUDOWA PUBLICZNYCH DRÓG GMINNYCH LUB POWIATOWYCH</a:t>
                      </a:r>
                    </a:p>
                  </a:txBody>
                  <a:tcPr marL="55273" marR="55273" marT="0" marB="0"/>
                </a:tc>
                <a:tc>
                  <a:txBody>
                    <a:bodyPr/>
                    <a:lstStyle/>
                    <a:p>
                      <a:pPr marL="216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KSZTAŁTOWANIE ŚWIADOMOŚCI OBYWATELSKIEJ o znaczeniu zrównoważonego rolnictwa, gospodarki rolno-spożywczej, zielonej gospodarki, </a:t>
                      </a:r>
                      <a:r>
                        <a:rPr lang="pl-PL" sz="1100" b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biogospodarki</a:t>
                      </a:r>
                      <a:r>
                        <a:rPr lang="pl-PL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oraz ochrony dziedzictwa kulturowego i przyrodniczego polskiej wsi a także wzmacnianie programów edukacji liderów życia publicznego i społecznego</a:t>
                      </a:r>
                    </a:p>
                  </a:txBody>
                  <a:tcPr marL="55273" marR="55273" marT="0" marB="0"/>
                </a:tc>
                <a:extLst>
                  <a:ext uri="{0D108BD9-81ED-4DB2-BD59-A6C34878D82A}">
                    <a16:rowId xmlns:a16="http://schemas.microsoft.com/office/drawing/2014/main" val="2445390597"/>
                  </a:ext>
                </a:extLst>
              </a:tr>
              <a:tr h="455301">
                <a:tc>
                  <a:txBody>
                    <a:bodyPr/>
                    <a:lstStyle/>
                    <a:p>
                      <a:pPr marL="2159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PROMOWANIE OBSZARU OBJĘTEGO LSR</a:t>
                      </a:r>
                    </a:p>
                  </a:txBody>
                  <a:tcPr marL="55273" marR="55273" marT="0" marB="0"/>
                </a:tc>
                <a:tc>
                  <a:txBody>
                    <a:bodyPr/>
                    <a:lstStyle/>
                    <a:p>
                      <a:pPr marL="216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WŁĄCZENIE SPOŁECZNE OSÓB W NIEKORZYSTNEJ SYTUACJI</a:t>
                      </a:r>
                    </a:p>
                  </a:txBody>
                  <a:tcPr marL="55273" marR="55273" marT="0" marB="0"/>
                </a:tc>
                <a:extLst>
                  <a:ext uri="{0D108BD9-81ED-4DB2-BD59-A6C34878D82A}">
                    <a16:rowId xmlns:a16="http://schemas.microsoft.com/office/drawing/2014/main" val="1130033989"/>
                  </a:ext>
                </a:extLst>
              </a:tr>
              <a:tr h="455301">
                <a:tc>
                  <a:txBody>
                    <a:bodyPr/>
                    <a:lstStyle/>
                    <a:p>
                      <a:pPr marL="2159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PRZYGOTOWANIE KONCEPCJI „INTELIGENTNEJ WSI”</a:t>
                      </a:r>
                    </a:p>
                  </a:txBody>
                  <a:tcPr marL="55273" marR="55273" marT="0" marB="0"/>
                </a:tc>
                <a:tc>
                  <a:txBody>
                    <a:bodyPr/>
                    <a:lstStyle/>
                    <a:p>
                      <a:pPr marL="216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73" marR="55273" marT="0" marB="0"/>
                </a:tc>
                <a:extLst>
                  <a:ext uri="{0D108BD9-81ED-4DB2-BD59-A6C34878D82A}">
                    <a16:rowId xmlns:a16="http://schemas.microsoft.com/office/drawing/2014/main" val="1831192819"/>
                  </a:ext>
                </a:extLst>
              </a:tr>
            </a:tbl>
          </a:graphicData>
        </a:graphic>
      </p:graphicFrame>
      <p:sp>
        <p:nvSpPr>
          <p:cNvPr id="2" name="Prostokąt zaokrąglony 20">
            <a:extLst>
              <a:ext uri="{FF2B5EF4-FFF2-40B4-BE49-F238E27FC236}">
                <a16:creationId xmlns:a16="http://schemas.microsoft.com/office/drawing/2014/main" id="{F0DF89F3-2712-B8E2-5E6E-B5801258F80D}"/>
              </a:ext>
            </a:extLst>
          </p:cNvPr>
          <p:cNvSpPr/>
          <p:nvPr/>
        </p:nvSpPr>
        <p:spPr>
          <a:xfrm>
            <a:off x="1524000" y="824889"/>
            <a:ext cx="9144000" cy="422628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12700" cap="flat" cmpd="sng" algn="ctr">
            <a:solidFill>
              <a:sysClr val="window" lastClr="FFFFFF">
                <a:lumMod val="50000"/>
              </a:sys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7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LEADER</a:t>
            </a:r>
          </a:p>
        </p:txBody>
      </p:sp>
    </p:spTree>
    <p:extLst>
      <p:ext uri="{BB962C8B-B14F-4D97-AF65-F5344CB8AC3E}">
        <p14:creationId xmlns:p14="http://schemas.microsoft.com/office/powerpoint/2010/main" val="1263602504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Freeform 5"/>
          <p:cNvSpPr>
            <a:spLocks/>
          </p:cNvSpPr>
          <p:nvPr/>
        </p:nvSpPr>
        <p:spPr bwMode="auto">
          <a:xfrm>
            <a:off x="8280799" y="1134666"/>
            <a:ext cx="240506" cy="209550"/>
          </a:xfrm>
          <a:custGeom>
            <a:avLst/>
            <a:gdLst>
              <a:gd name="T0" fmla="*/ 2147483647 w 605"/>
              <a:gd name="T1" fmla="*/ 2147483647 h 528"/>
              <a:gd name="T2" fmla="*/ 2147483647 w 605"/>
              <a:gd name="T3" fmla="*/ 2147483647 h 528"/>
              <a:gd name="T4" fmla="*/ 2147483647 w 605"/>
              <a:gd name="T5" fmla="*/ 2147483647 h 528"/>
              <a:gd name="T6" fmla="*/ 2147483647 w 605"/>
              <a:gd name="T7" fmla="*/ 2147483647 h 528"/>
              <a:gd name="T8" fmla="*/ 2147483647 w 605"/>
              <a:gd name="T9" fmla="*/ 2147483647 h 528"/>
              <a:gd name="T10" fmla="*/ 2147483647 w 605"/>
              <a:gd name="T11" fmla="*/ 2147483647 h 528"/>
              <a:gd name="T12" fmla="*/ 2147483647 w 605"/>
              <a:gd name="T13" fmla="*/ 2147483647 h 528"/>
              <a:gd name="T14" fmla="*/ 2147483647 w 605"/>
              <a:gd name="T15" fmla="*/ 2147483647 h 528"/>
              <a:gd name="T16" fmla="*/ 2147483647 w 605"/>
              <a:gd name="T17" fmla="*/ 2147483647 h 528"/>
              <a:gd name="T18" fmla="*/ 2147483647 w 605"/>
              <a:gd name="T19" fmla="*/ 2147483647 h 528"/>
              <a:gd name="T20" fmla="*/ 2147483647 w 605"/>
              <a:gd name="T21" fmla="*/ 2147483647 h 528"/>
              <a:gd name="T22" fmla="*/ 2147483647 w 605"/>
              <a:gd name="T23" fmla="*/ 2147483647 h 528"/>
              <a:gd name="T24" fmla="*/ 2147483647 w 605"/>
              <a:gd name="T25" fmla="*/ 2147483647 h 528"/>
              <a:gd name="T26" fmla="*/ 2147483647 w 605"/>
              <a:gd name="T27" fmla="*/ 2147483647 h 528"/>
              <a:gd name="T28" fmla="*/ 2147483647 w 605"/>
              <a:gd name="T29" fmla="*/ 2147483647 h 528"/>
              <a:gd name="T30" fmla="*/ 2147483647 w 605"/>
              <a:gd name="T31" fmla="*/ 2147483647 h 528"/>
              <a:gd name="T32" fmla="*/ 2147483647 w 605"/>
              <a:gd name="T33" fmla="*/ 2147483647 h 528"/>
              <a:gd name="T34" fmla="*/ 2147483647 w 605"/>
              <a:gd name="T35" fmla="*/ 2147483647 h 528"/>
              <a:gd name="T36" fmla="*/ 2147483647 w 605"/>
              <a:gd name="T37" fmla="*/ 2147483647 h 528"/>
              <a:gd name="T38" fmla="*/ 2147483647 w 605"/>
              <a:gd name="T39" fmla="*/ 2147483647 h 528"/>
              <a:gd name="T40" fmla="*/ 2147483647 w 605"/>
              <a:gd name="T41" fmla="*/ 2147483647 h 528"/>
              <a:gd name="T42" fmla="*/ 2147483647 w 605"/>
              <a:gd name="T43" fmla="*/ 2147483647 h 528"/>
              <a:gd name="T44" fmla="*/ 2147483647 w 605"/>
              <a:gd name="T45" fmla="*/ 2147483647 h 528"/>
              <a:gd name="T46" fmla="*/ 2147483647 w 605"/>
              <a:gd name="T47" fmla="*/ 2147483647 h 528"/>
              <a:gd name="T48" fmla="*/ 2147483647 w 605"/>
              <a:gd name="T49" fmla="*/ 2147483647 h 528"/>
              <a:gd name="T50" fmla="*/ 2147483647 w 605"/>
              <a:gd name="T51" fmla="*/ 2147483647 h 528"/>
              <a:gd name="T52" fmla="*/ 2147483647 w 605"/>
              <a:gd name="T53" fmla="*/ 2147483647 h 528"/>
              <a:gd name="T54" fmla="*/ 2147483647 w 605"/>
              <a:gd name="T55" fmla="*/ 2147483647 h 528"/>
              <a:gd name="T56" fmla="*/ 2147483647 w 605"/>
              <a:gd name="T57" fmla="*/ 2147483647 h 528"/>
              <a:gd name="T58" fmla="*/ 2147483647 w 605"/>
              <a:gd name="T59" fmla="*/ 2147483647 h 528"/>
              <a:gd name="T60" fmla="*/ 2147483647 w 605"/>
              <a:gd name="T61" fmla="*/ 2147483647 h 528"/>
              <a:gd name="T62" fmla="*/ 2147483647 w 605"/>
              <a:gd name="T63" fmla="*/ 2147483647 h 528"/>
              <a:gd name="T64" fmla="*/ 2147483647 w 605"/>
              <a:gd name="T65" fmla="*/ 2147483647 h 528"/>
              <a:gd name="T66" fmla="*/ 2147483647 w 605"/>
              <a:gd name="T67" fmla="*/ 2147483647 h 528"/>
              <a:gd name="T68" fmla="*/ 2147483647 w 605"/>
              <a:gd name="T69" fmla="*/ 2147483647 h 528"/>
              <a:gd name="T70" fmla="*/ 2147483647 w 605"/>
              <a:gd name="T71" fmla="*/ 2147483647 h 528"/>
              <a:gd name="T72" fmla="*/ 2147483647 w 605"/>
              <a:gd name="T73" fmla="*/ 2147483647 h 528"/>
              <a:gd name="T74" fmla="*/ 2147483647 w 605"/>
              <a:gd name="T75" fmla="*/ 2147483647 h 528"/>
              <a:gd name="T76" fmla="*/ 2147483647 w 605"/>
              <a:gd name="T77" fmla="*/ 2147483647 h 528"/>
              <a:gd name="T78" fmla="*/ 2147483647 w 605"/>
              <a:gd name="T79" fmla="*/ 2147483647 h 528"/>
              <a:gd name="T80" fmla="*/ 2147483647 w 605"/>
              <a:gd name="T81" fmla="*/ 2147483647 h 528"/>
              <a:gd name="T82" fmla="*/ 2147483647 w 605"/>
              <a:gd name="T83" fmla="*/ 2147483647 h 528"/>
              <a:gd name="T84" fmla="*/ 2147483647 w 605"/>
              <a:gd name="T85" fmla="*/ 2147483647 h 528"/>
              <a:gd name="T86" fmla="*/ 2147483647 w 605"/>
              <a:gd name="T87" fmla="*/ 2147483647 h 528"/>
              <a:gd name="T88" fmla="*/ 2147483647 w 605"/>
              <a:gd name="T89" fmla="*/ 2147483647 h 528"/>
              <a:gd name="T90" fmla="*/ 2147483647 w 605"/>
              <a:gd name="T91" fmla="*/ 2147483647 h 528"/>
              <a:gd name="T92" fmla="*/ 2147483647 w 605"/>
              <a:gd name="T93" fmla="*/ 2147483647 h 528"/>
              <a:gd name="T94" fmla="*/ 2147483647 w 605"/>
              <a:gd name="T95" fmla="*/ 2147483647 h 528"/>
              <a:gd name="T96" fmla="*/ 2147483647 w 605"/>
              <a:gd name="T97" fmla="*/ 2147483647 h 528"/>
              <a:gd name="T98" fmla="*/ 2147483647 w 605"/>
              <a:gd name="T99" fmla="*/ 2147483647 h 528"/>
              <a:gd name="T100" fmla="*/ 2147483647 w 605"/>
              <a:gd name="T101" fmla="*/ 2147483647 h 528"/>
              <a:gd name="T102" fmla="*/ 2147483647 w 605"/>
              <a:gd name="T103" fmla="*/ 2147483647 h 528"/>
              <a:gd name="T104" fmla="*/ 2147483647 w 605"/>
              <a:gd name="T105" fmla="*/ 2147483647 h 528"/>
              <a:gd name="T106" fmla="*/ 2147483647 w 605"/>
              <a:gd name="T107" fmla="*/ 2147483647 h 528"/>
              <a:gd name="T108" fmla="*/ 2147483647 w 605"/>
              <a:gd name="T109" fmla="*/ 2147483647 h 528"/>
              <a:gd name="T110" fmla="*/ 2147483647 w 605"/>
              <a:gd name="T111" fmla="*/ 2147483647 h 528"/>
              <a:gd name="T112" fmla="*/ 2147483647 w 605"/>
              <a:gd name="T113" fmla="*/ 2147483647 h 528"/>
              <a:gd name="T114" fmla="*/ 2147483647 w 605"/>
              <a:gd name="T115" fmla="*/ 2147483647 h 528"/>
              <a:gd name="T116" fmla="*/ 2147483647 w 605"/>
              <a:gd name="T117" fmla="*/ 2147483647 h 528"/>
              <a:gd name="T118" fmla="*/ 2147483647 w 605"/>
              <a:gd name="T119" fmla="*/ 2147483647 h 528"/>
              <a:gd name="T120" fmla="*/ 2147483647 w 605"/>
              <a:gd name="T121" fmla="*/ 2147483647 h 528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605"/>
              <a:gd name="T184" fmla="*/ 0 h 528"/>
              <a:gd name="T185" fmla="*/ 605 w 605"/>
              <a:gd name="T186" fmla="*/ 528 h 528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605" h="528">
                <a:moveTo>
                  <a:pt x="51" y="528"/>
                </a:moveTo>
                <a:lnTo>
                  <a:pt x="41" y="528"/>
                </a:lnTo>
                <a:lnTo>
                  <a:pt x="32" y="526"/>
                </a:lnTo>
                <a:lnTo>
                  <a:pt x="24" y="523"/>
                </a:lnTo>
                <a:lnTo>
                  <a:pt x="17" y="518"/>
                </a:lnTo>
                <a:lnTo>
                  <a:pt x="12" y="513"/>
                </a:lnTo>
                <a:lnTo>
                  <a:pt x="7" y="508"/>
                </a:lnTo>
                <a:lnTo>
                  <a:pt x="4" y="501"/>
                </a:lnTo>
                <a:lnTo>
                  <a:pt x="2" y="496"/>
                </a:lnTo>
                <a:lnTo>
                  <a:pt x="0" y="485"/>
                </a:lnTo>
                <a:lnTo>
                  <a:pt x="0" y="475"/>
                </a:lnTo>
                <a:lnTo>
                  <a:pt x="1" y="467"/>
                </a:lnTo>
                <a:lnTo>
                  <a:pt x="4" y="458"/>
                </a:lnTo>
                <a:lnTo>
                  <a:pt x="8" y="449"/>
                </a:lnTo>
                <a:lnTo>
                  <a:pt x="15" y="442"/>
                </a:lnTo>
                <a:lnTo>
                  <a:pt x="21" y="434"/>
                </a:lnTo>
                <a:lnTo>
                  <a:pt x="30" y="428"/>
                </a:lnTo>
                <a:lnTo>
                  <a:pt x="47" y="415"/>
                </a:lnTo>
                <a:lnTo>
                  <a:pt x="67" y="404"/>
                </a:lnTo>
                <a:lnTo>
                  <a:pt x="86" y="394"/>
                </a:lnTo>
                <a:lnTo>
                  <a:pt x="105" y="387"/>
                </a:lnTo>
                <a:lnTo>
                  <a:pt x="107" y="386"/>
                </a:lnTo>
                <a:lnTo>
                  <a:pt x="109" y="383"/>
                </a:lnTo>
                <a:lnTo>
                  <a:pt x="110" y="380"/>
                </a:lnTo>
                <a:lnTo>
                  <a:pt x="111" y="375"/>
                </a:lnTo>
                <a:lnTo>
                  <a:pt x="112" y="368"/>
                </a:lnTo>
                <a:lnTo>
                  <a:pt x="113" y="352"/>
                </a:lnTo>
                <a:lnTo>
                  <a:pt x="112" y="330"/>
                </a:lnTo>
                <a:lnTo>
                  <a:pt x="112" y="322"/>
                </a:lnTo>
                <a:lnTo>
                  <a:pt x="112" y="313"/>
                </a:lnTo>
                <a:lnTo>
                  <a:pt x="112" y="289"/>
                </a:lnTo>
                <a:lnTo>
                  <a:pt x="111" y="265"/>
                </a:lnTo>
                <a:lnTo>
                  <a:pt x="110" y="239"/>
                </a:lnTo>
                <a:lnTo>
                  <a:pt x="109" y="212"/>
                </a:lnTo>
                <a:lnTo>
                  <a:pt x="108" y="190"/>
                </a:lnTo>
                <a:lnTo>
                  <a:pt x="107" y="170"/>
                </a:lnTo>
                <a:lnTo>
                  <a:pt x="107" y="150"/>
                </a:lnTo>
                <a:lnTo>
                  <a:pt x="106" y="133"/>
                </a:lnTo>
                <a:lnTo>
                  <a:pt x="106" y="118"/>
                </a:lnTo>
                <a:lnTo>
                  <a:pt x="105" y="105"/>
                </a:lnTo>
                <a:lnTo>
                  <a:pt x="105" y="86"/>
                </a:lnTo>
                <a:lnTo>
                  <a:pt x="106" y="69"/>
                </a:lnTo>
                <a:lnTo>
                  <a:pt x="108" y="61"/>
                </a:lnTo>
                <a:lnTo>
                  <a:pt x="110" y="53"/>
                </a:lnTo>
                <a:lnTo>
                  <a:pt x="114" y="45"/>
                </a:lnTo>
                <a:lnTo>
                  <a:pt x="120" y="37"/>
                </a:lnTo>
                <a:lnTo>
                  <a:pt x="126" y="29"/>
                </a:lnTo>
                <a:lnTo>
                  <a:pt x="134" y="23"/>
                </a:lnTo>
                <a:lnTo>
                  <a:pt x="143" y="17"/>
                </a:lnTo>
                <a:lnTo>
                  <a:pt x="154" y="12"/>
                </a:lnTo>
                <a:lnTo>
                  <a:pt x="165" y="7"/>
                </a:lnTo>
                <a:lnTo>
                  <a:pt x="177" y="4"/>
                </a:lnTo>
                <a:lnTo>
                  <a:pt x="190" y="2"/>
                </a:lnTo>
                <a:lnTo>
                  <a:pt x="204" y="1"/>
                </a:lnTo>
                <a:lnTo>
                  <a:pt x="206" y="1"/>
                </a:lnTo>
                <a:lnTo>
                  <a:pt x="208" y="0"/>
                </a:lnTo>
                <a:lnTo>
                  <a:pt x="216" y="1"/>
                </a:lnTo>
                <a:lnTo>
                  <a:pt x="222" y="2"/>
                </a:lnTo>
                <a:lnTo>
                  <a:pt x="228" y="3"/>
                </a:lnTo>
                <a:lnTo>
                  <a:pt x="234" y="5"/>
                </a:lnTo>
                <a:lnTo>
                  <a:pt x="240" y="7"/>
                </a:lnTo>
                <a:lnTo>
                  <a:pt x="245" y="11"/>
                </a:lnTo>
                <a:lnTo>
                  <a:pt x="249" y="14"/>
                </a:lnTo>
                <a:lnTo>
                  <a:pt x="254" y="18"/>
                </a:lnTo>
                <a:lnTo>
                  <a:pt x="258" y="23"/>
                </a:lnTo>
                <a:lnTo>
                  <a:pt x="262" y="28"/>
                </a:lnTo>
                <a:lnTo>
                  <a:pt x="267" y="24"/>
                </a:lnTo>
                <a:lnTo>
                  <a:pt x="272" y="19"/>
                </a:lnTo>
                <a:lnTo>
                  <a:pt x="277" y="16"/>
                </a:lnTo>
                <a:lnTo>
                  <a:pt x="284" y="13"/>
                </a:lnTo>
                <a:lnTo>
                  <a:pt x="289" y="10"/>
                </a:lnTo>
                <a:lnTo>
                  <a:pt x="297" y="9"/>
                </a:lnTo>
                <a:lnTo>
                  <a:pt x="303" y="6"/>
                </a:lnTo>
                <a:lnTo>
                  <a:pt x="311" y="6"/>
                </a:lnTo>
                <a:lnTo>
                  <a:pt x="316" y="6"/>
                </a:lnTo>
                <a:lnTo>
                  <a:pt x="321" y="6"/>
                </a:lnTo>
                <a:lnTo>
                  <a:pt x="331" y="6"/>
                </a:lnTo>
                <a:lnTo>
                  <a:pt x="342" y="7"/>
                </a:lnTo>
                <a:lnTo>
                  <a:pt x="352" y="10"/>
                </a:lnTo>
                <a:lnTo>
                  <a:pt x="360" y="12"/>
                </a:lnTo>
                <a:lnTo>
                  <a:pt x="369" y="15"/>
                </a:lnTo>
                <a:lnTo>
                  <a:pt x="377" y="19"/>
                </a:lnTo>
                <a:lnTo>
                  <a:pt x="383" y="24"/>
                </a:lnTo>
                <a:lnTo>
                  <a:pt x="390" y="29"/>
                </a:lnTo>
                <a:lnTo>
                  <a:pt x="394" y="34"/>
                </a:lnTo>
                <a:lnTo>
                  <a:pt x="397" y="40"/>
                </a:lnTo>
                <a:lnTo>
                  <a:pt x="403" y="33"/>
                </a:lnTo>
                <a:lnTo>
                  <a:pt x="409" y="28"/>
                </a:lnTo>
                <a:lnTo>
                  <a:pt x="414" y="25"/>
                </a:lnTo>
                <a:lnTo>
                  <a:pt x="420" y="22"/>
                </a:lnTo>
                <a:lnTo>
                  <a:pt x="430" y="18"/>
                </a:lnTo>
                <a:lnTo>
                  <a:pt x="437" y="17"/>
                </a:lnTo>
                <a:lnTo>
                  <a:pt x="439" y="17"/>
                </a:lnTo>
                <a:lnTo>
                  <a:pt x="446" y="17"/>
                </a:lnTo>
                <a:lnTo>
                  <a:pt x="456" y="17"/>
                </a:lnTo>
                <a:lnTo>
                  <a:pt x="467" y="17"/>
                </a:lnTo>
                <a:lnTo>
                  <a:pt x="477" y="18"/>
                </a:lnTo>
                <a:lnTo>
                  <a:pt x="487" y="20"/>
                </a:lnTo>
                <a:lnTo>
                  <a:pt x="495" y="23"/>
                </a:lnTo>
                <a:lnTo>
                  <a:pt x="503" y="25"/>
                </a:lnTo>
                <a:lnTo>
                  <a:pt x="510" y="28"/>
                </a:lnTo>
                <a:lnTo>
                  <a:pt x="515" y="31"/>
                </a:lnTo>
                <a:lnTo>
                  <a:pt x="520" y="36"/>
                </a:lnTo>
                <a:lnTo>
                  <a:pt x="529" y="44"/>
                </a:lnTo>
                <a:lnTo>
                  <a:pt x="534" y="53"/>
                </a:lnTo>
                <a:lnTo>
                  <a:pt x="538" y="61"/>
                </a:lnTo>
                <a:lnTo>
                  <a:pt x="540" y="69"/>
                </a:lnTo>
                <a:lnTo>
                  <a:pt x="542" y="87"/>
                </a:lnTo>
                <a:lnTo>
                  <a:pt x="542" y="106"/>
                </a:lnTo>
                <a:lnTo>
                  <a:pt x="542" y="123"/>
                </a:lnTo>
                <a:lnTo>
                  <a:pt x="541" y="141"/>
                </a:lnTo>
                <a:lnTo>
                  <a:pt x="538" y="176"/>
                </a:lnTo>
                <a:lnTo>
                  <a:pt x="532" y="208"/>
                </a:lnTo>
                <a:lnTo>
                  <a:pt x="530" y="225"/>
                </a:lnTo>
                <a:lnTo>
                  <a:pt x="527" y="242"/>
                </a:lnTo>
                <a:lnTo>
                  <a:pt x="526" y="256"/>
                </a:lnTo>
                <a:lnTo>
                  <a:pt x="524" y="269"/>
                </a:lnTo>
                <a:lnTo>
                  <a:pt x="522" y="281"/>
                </a:lnTo>
                <a:lnTo>
                  <a:pt x="521" y="297"/>
                </a:lnTo>
                <a:lnTo>
                  <a:pt x="519" y="314"/>
                </a:lnTo>
                <a:lnTo>
                  <a:pt x="516" y="335"/>
                </a:lnTo>
                <a:lnTo>
                  <a:pt x="512" y="359"/>
                </a:lnTo>
                <a:lnTo>
                  <a:pt x="512" y="361"/>
                </a:lnTo>
                <a:lnTo>
                  <a:pt x="511" y="366"/>
                </a:lnTo>
                <a:lnTo>
                  <a:pt x="510" y="370"/>
                </a:lnTo>
                <a:lnTo>
                  <a:pt x="517" y="375"/>
                </a:lnTo>
                <a:lnTo>
                  <a:pt x="530" y="380"/>
                </a:lnTo>
                <a:lnTo>
                  <a:pt x="533" y="381"/>
                </a:lnTo>
                <a:lnTo>
                  <a:pt x="537" y="382"/>
                </a:lnTo>
                <a:lnTo>
                  <a:pt x="545" y="387"/>
                </a:lnTo>
                <a:lnTo>
                  <a:pt x="556" y="391"/>
                </a:lnTo>
                <a:lnTo>
                  <a:pt x="568" y="399"/>
                </a:lnTo>
                <a:lnTo>
                  <a:pt x="580" y="407"/>
                </a:lnTo>
                <a:lnTo>
                  <a:pt x="585" y="411"/>
                </a:lnTo>
                <a:lnTo>
                  <a:pt x="589" y="418"/>
                </a:lnTo>
                <a:lnTo>
                  <a:pt x="595" y="424"/>
                </a:lnTo>
                <a:lnTo>
                  <a:pt x="598" y="431"/>
                </a:lnTo>
                <a:lnTo>
                  <a:pt x="601" y="439"/>
                </a:lnTo>
                <a:lnTo>
                  <a:pt x="603" y="447"/>
                </a:lnTo>
                <a:lnTo>
                  <a:pt x="605" y="457"/>
                </a:lnTo>
                <a:lnTo>
                  <a:pt x="605" y="467"/>
                </a:lnTo>
                <a:lnTo>
                  <a:pt x="603" y="476"/>
                </a:lnTo>
                <a:lnTo>
                  <a:pt x="600" y="485"/>
                </a:lnTo>
                <a:lnTo>
                  <a:pt x="596" y="495"/>
                </a:lnTo>
                <a:lnTo>
                  <a:pt x="589" y="502"/>
                </a:lnTo>
                <a:lnTo>
                  <a:pt x="585" y="505"/>
                </a:lnTo>
                <a:lnTo>
                  <a:pt x="581" y="509"/>
                </a:lnTo>
                <a:lnTo>
                  <a:pt x="575" y="512"/>
                </a:lnTo>
                <a:lnTo>
                  <a:pt x="571" y="514"/>
                </a:lnTo>
                <a:lnTo>
                  <a:pt x="565" y="516"/>
                </a:lnTo>
                <a:lnTo>
                  <a:pt x="558" y="517"/>
                </a:lnTo>
                <a:lnTo>
                  <a:pt x="552" y="518"/>
                </a:lnTo>
                <a:lnTo>
                  <a:pt x="545" y="518"/>
                </a:lnTo>
                <a:lnTo>
                  <a:pt x="531" y="517"/>
                </a:lnTo>
                <a:lnTo>
                  <a:pt x="518" y="515"/>
                </a:lnTo>
                <a:lnTo>
                  <a:pt x="505" y="511"/>
                </a:lnTo>
                <a:lnTo>
                  <a:pt x="495" y="508"/>
                </a:lnTo>
                <a:lnTo>
                  <a:pt x="473" y="498"/>
                </a:lnTo>
                <a:lnTo>
                  <a:pt x="451" y="491"/>
                </a:lnTo>
                <a:lnTo>
                  <a:pt x="429" y="485"/>
                </a:lnTo>
                <a:lnTo>
                  <a:pt x="402" y="478"/>
                </a:lnTo>
                <a:lnTo>
                  <a:pt x="397" y="477"/>
                </a:lnTo>
                <a:lnTo>
                  <a:pt x="380" y="474"/>
                </a:lnTo>
                <a:lnTo>
                  <a:pt x="364" y="472"/>
                </a:lnTo>
                <a:lnTo>
                  <a:pt x="350" y="471"/>
                </a:lnTo>
                <a:lnTo>
                  <a:pt x="337" y="471"/>
                </a:lnTo>
                <a:lnTo>
                  <a:pt x="321" y="471"/>
                </a:lnTo>
                <a:lnTo>
                  <a:pt x="304" y="471"/>
                </a:lnTo>
                <a:lnTo>
                  <a:pt x="289" y="472"/>
                </a:lnTo>
                <a:lnTo>
                  <a:pt x="273" y="473"/>
                </a:lnTo>
                <a:lnTo>
                  <a:pt x="258" y="474"/>
                </a:lnTo>
                <a:lnTo>
                  <a:pt x="244" y="475"/>
                </a:lnTo>
                <a:lnTo>
                  <a:pt x="230" y="477"/>
                </a:lnTo>
                <a:lnTo>
                  <a:pt x="205" y="483"/>
                </a:lnTo>
                <a:lnTo>
                  <a:pt x="180" y="489"/>
                </a:lnTo>
                <a:lnTo>
                  <a:pt x="171" y="491"/>
                </a:lnTo>
                <a:lnTo>
                  <a:pt x="162" y="495"/>
                </a:lnTo>
                <a:lnTo>
                  <a:pt x="150" y="499"/>
                </a:lnTo>
                <a:lnTo>
                  <a:pt x="137" y="504"/>
                </a:lnTo>
                <a:lnTo>
                  <a:pt x="111" y="514"/>
                </a:lnTo>
                <a:lnTo>
                  <a:pt x="87" y="522"/>
                </a:lnTo>
                <a:lnTo>
                  <a:pt x="78" y="525"/>
                </a:lnTo>
                <a:lnTo>
                  <a:pt x="68" y="527"/>
                </a:lnTo>
                <a:lnTo>
                  <a:pt x="59" y="528"/>
                </a:lnTo>
                <a:lnTo>
                  <a:pt x="51" y="528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055" name="Freeform 7"/>
          <p:cNvSpPr>
            <a:spLocks/>
          </p:cNvSpPr>
          <p:nvPr/>
        </p:nvSpPr>
        <p:spPr bwMode="auto">
          <a:xfrm>
            <a:off x="8559404" y="1133477"/>
            <a:ext cx="190500" cy="211931"/>
          </a:xfrm>
          <a:custGeom>
            <a:avLst/>
            <a:gdLst>
              <a:gd name="T0" fmla="*/ 2147483647 w 480"/>
              <a:gd name="T1" fmla="*/ 2147483647 h 535"/>
              <a:gd name="T2" fmla="*/ 2147483647 w 480"/>
              <a:gd name="T3" fmla="*/ 2147483647 h 535"/>
              <a:gd name="T4" fmla="*/ 2147483647 w 480"/>
              <a:gd name="T5" fmla="*/ 2147483647 h 535"/>
              <a:gd name="T6" fmla="*/ 2147483647 w 480"/>
              <a:gd name="T7" fmla="*/ 2147483647 h 535"/>
              <a:gd name="T8" fmla="*/ 2147483647 w 480"/>
              <a:gd name="T9" fmla="*/ 2147483647 h 535"/>
              <a:gd name="T10" fmla="*/ 2147483647 w 480"/>
              <a:gd name="T11" fmla="*/ 2147483647 h 535"/>
              <a:gd name="T12" fmla="*/ 2147483647 w 480"/>
              <a:gd name="T13" fmla="*/ 2147483647 h 535"/>
              <a:gd name="T14" fmla="*/ 2147483647 w 480"/>
              <a:gd name="T15" fmla="*/ 2147483647 h 535"/>
              <a:gd name="T16" fmla="*/ 2147483647 w 480"/>
              <a:gd name="T17" fmla="*/ 2147483647 h 535"/>
              <a:gd name="T18" fmla="*/ 2147483647 w 480"/>
              <a:gd name="T19" fmla="*/ 2147483647 h 535"/>
              <a:gd name="T20" fmla="*/ 2147483647 w 480"/>
              <a:gd name="T21" fmla="*/ 2147483647 h 535"/>
              <a:gd name="T22" fmla="*/ 2147483647 w 480"/>
              <a:gd name="T23" fmla="*/ 2147483647 h 535"/>
              <a:gd name="T24" fmla="*/ 0 w 480"/>
              <a:gd name="T25" fmla="*/ 2147483647 h 535"/>
              <a:gd name="T26" fmla="*/ 0 w 480"/>
              <a:gd name="T27" fmla="*/ 2147483647 h 535"/>
              <a:gd name="T28" fmla="*/ 2147483647 w 480"/>
              <a:gd name="T29" fmla="*/ 2147483647 h 535"/>
              <a:gd name="T30" fmla="*/ 2147483647 w 480"/>
              <a:gd name="T31" fmla="*/ 2147483647 h 535"/>
              <a:gd name="T32" fmla="*/ 2147483647 w 480"/>
              <a:gd name="T33" fmla="*/ 2147483647 h 535"/>
              <a:gd name="T34" fmla="*/ 2147483647 w 480"/>
              <a:gd name="T35" fmla="*/ 2147483647 h 535"/>
              <a:gd name="T36" fmla="*/ 2147483647 w 480"/>
              <a:gd name="T37" fmla="*/ 2147483647 h 535"/>
              <a:gd name="T38" fmla="*/ 2147483647 w 480"/>
              <a:gd name="T39" fmla="*/ 2147483647 h 535"/>
              <a:gd name="T40" fmla="*/ 2147483647 w 480"/>
              <a:gd name="T41" fmla="*/ 2147483647 h 535"/>
              <a:gd name="T42" fmla="*/ 2147483647 w 480"/>
              <a:gd name="T43" fmla="*/ 2147483647 h 535"/>
              <a:gd name="T44" fmla="*/ 2147483647 w 480"/>
              <a:gd name="T45" fmla="*/ 2147483647 h 535"/>
              <a:gd name="T46" fmla="*/ 2147483647 w 480"/>
              <a:gd name="T47" fmla="*/ 2147483647 h 535"/>
              <a:gd name="T48" fmla="*/ 2147483647 w 480"/>
              <a:gd name="T49" fmla="*/ 2147483647 h 535"/>
              <a:gd name="T50" fmla="*/ 2147483647 w 480"/>
              <a:gd name="T51" fmla="*/ 2147483647 h 535"/>
              <a:gd name="T52" fmla="*/ 2147483647 w 480"/>
              <a:gd name="T53" fmla="*/ 2147483647 h 535"/>
              <a:gd name="T54" fmla="*/ 2147483647 w 480"/>
              <a:gd name="T55" fmla="*/ 2147483647 h 535"/>
              <a:gd name="T56" fmla="*/ 2147483647 w 480"/>
              <a:gd name="T57" fmla="*/ 2147483647 h 535"/>
              <a:gd name="T58" fmla="*/ 2147483647 w 480"/>
              <a:gd name="T59" fmla="*/ 2147483647 h 535"/>
              <a:gd name="T60" fmla="*/ 2147483647 w 480"/>
              <a:gd name="T61" fmla="*/ 2147483647 h 535"/>
              <a:gd name="T62" fmla="*/ 2147483647 w 480"/>
              <a:gd name="T63" fmla="*/ 2147483647 h 535"/>
              <a:gd name="T64" fmla="*/ 2147483647 w 480"/>
              <a:gd name="T65" fmla="*/ 2147483647 h 535"/>
              <a:gd name="T66" fmla="*/ 2147483647 w 480"/>
              <a:gd name="T67" fmla="*/ 2147483647 h 535"/>
              <a:gd name="T68" fmla="*/ 2147483647 w 480"/>
              <a:gd name="T69" fmla="*/ 2147483647 h 535"/>
              <a:gd name="T70" fmla="*/ 2147483647 w 480"/>
              <a:gd name="T71" fmla="*/ 2147483647 h 535"/>
              <a:gd name="T72" fmla="*/ 2147483647 w 480"/>
              <a:gd name="T73" fmla="*/ 2147483647 h 535"/>
              <a:gd name="T74" fmla="*/ 2147483647 w 480"/>
              <a:gd name="T75" fmla="*/ 2147483647 h 535"/>
              <a:gd name="T76" fmla="*/ 2147483647 w 480"/>
              <a:gd name="T77" fmla="*/ 2147483647 h 535"/>
              <a:gd name="T78" fmla="*/ 2147483647 w 480"/>
              <a:gd name="T79" fmla="*/ 2147483647 h 535"/>
              <a:gd name="T80" fmla="*/ 2147483647 w 480"/>
              <a:gd name="T81" fmla="*/ 2147483647 h 535"/>
              <a:gd name="T82" fmla="*/ 2147483647 w 480"/>
              <a:gd name="T83" fmla="*/ 2147483647 h 535"/>
              <a:gd name="T84" fmla="*/ 2147483647 w 480"/>
              <a:gd name="T85" fmla="*/ 2147483647 h 535"/>
              <a:gd name="T86" fmla="*/ 2147483647 w 480"/>
              <a:gd name="T87" fmla="*/ 2147483647 h 535"/>
              <a:gd name="T88" fmla="*/ 2147483647 w 480"/>
              <a:gd name="T89" fmla="*/ 2147483647 h 535"/>
              <a:gd name="T90" fmla="*/ 2147483647 w 480"/>
              <a:gd name="T91" fmla="*/ 2147483647 h 535"/>
              <a:gd name="T92" fmla="*/ 2147483647 w 480"/>
              <a:gd name="T93" fmla="*/ 2147483647 h 535"/>
              <a:gd name="T94" fmla="*/ 2147483647 w 480"/>
              <a:gd name="T95" fmla="*/ 2147483647 h 535"/>
              <a:gd name="T96" fmla="*/ 2147483647 w 480"/>
              <a:gd name="T97" fmla="*/ 2147483647 h 535"/>
              <a:gd name="T98" fmla="*/ 2147483647 w 480"/>
              <a:gd name="T99" fmla="*/ 2147483647 h 535"/>
              <a:gd name="T100" fmla="*/ 2147483647 w 480"/>
              <a:gd name="T101" fmla="*/ 2147483647 h 535"/>
              <a:gd name="T102" fmla="*/ 2147483647 w 480"/>
              <a:gd name="T103" fmla="*/ 2147483647 h 53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480"/>
              <a:gd name="T157" fmla="*/ 0 h 535"/>
              <a:gd name="T158" fmla="*/ 480 w 480"/>
              <a:gd name="T159" fmla="*/ 535 h 535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480" h="535">
                <a:moveTo>
                  <a:pt x="249" y="535"/>
                </a:moveTo>
                <a:lnTo>
                  <a:pt x="241" y="534"/>
                </a:lnTo>
                <a:lnTo>
                  <a:pt x="232" y="534"/>
                </a:lnTo>
                <a:lnTo>
                  <a:pt x="221" y="532"/>
                </a:lnTo>
                <a:lnTo>
                  <a:pt x="209" y="529"/>
                </a:lnTo>
                <a:lnTo>
                  <a:pt x="197" y="526"/>
                </a:lnTo>
                <a:lnTo>
                  <a:pt x="186" y="521"/>
                </a:lnTo>
                <a:lnTo>
                  <a:pt x="173" y="516"/>
                </a:lnTo>
                <a:lnTo>
                  <a:pt x="159" y="508"/>
                </a:lnTo>
                <a:lnTo>
                  <a:pt x="146" y="501"/>
                </a:lnTo>
                <a:lnTo>
                  <a:pt x="133" y="491"/>
                </a:lnTo>
                <a:lnTo>
                  <a:pt x="119" y="480"/>
                </a:lnTo>
                <a:lnTo>
                  <a:pt x="106" y="468"/>
                </a:lnTo>
                <a:lnTo>
                  <a:pt x="94" y="455"/>
                </a:lnTo>
                <a:lnTo>
                  <a:pt x="81" y="440"/>
                </a:lnTo>
                <a:lnTo>
                  <a:pt x="70" y="423"/>
                </a:lnTo>
                <a:lnTo>
                  <a:pt x="59" y="405"/>
                </a:lnTo>
                <a:lnTo>
                  <a:pt x="49" y="387"/>
                </a:lnTo>
                <a:lnTo>
                  <a:pt x="42" y="369"/>
                </a:lnTo>
                <a:lnTo>
                  <a:pt x="34" y="353"/>
                </a:lnTo>
                <a:lnTo>
                  <a:pt x="28" y="337"/>
                </a:lnTo>
                <a:lnTo>
                  <a:pt x="17" y="306"/>
                </a:lnTo>
                <a:lnTo>
                  <a:pt x="9" y="278"/>
                </a:lnTo>
                <a:lnTo>
                  <a:pt x="5" y="253"/>
                </a:lnTo>
                <a:lnTo>
                  <a:pt x="2" y="232"/>
                </a:lnTo>
                <a:lnTo>
                  <a:pt x="0" y="213"/>
                </a:lnTo>
                <a:lnTo>
                  <a:pt x="0" y="199"/>
                </a:lnTo>
                <a:lnTo>
                  <a:pt x="0" y="188"/>
                </a:lnTo>
                <a:lnTo>
                  <a:pt x="1" y="178"/>
                </a:lnTo>
                <a:lnTo>
                  <a:pt x="3" y="168"/>
                </a:lnTo>
                <a:lnTo>
                  <a:pt x="5" y="159"/>
                </a:lnTo>
                <a:lnTo>
                  <a:pt x="8" y="152"/>
                </a:lnTo>
                <a:lnTo>
                  <a:pt x="13" y="144"/>
                </a:lnTo>
                <a:lnTo>
                  <a:pt x="17" y="138"/>
                </a:lnTo>
                <a:lnTo>
                  <a:pt x="22" y="132"/>
                </a:lnTo>
                <a:lnTo>
                  <a:pt x="29" y="127"/>
                </a:lnTo>
                <a:lnTo>
                  <a:pt x="35" y="122"/>
                </a:lnTo>
                <a:lnTo>
                  <a:pt x="42" y="117"/>
                </a:lnTo>
                <a:lnTo>
                  <a:pt x="49" y="114"/>
                </a:lnTo>
                <a:lnTo>
                  <a:pt x="67" y="107"/>
                </a:lnTo>
                <a:lnTo>
                  <a:pt x="86" y="101"/>
                </a:lnTo>
                <a:lnTo>
                  <a:pt x="88" y="100"/>
                </a:lnTo>
                <a:lnTo>
                  <a:pt x="89" y="100"/>
                </a:lnTo>
                <a:lnTo>
                  <a:pt x="96" y="99"/>
                </a:lnTo>
                <a:lnTo>
                  <a:pt x="113" y="95"/>
                </a:lnTo>
                <a:lnTo>
                  <a:pt x="138" y="88"/>
                </a:lnTo>
                <a:lnTo>
                  <a:pt x="169" y="80"/>
                </a:lnTo>
                <a:lnTo>
                  <a:pt x="205" y="68"/>
                </a:lnTo>
                <a:lnTo>
                  <a:pt x="243" y="54"/>
                </a:lnTo>
                <a:lnTo>
                  <a:pt x="261" y="46"/>
                </a:lnTo>
                <a:lnTo>
                  <a:pt x="281" y="37"/>
                </a:lnTo>
                <a:lnTo>
                  <a:pt x="298" y="29"/>
                </a:lnTo>
                <a:lnTo>
                  <a:pt x="315" y="19"/>
                </a:lnTo>
                <a:lnTo>
                  <a:pt x="327" y="13"/>
                </a:lnTo>
                <a:lnTo>
                  <a:pt x="342" y="6"/>
                </a:lnTo>
                <a:lnTo>
                  <a:pt x="351" y="4"/>
                </a:lnTo>
                <a:lnTo>
                  <a:pt x="359" y="2"/>
                </a:lnTo>
                <a:lnTo>
                  <a:pt x="369" y="1"/>
                </a:lnTo>
                <a:lnTo>
                  <a:pt x="378" y="0"/>
                </a:lnTo>
                <a:lnTo>
                  <a:pt x="387" y="1"/>
                </a:lnTo>
                <a:lnTo>
                  <a:pt x="399" y="3"/>
                </a:lnTo>
                <a:lnTo>
                  <a:pt x="406" y="5"/>
                </a:lnTo>
                <a:lnTo>
                  <a:pt x="412" y="7"/>
                </a:lnTo>
                <a:lnTo>
                  <a:pt x="420" y="10"/>
                </a:lnTo>
                <a:lnTo>
                  <a:pt x="427" y="16"/>
                </a:lnTo>
                <a:lnTo>
                  <a:pt x="435" y="21"/>
                </a:lnTo>
                <a:lnTo>
                  <a:pt x="441" y="28"/>
                </a:lnTo>
                <a:lnTo>
                  <a:pt x="448" y="36"/>
                </a:lnTo>
                <a:lnTo>
                  <a:pt x="454" y="46"/>
                </a:lnTo>
                <a:lnTo>
                  <a:pt x="460" y="58"/>
                </a:lnTo>
                <a:lnTo>
                  <a:pt x="464" y="71"/>
                </a:lnTo>
                <a:lnTo>
                  <a:pt x="468" y="86"/>
                </a:lnTo>
                <a:lnTo>
                  <a:pt x="471" y="102"/>
                </a:lnTo>
                <a:lnTo>
                  <a:pt x="473" y="118"/>
                </a:lnTo>
                <a:lnTo>
                  <a:pt x="476" y="148"/>
                </a:lnTo>
                <a:lnTo>
                  <a:pt x="479" y="182"/>
                </a:lnTo>
                <a:lnTo>
                  <a:pt x="480" y="199"/>
                </a:lnTo>
                <a:lnTo>
                  <a:pt x="480" y="219"/>
                </a:lnTo>
                <a:lnTo>
                  <a:pt x="480" y="237"/>
                </a:lnTo>
                <a:lnTo>
                  <a:pt x="480" y="258"/>
                </a:lnTo>
                <a:lnTo>
                  <a:pt x="478" y="278"/>
                </a:lnTo>
                <a:lnTo>
                  <a:pt x="476" y="299"/>
                </a:lnTo>
                <a:lnTo>
                  <a:pt x="472" y="319"/>
                </a:lnTo>
                <a:lnTo>
                  <a:pt x="467" y="341"/>
                </a:lnTo>
                <a:lnTo>
                  <a:pt x="461" y="363"/>
                </a:lnTo>
                <a:lnTo>
                  <a:pt x="453" y="384"/>
                </a:lnTo>
                <a:lnTo>
                  <a:pt x="444" y="406"/>
                </a:lnTo>
                <a:lnTo>
                  <a:pt x="433" y="426"/>
                </a:lnTo>
                <a:lnTo>
                  <a:pt x="425" y="438"/>
                </a:lnTo>
                <a:lnTo>
                  <a:pt x="417" y="450"/>
                </a:lnTo>
                <a:lnTo>
                  <a:pt x="407" y="461"/>
                </a:lnTo>
                <a:lnTo>
                  <a:pt x="397" y="471"/>
                </a:lnTo>
                <a:lnTo>
                  <a:pt x="385" y="480"/>
                </a:lnTo>
                <a:lnTo>
                  <a:pt x="375" y="489"/>
                </a:lnTo>
                <a:lnTo>
                  <a:pt x="362" y="498"/>
                </a:lnTo>
                <a:lnTo>
                  <a:pt x="350" y="505"/>
                </a:lnTo>
                <a:lnTo>
                  <a:pt x="337" y="512"/>
                </a:lnTo>
                <a:lnTo>
                  <a:pt x="324" y="518"/>
                </a:lnTo>
                <a:lnTo>
                  <a:pt x="311" y="524"/>
                </a:lnTo>
                <a:lnTo>
                  <a:pt x="298" y="528"/>
                </a:lnTo>
                <a:lnTo>
                  <a:pt x="285" y="531"/>
                </a:lnTo>
                <a:lnTo>
                  <a:pt x="273" y="533"/>
                </a:lnTo>
                <a:lnTo>
                  <a:pt x="261" y="534"/>
                </a:lnTo>
                <a:lnTo>
                  <a:pt x="249" y="535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057" name="Freeform 9"/>
          <p:cNvSpPr>
            <a:spLocks/>
          </p:cNvSpPr>
          <p:nvPr/>
        </p:nvSpPr>
        <p:spPr bwMode="auto">
          <a:xfrm>
            <a:off x="7448551" y="1119189"/>
            <a:ext cx="216694" cy="235744"/>
          </a:xfrm>
          <a:custGeom>
            <a:avLst/>
            <a:gdLst>
              <a:gd name="T0" fmla="*/ 2147483647 w 545"/>
              <a:gd name="T1" fmla="*/ 2147483647 h 594"/>
              <a:gd name="T2" fmla="*/ 2147483647 w 545"/>
              <a:gd name="T3" fmla="*/ 2147483647 h 594"/>
              <a:gd name="T4" fmla="*/ 0 w 545"/>
              <a:gd name="T5" fmla="*/ 2147483647 h 594"/>
              <a:gd name="T6" fmla="*/ 2147483647 w 545"/>
              <a:gd name="T7" fmla="*/ 2147483647 h 594"/>
              <a:gd name="T8" fmla="*/ 2147483647 w 545"/>
              <a:gd name="T9" fmla="*/ 2147483647 h 594"/>
              <a:gd name="T10" fmla="*/ 2147483647 w 545"/>
              <a:gd name="T11" fmla="*/ 2147483647 h 594"/>
              <a:gd name="T12" fmla="*/ 2147483647 w 545"/>
              <a:gd name="T13" fmla="*/ 2147483647 h 594"/>
              <a:gd name="T14" fmla="*/ 2147483647 w 545"/>
              <a:gd name="T15" fmla="*/ 2147483647 h 594"/>
              <a:gd name="T16" fmla="*/ 2147483647 w 545"/>
              <a:gd name="T17" fmla="*/ 2147483647 h 594"/>
              <a:gd name="T18" fmla="*/ 2147483647 w 545"/>
              <a:gd name="T19" fmla="*/ 2147483647 h 594"/>
              <a:gd name="T20" fmla="*/ 2147483647 w 545"/>
              <a:gd name="T21" fmla="*/ 2147483647 h 594"/>
              <a:gd name="T22" fmla="*/ 2147483647 w 545"/>
              <a:gd name="T23" fmla="*/ 2147483647 h 594"/>
              <a:gd name="T24" fmla="*/ 2147483647 w 545"/>
              <a:gd name="T25" fmla="*/ 2147483647 h 594"/>
              <a:gd name="T26" fmla="*/ 2147483647 w 545"/>
              <a:gd name="T27" fmla="*/ 2147483647 h 594"/>
              <a:gd name="T28" fmla="*/ 2147483647 w 545"/>
              <a:gd name="T29" fmla="*/ 2147483647 h 594"/>
              <a:gd name="T30" fmla="*/ 2147483647 w 545"/>
              <a:gd name="T31" fmla="*/ 2147483647 h 594"/>
              <a:gd name="T32" fmla="*/ 2147483647 w 545"/>
              <a:gd name="T33" fmla="*/ 2147483647 h 594"/>
              <a:gd name="T34" fmla="*/ 2147483647 w 545"/>
              <a:gd name="T35" fmla="*/ 2147483647 h 594"/>
              <a:gd name="T36" fmla="*/ 2147483647 w 545"/>
              <a:gd name="T37" fmla="*/ 2147483647 h 594"/>
              <a:gd name="T38" fmla="*/ 2147483647 w 545"/>
              <a:gd name="T39" fmla="*/ 2147483647 h 594"/>
              <a:gd name="T40" fmla="*/ 2147483647 w 545"/>
              <a:gd name="T41" fmla="*/ 2147483647 h 594"/>
              <a:gd name="T42" fmla="*/ 2147483647 w 545"/>
              <a:gd name="T43" fmla="*/ 2147483647 h 594"/>
              <a:gd name="T44" fmla="*/ 2147483647 w 545"/>
              <a:gd name="T45" fmla="*/ 2147483647 h 594"/>
              <a:gd name="T46" fmla="*/ 2147483647 w 545"/>
              <a:gd name="T47" fmla="*/ 2147483647 h 594"/>
              <a:gd name="T48" fmla="*/ 2147483647 w 545"/>
              <a:gd name="T49" fmla="*/ 2147483647 h 594"/>
              <a:gd name="T50" fmla="*/ 2147483647 w 545"/>
              <a:gd name="T51" fmla="*/ 2147483647 h 594"/>
              <a:gd name="T52" fmla="*/ 2147483647 w 545"/>
              <a:gd name="T53" fmla="*/ 2147483647 h 594"/>
              <a:gd name="T54" fmla="*/ 2147483647 w 545"/>
              <a:gd name="T55" fmla="*/ 2147483647 h 594"/>
              <a:gd name="T56" fmla="*/ 2147483647 w 545"/>
              <a:gd name="T57" fmla="*/ 2147483647 h 594"/>
              <a:gd name="T58" fmla="*/ 2147483647 w 545"/>
              <a:gd name="T59" fmla="*/ 2147483647 h 594"/>
              <a:gd name="T60" fmla="*/ 2147483647 w 545"/>
              <a:gd name="T61" fmla="*/ 2147483647 h 594"/>
              <a:gd name="T62" fmla="*/ 2147483647 w 545"/>
              <a:gd name="T63" fmla="*/ 2147483647 h 594"/>
              <a:gd name="T64" fmla="*/ 2147483647 w 545"/>
              <a:gd name="T65" fmla="*/ 2147483647 h 594"/>
              <a:gd name="T66" fmla="*/ 2147483647 w 545"/>
              <a:gd name="T67" fmla="*/ 2147483647 h 594"/>
              <a:gd name="T68" fmla="*/ 2147483647 w 545"/>
              <a:gd name="T69" fmla="*/ 2147483647 h 594"/>
              <a:gd name="T70" fmla="*/ 2147483647 w 545"/>
              <a:gd name="T71" fmla="*/ 2147483647 h 594"/>
              <a:gd name="T72" fmla="*/ 2147483647 w 545"/>
              <a:gd name="T73" fmla="*/ 2147483647 h 594"/>
              <a:gd name="T74" fmla="*/ 2147483647 w 545"/>
              <a:gd name="T75" fmla="*/ 2147483647 h 594"/>
              <a:gd name="T76" fmla="*/ 2147483647 w 545"/>
              <a:gd name="T77" fmla="*/ 2147483647 h 594"/>
              <a:gd name="T78" fmla="*/ 2147483647 w 545"/>
              <a:gd name="T79" fmla="*/ 2147483647 h 594"/>
              <a:gd name="T80" fmla="*/ 2147483647 w 545"/>
              <a:gd name="T81" fmla="*/ 2147483647 h 594"/>
              <a:gd name="T82" fmla="*/ 2147483647 w 545"/>
              <a:gd name="T83" fmla="*/ 2147483647 h 594"/>
              <a:gd name="T84" fmla="*/ 2147483647 w 545"/>
              <a:gd name="T85" fmla="*/ 2147483647 h 594"/>
              <a:gd name="T86" fmla="*/ 2147483647 w 545"/>
              <a:gd name="T87" fmla="*/ 2147483647 h 594"/>
              <a:gd name="T88" fmla="*/ 2147483647 w 545"/>
              <a:gd name="T89" fmla="*/ 2147483647 h 594"/>
              <a:gd name="T90" fmla="*/ 2147483647 w 545"/>
              <a:gd name="T91" fmla="*/ 2147483647 h 594"/>
              <a:gd name="T92" fmla="*/ 2147483647 w 545"/>
              <a:gd name="T93" fmla="*/ 2147483647 h 594"/>
              <a:gd name="T94" fmla="*/ 2147483647 w 545"/>
              <a:gd name="T95" fmla="*/ 2147483647 h 594"/>
              <a:gd name="T96" fmla="*/ 2147483647 w 545"/>
              <a:gd name="T97" fmla="*/ 2147483647 h 594"/>
              <a:gd name="T98" fmla="*/ 2147483647 w 545"/>
              <a:gd name="T99" fmla="*/ 2147483647 h 594"/>
              <a:gd name="T100" fmla="*/ 2147483647 w 545"/>
              <a:gd name="T101" fmla="*/ 2147483647 h 594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545"/>
              <a:gd name="T154" fmla="*/ 0 h 594"/>
              <a:gd name="T155" fmla="*/ 545 w 545"/>
              <a:gd name="T156" fmla="*/ 594 h 594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545" h="594">
                <a:moveTo>
                  <a:pt x="56" y="594"/>
                </a:moveTo>
                <a:lnTo>
                  <a:pt x="43" y="593"/>
                </a:lnTo>
                <a:lnTo>
                  <a:pt x="32" y="591"/>
                </a:lnTo>
                <a:lnTo>
                  <a:pt x="23" y="587"/>
                </a:lnTo>
                <a:lnTo>
                  <a:pt x="16" y="581"/>
                </a:lnTo>
                <a:lnTo>
                  <a:pt x="11" y="576"/>
                </a:lnTo>
                <a:lnTo>
                  <a:pt x="7" y="570"/>
                </a:lnTo>
                <a:lnTo>
                  <a:pt x="5" y="565"/>
                </a:lnTo>
                <a:lnTo>
                  <a:pt x="3" y="561"/>
                </a:lnTo>
                <a:lnTo>
                  <a:pt x="2" y="554"/>
                </a:lnTo>
                <a:lnTo>
                  <a:pt x="0" y="549"/>
                </a:lnTo>
                <a:lnTo>
                  <a:pt x="0" y="542"/>
                </a:lnTo>
                <a:lnTo>
                  <a:pt x="2" y="537"/>
                </a:lnTo>
                <a:lnTo>
                  <a:pt x="4" y="531"/>
                </a:lnTo>
                <a:lnTo>
                  <a:pt x="6" y="525"/>
                </a:lnTo>
                <a:lnTo>
                  <a:pt x="9" y="520"/>
                </a:lnTo>
                <a:lnTo>
                  <a:pt x="13" y="514"/>
                </a:lnTo>
                <a:lnTo>
                  <a:pt x="22" y="505"/>
                </a:lnTo>
                <a:lnTo>
                  <a:pt x="33" y="495"/>
                </a:lnTo>
                <a:lnTo>
                  <a:pt x="44" y="485"/>
                </a:lnTo>
                <a:lnTo>
                  <a:pt x="56" y="477"/>
                </a:lnTo>
                <a:lnTo>
                  <a:pt x="66" y="470"/>
                </a:lnTo>
                <a:lnTo>
                  <a:pt x="77" y="465"/>
                </a:lnTo>
                <a:lnTo>
                  <a:pt x="90" y="459"/>
                </a:lnTo>
                <a:lnTo>
                  <a:pt x="104" y="454"/>
                </a:lnTo>
                <a:lnTo>
                  <a:pt x="134" y="443"/>
                </a:lnTo>
                <a:lnTo>
                  <a:pt x="167" y="433"/>
                </a:lnTo>
                <a:lnTo>
                  <a:pt x="178" y="430"/>
                </a:lnTo>
                <a:lnTo>
                  <a:pt x="186" y="427"/>
                </a:lnTo>
                <a:lnTo>
                  <a:pt x="188" y="417"/>
                </a:lnTo>
                <a:lnTo>
                  <a:pt x="191" y="401"/>
                </a:lnTo>
                <a:lnTo>
                  <a:pt x="192" y="375"/>
                </a:lnTo>
                <a:lnTo>
                  <a:pt x="192" y="338"/>
                </a:lnTo>
                <a:lnTo>
                  <a:pt x="185" y="326"/>
                </a:lnTo>
                <a:lnTo>
                  <a:pt x="173" y="310"/>
                </a:lnTo>
                <a:lnTo>
                  <a:pt x="159" y="291"/>
                </a:lnTo>
                <a:lnTo>
                  <a:pt x="145" y="271"/>
                </a:lnTo>
                <a:lnTo>
                  <a:pt x="123" y="241"/>
                </a:lnTo>
                <a:lnTo>
                  <a:pt x="99" y="209"/>
                </a:lnTo>
                <a:lnTo>
                  <a:pt x="88" y="191"/>
                </a:lnTo>
                <a:lnTo>
                  <a:pt x="76" y="173"/>
                </a:lnTo>
                <a:lnTo>
                  <a:pt x="65" y="156"/>
                </a:lnTo>
                <a:lnTo>
                  <a:pt x="56" y="137"/>
                </a:lnTo>
                <a:lnTo>
                  <a:pt x="54" y="135"/>
                </a:lnTo>
                <a:lnTo>
                  <a:pt x="46" y="119"/>
                </a:lnTo>
                <a:lnTo>
                  <a:pt x="38" y="99"/>
                </a:lnTo>
                <a:lnTo>
                  <a:pt x="34" y="90"/>
                </a:lnTo>
                <a:lnTo>
                  <a:pt x="32" y="79"/>
                </a:lnTo>
                <a:lnTo>
                  <a:pt x="31" y="68"/>
                </a:lnTo>
                <a:lnTo>
                  <a:pt x="31" y="57"/>
                </a:lnTo>
                <a:lnTo>
                  <a:pt x="32" y="44"/>
                </a:lnTo>
                <a:lnTo>
                  <a:pt x="36" y="34"/>
                </a:lnTo>
                <a:lnTo>
                  <a:pt x="42" y="24"/>
                </a:lnTo>
                <a:lnTo>
                  <a:pt x="48" y="16"/>
                </a:lnTo>
                <a:lnTo>
                  <a:pt x="57" y="9"/>
                </a:lnTo>
                <a:lnTo>
                  <a:pt x="66" y="4"/>
                </a:lnTo>
                <a:lnTo>
                  <a:pt x="77" y="1"/>
                </a:lnTo>
                <a:lnTo>
                  <a:pt x="89" y="0"/>
                </a:lnTo>
                <a:lnTo>
                  <a:pt x="97" y="0"/>
                </a:lnTo>
                <a:lnTo>
                  <a:pt x="104" y="1"/>
                </a:lnTo>
                <a:lnTo>
                  <a:pt x="112" y="3"/>
                </a:lnTo>
                <a:lnTo>
                  <a:pt x="120" y="7"/>
                </a:lnTo>
                <a:lnTo>
                  <a:pt x="139" y="14"/>
                </a:lnTo>
                <a:lnTo>
                  <a:pt x="159" y="26"/>
                </a:lnTo>
                <a:lnTo>
                  <a:pt x="185" y="43"/>
                </a:lnTo>
                <a:lnTo>
                  <a:pt x="207" y="61"/>
                </a:lnTo>
                <a:lnTo>
                  <a:pt x="224" y="75"/>
                </a:lnTo>
                <a:lnTo>
                  <a:pt x="234" y="83"/>
                </a:lnTo>
                <a:lnTo>
                  <a:pt x="242" y="92"/>
                </a:lnTo>
                <a:lnTo>
                  <a:pt x="249" y="101"/>
                </a:lnTo>
                <a:lnTo>
                  <a:pt x="255" y="110"/>
                </a:lnTo>
                <a:lnTo>
                  <a:pt x="261" y="120"/>
                </a:lnTo>
                <a:lnTo>
                  <a:pt x="265" y="131"/>
                </a:lnTo>
                <a:lnTo>
                  <a:pt x="268" y="141"/>
                </a:lnTo>
                <a:lnTo>
                  <a:pt x="270" y="150"/>
                </a:lnTo>
                <a:lnTo>
                  <a:pt x="273" y="161"/>
                </a:lnTo>
                <a:lnTo>
                  <a:pt x="281" y="143"/>
                </a:lnTo>
                <a:lnTo>
                  <a:pt x="291" y="127"/>
                </a:lnTo>
                <a:lnTo>
                  <a:pt x="300" y="112"/>
                </a:lnTo>
                <a:lnTo>
                  <a:pt x="309" y="99"/>
                </a:lnTo>
                <a:lnTo>
                  <a:pt x="319" y="88"/>
                </a:lnTo>
                <a:lnTo>
                  <a:pt x="329" y="78"/>
                </a:lnTo>
                <a:lnTo>
                  <a:pt x="340" y="69"/>
                </a:lnTo>
                <a:lnTo>
                  <a:pt x="349" y="62"/>
                </a:lnTo>
                <a:lnTo>
                  <a:pt x="359" y="55"/>
                </a:lnTo>
                <a:lnTo>
                  <a:pt x="369" y="50"/>
                </a:lnTo>
                <a:lnTo>
                  <a:pt x="380" y="45"/>
                </a:lnTo>
                <a:lnTo>
                  <a:pt x="389" y="42"/>
                </a:lnTo>
                <a:lnTo>
                  <a:pt x="398" y="40"/>
                </a:lnTo>
                <a:lnTo>
                  <a:pt x="408" y="39"/>
                </a:lnTo>
                <a:lnTo>
                  <a:pt x="416" y="38"/>
                </a:lnTo>
                <a:lnTo>
                  <a:pt x="425" y="38"/>
                </a:lnTo>
                <a:lnTo>
                  <a:pt x="429" y="38"/>
                </a:lnTo>
                <a:lnTo>
                  <a:pt x="431" y="38"/>
                </a:lnTo>
                <a:lnTo>
                  <a:pt x="435" y="38"/>
                </a:lnTo>
                <a:lnTo>
                  <a:pt x="438" y="37"/>
                </a:lnTo>
                <a:lnTo>
                  <a:pt x="445" y="38"/>
                </a:lnTo>
                <a:lnTo>
                  <a:pt x="453" y="39"/>
                </a:lnTo>
                <a:lnTo>
                  <a:pt x="459" y="40"/>
                </a:lnTo>
                <a:lnTo>
                  <a:pt x="466" y="42"/>
                </a:lnTo>
                <a:lnTo>
                  <a:pt x="471" y="44"/>
                </a:lnTo>
                <a:lnTo>
                  <a:pt x="478" y="48"/>
                </a:lnTo>
                <a:lnTo>
                  <a:pt x="482" y="52"/>
                </a:lnTo>
                <a:lnTo>
                  <a:pt x="488" y="56"/>
                </a:lnTo>
                <a:lnTo>
                  <a:pt x="494" y="65"/>
                </a:lnTo>
                <a:lnTo>
                  <a:pt x="499" y="76"/>
                </a:lnTo>
                <a:lnTo>
                  <a:pt x="502" y="83"/>
                </a:lnTo>
                <a:lnTo>
                  <a:pt x="503" y="91"/>
                </a:lnTo>
                <a:lnTo>
                  <a:pt x="504" y="99"/>
                </a:lnTo>
                <a:lnTo>
                  <a:pt x="504" y="108"/>
                </a:lnTo>
                <a:lnTo>
                  <a:pt x="502" y="121"/>
                </a:lnTo>
                <a:lnTo>
                  <a:pt x="498" y="133"/>
                </a:lnTo>
                <a:lnTo>
                  <a:pt x="493" y="147"/>
                </a:lnTo>
                <a:lnTo>
                  <a:pt x="485" y="161"/>
                </a:lnTo>
                <a:lnTo>
                  <a:pt x="476" y="176"/>
                </a:lnTo>
                <a:lnTo>
                  <a:pt x="465" y="191"/>
                </a:lnTo>
                <a:lnTo>
                  <a:pt x="453" y="209"/>
                </a:lnTo>
                <a:lnTo>
                  <a:pt x="439" y="227"/>
                </a:lnTo>
                <a:lnTo>
                  <a:pt x="430" y="240"/>
                </a:lnTo>
                <a:lnTo>
                  <a:pt x="421" y="252"/>
                </a:lnTo>
                <a:lnTo>
                  <a:pt x="413" y="263"/>
                </a:lnTo>
                <a:lnTo>
                  <a:pt x="408" y="272"/>
                </a:lnTo>
                <a:lnTo>
                  <a:pt x="398" y="286"/>
                </a:lnTo>
                <a:lnTo>
                  <a:pt x="389" y="298"/>
                </a:lnTo>
                <a:lnTo>
                  <a:pt x="381" y="307"/>
                </a:lnTo>
                <a:lnTo>
                  <a:pt x="372" y="314"/>
                </a:lnTo>
                <a:lnTo>
                  <a:pt x="363" y="321"/>
                </a:lnTo>
                <a:lnTo>
                  <a:pt x="354" y="326"/>
                </a:lnTo>
                <a:lnTo>
                  <a:pt x="344" y="332"/>
                </a:lnTo>
                <a:lnTo>
                  <a:pt x="332" y="336"/>
                </a:lnTo>
                <a:lnTo>
                  <a:pt x="323" y="340"/>
                </a:lnTo>
                <a:lnTo>
                  <a:pt x="313" y="345"/>
                </a:lnTo>
                <a:lnTo>
                  <a:pt x="309" y="347"/>
                </a:lnTo>
                <a:lnTo>
                  <a:pt x="307" y="349"/>
                </a:lnTo>
                <a:lnTo>
                  <a:pt x="306" y="351"/>
                </a:lnTo>
                <a:lnTo>
                  <a:pt x="304" y="354"/>
                </a:lnTo>
                <a:lnTo>
                  <a:pt x="302" y="362"/>
                </a:lnTo>
                <a:lnTo>
                  <a:pt x="301" y="372"/>
                </a:lnTo>
                <a:lnTo>
                  <a:pt x="300" y="390"/>
                </a:lnTo>
                <a:lnTo>
                  <a:pt x="301" y="407"/>
                </a:lnTo>
                <a:lnTo>
                  <a:pt x="301" y="414"/>
                </a:lnTo>
                <a:lnTo>
                  <a:pt x="301" y="418"/>
                </a:lnTo>
                <a:lnTo>
                  <a:pt x="308" y="421"/>
                </a:lnTo>
                <a:lnTo>
                  <a:pt x="316" y="422"/>
                </a:lnTo>
                <a:lnTo>
                  <a:pt x="328" y="424"/>
                </a:lnTo>
                <a:lnTo>
                  <a:pt x="347" y="425"/>
                </a:lnTo>
                <a:lnTo>
                  <a:pt x="391" y="428"/>
                </a:lnTo>
                <a:lnTo>
                  <a:pt x="432" y="433"/>
                </a:lnTo>
                <a:lnTo>
                  <a:pt x="452" y="437"/>
                </a:lnTo>
                <a:lnTo>
                  <a:pt x="469" y="441"/>
                </a:lnTo>
                <a:lnTo>
                  <a:pt x="485" y="446"/>
                </a:lnTo>
                <a:lnTo>
                  <a:pt x="501" y="453"/>
                </a:lnTo>
                <a:lnTo>
                  <a:pt x="513" y="461"/>
                </a:lnTo>
                <a:lnTo>
                  <a:pt x="524" y="471"/>
                </a:lnTo>
                <a:lnTo>
                  <a:pt x="530" y="477"/>
                </a:lnTo>
                <a:lnTo>
                  <a:pt x="533" y="481"/>
                </a:lnTo>
                <a:lnTo>
                  <a:pt x="537" y="486"/>
                </a:lnTo>
                <a:lnTo>
                  <a:pt x="539" y="492"/>
                </a:lnTo>
                <a:lnTo>
                  <a:pt x="542" y="497"/>
                </a:lnTo>
                <a:lnTo>
                  <a:pt x="544" y="504"/>
                </a:lnTo>
                <a:lnTo>
                  <a:pt x="545" y="509"/>
                </a:lnTo>
                <a:lnTo>
                  <a:pt x="545" y="514"/>
                </a:lnTo>
                <a:lnTo>
                  <a:pt x="545" y="520"/>
                </a:lnTo>
                <a:lnTo>
                  <a:pt x="544" y="525"/>
                </a:lnTo>
                <a:lnTo>
                  <a:pt x="542" y="531"/>
                </a:lnTo>
                <a:lnTo>
                  <a:pt x="539" y="536"/>
                </a:lnTo>
                <a:lnTo>
                  <a:pt x="537" y="541"/>
                </a:lnTo>
                <a:lnTo>
                  <a:pt x="533" y="546"/>
                </a:lnTo>
                <a:lnTo>
                  <a:pt x="529" y="550"/>
                </a:lnTo>
                <a:lnTo>
                  <a:pt x="524" y="553"/>
                </a:lnTo>
                <a:lnTo>
                  <a:pt x="518" y="556"/>
                </a:lnTo>
                <a:lnTo>
                  <a:pt x="510" y="560"/>
                </a:lnTo>
                <a:lnTo>
                  <a:pt x="501" y="561"/>
                </a:lnTo>
                <a:lnTo>
                  <a:pt x="491" y="562"/>
                </a:lnTo>
                <a:lnTo>
                  <a:pt x="481" y="562"/>
                </a:lnTo>
                <a:lnTo>
                  <a:pt x="471" y="561"/>
                </a:lnTo>
                <a:lnTo>
                  <a:pt x="463" y="560"/>
                </a:lnTo>
                <a:lnTo>
                  <a:pt x="456" y="559"/>
                </a:lnTo>
                <a:lnTo>
                  <a:pt x="453" y="558"/>
                </a:lnTo>
                <a:lnTo>
                  <a:pt x="417" y="552"/>
                </a:lnTo>
                <a:lnTo>
                  <a:pt x="389" y="549"/>
                </a:lnTo>
                <a:lnTo>
                  <a:pt x="366" y="547"/>
                </a:lnTo>
                <a:lnTo>
                  <a:pt x="343" y="545"/>
                </a:lnTo>
                <a:lnTo>
                  <a:pt x="340" y="543"/>
                </a:lnTo>
                <a:lnTo>
                  <a:pt x="328" y="542"/>
                </a:lnTo>
                <a:lnTo>
                  <a:pt x="316" y="542"/>
                </a:lnTo>
                <a:lnTo>
                  <a:pt x="305" y="541"/>
                </a:lnTo>
                <a:lnTo>
                  <a:pt x="295" y="541"/>
                </a:lnTo>
                <a:lnTo>
                  <a:pt x="273" y="542"/>
                </a:lnTo>
                <a:lnTo>
                  <a:pt x="253" y="546"/>
                </a:lnTo>
                <a:lnTo>
                  <a:pt x="233" y="550"/>
                </a:lnTo>
                <a:lnTo>
                  <a:pt x="211" y="556"/>
                </a:lnTo>
                <a:lnTo>
                  <a:pt x="202" y="559"/>
                </a:lnTo>
                <a:lnTo>
                  <a:pt x="193" y="561"/>
                </a:lnTo>
                <a:lnTo>
                  <a:pt x="183" y="564"/>
                </a:lnTo>
                <a:lnTo>
                  <a:pt x="173" y="566"/>
                </a:lnTo>
                <a:lnTo>
                  <a:pt x="158" y="570"/>
                </a:lnTo>
                <a:lnTo>
                  <a:pt x="142" y="576"/>
                </a:lnTo>
                <a:lnTo>
                  <a:pt x="124" y="582"/>
                </a:lnTo>
                <a:lnTo>
                  <a:pt x="104" y="588"/>
                </a:lnTo>
                <a:lnTo>
                  <a:pt x="93" y="590"/>
                </a:lnTo>
                <a:lnTo>
                  <a:pt x="83" y="592"/>
                </a:lnTo>
                <a:lnTo>
                  <a:pt x="72" y="593"/>
                </a:lnTo>
                <a:lnTo>
                  <a:pt x="60" y="594"/>
                </a:lnTo>
                <a:lnTo>
                  <a:pt x="58" y="594"/>
                </a:lnTo>
                <a:lnTo>
                  <a:pt x="56" y="594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059" name="Freeform 11"/>
          <p:cNvSpPr>
            <a:spLocks/>
          </p:cNvSpPr>
          <p:nvPr/>
        </p:nvSpPr>
        <p:spPr bwMode="auto">
          <a:xfrm>
            <a:off x="7692630" y="1143000"/>
            <a:ext cx="240506" cy="190500"/>
          </a:xfrm>
          <a:custGeom>
            <a:avLst/>
            <a:gdLst>
              <a:gd name="T0" fmla="*/ 2147483647 w 606"/>
              <a:gd name="T1" fmla="*/ 2147483647 h 479"/>
              <a:gd name="T2" fmla="*/ 2147483647 w 606"/>
              <a:gd name="T3" fmla="*/ 2147483647 h 479"/>
              <a:gd name="T4" fmla="*/ 2147483647 w 606"/>
              <a:gd name="T5" fmla="*/ 2147483647 h 479"/>
              <a:gd name="T6" fmla="*/ 2147483647 w 606"/>
              <a:gd name="T7" fmla="*/ 2147483647 h 479"/>
              <a:gd name="T8" fmla="*/ 2147483647 w 606"/>
              <a:gd name="T9" fmla="*/ 2147483647 h 479"/>
              <a:gd name="T10" fmla="*/ 2147483647 w 606"/>
              <a:gd name="T11" fmla="*/ 2147483647 h 479"/>
              <a:gd name="T12" fmla="*/ 2147483647 w 606"/>
              <a:gd name="T13" fmla="*/ 2147483647 h 479"/>
              <a:gd name="T14" fmla="*/ 2147483647 w 606"/>
              <a:gd name="T15" fmla="*/ 2147483647 h 479"/>
              <a:gd name="T16" fmla="*/ 2147483647 w 606"/>
              <a:gd name="T17" fmla="*/ 2147483647 h 479"/>
              <a:gd name="T18" fmla="*/ 2147483647 w 606"/>
              <a:gd name="T19" fmla="*/ 2147483647 h 479"/>
              <a:gd name="T20" fmla="*/ 2147483647 w 606"/>
              <a:gd name="T21" fmla="*/ 2147483647 h 479"/>
              <a:gd name="T22" fmla="*/ 2147483647 w 606"/>
              <a:gd name="T23" fmla="*/ 2147483647 h 479"/>
              <a:gd name="T24" fmla="*/ 2147483647 w 606"/>
              <a:gd name="T25" fmla="*/ 2147483647 h 479"/>
              <a:gd name="T26" fmla="*/ 2147483647 w 606"/>
              <a:gd name="T27" fmla="*/ 2147483647 h 479"/>
              <a:gd name="T28" fmla="*/ 2147483647 w 606"/>
              <a:gd name="T29" fmla="*/ 2147483647 h 479"/>
              <a:gd name="T30" fmla="*/ 2147483647 w 606"/>
              <a:gd name="T31" fmla="*/ 2147483647 h 479"/>
              <a:gd name="T32" fmla="*/ 2147483647 w 606"/>
              <a:gd name="T33" fmla="*/ 2147483647 h 479"/>
              <a:gd name="T34" fmla="*/ 2147483647 w 606"/>
              <a:gd name="T35" fmla="*/ 2147483647 h 479"/>
              <a:gd name="T36" fmla="*/ 2147483647 w 606"/>
              <a:gd name="T37" fmla="*/ 2147483647 h 479"/>
              <a:gd name="T38" fmla="*/ 2147483647 w 606"/>
              <a:gd name="T39" fmla="*/ 2147483647 h 479"/>
              <a:gd name="T40" fmla="*/ 2147483647 w 606"/>
              <a:gd name="T41" fmla="*/ 2147483647 h 479"/>
              <a:gd name="T42" fmla="*/ 2147483647 w 606"/>
              <a:gd name="T43" fmla="*/ 2147483647 h 479"/>
              <a:gd name="T44" fmla="*/ 2147483647 w 606"/>
              <a:gd name="T45" fmla="*/ 2147483647 h 479"/>
              <a:gd name="T46" fmla="*/ 2147483647 w 606"/>
              <a:gd name="T47" fmla="*/ 2147483647 h 479"/>
              <a:gd name="T48" fmla="*/ 2147483647 w 606"/>
              <a:gd name="T49" fmla="*/ 2147483647 h 479"/>
              <a:gd name="T50" fmla="*/ 2147483647 w 606"/>
              <a:gd name="T51" fmla="*/ 2147483647 h 479"/>
              <a:gd name="T52" fmla="*/ 2147483647 w 606"/>
              <a:gd name="T53" fmla="*/ 2147483647 h 479"/>
              <a:gd name="T54" fmla="*/ 2147483647 w 606"/>
              <a:gd name="T55" fmla="*/ 2147483647 h 479"/>
              <a:gd name="T56" fmla="*/ 2147483647 w 606"/>
              <a:gd name="T57" fmla="*/ 2147483647 h 479"/>
              <a:gd name="T58" fmla="*/ 2147483647 w 606"/>
              <a:gd name="T59" fmla="*/ 2147483647 h 479"/>
              <a:gd name="T60" fmla="*/ 2147483647 w 606"/>
              <a:gd name="T61" fmla="*/ 2147483647 h 479"/>
              <a:gd name="T62" fmla="*/ 2147483647 w 606"/>
              <a:gd name="T63" fmla="*/ 2147483647 h 479"/>
              <a:gd name="T64" fmla="*/ 2147483647 w 606"/>
              <a:gd name="T65" fmla="*/ 2147483647 h 479"/>
              <a:gd name="T66" fmla="*/ 2147483647 w 606"/>
              <a:gd name="T67" fmla="*/ 2147483647 h 479"/>
              <a:gd name="T68" fmla="*/ 2147483647 w 606"/>
              <a:gd name="T69" fmla="*/ 2147483647 h 479"/>
              <a:gd name="T70" fmla="*/ 2147483647 w 606"/>
              <a:gd name="T71" fmla="*/ 2147483647 h 479"/>
              <a:gd name="T72" fmla="*/ 2147483647 w 606"/>
              <a:gd name="T73" fmla="*/ 2147483647 h 479"/>
              <a:gd name="T74" fmla="*/ 2147483647 w 606"/>
              <a:gd name="T75" fmla="*/ 2147483647 h 479"/>
              <a:gd name="T76" fmla="*/ 2147483647 w 606"/>
              <a:gd name="T77" fmla="*/ 2147483647 h 479"/>
              <a:gd name="T78" fmla="*/ 2147483647 w 606"/>
              <a:gd name="T79" fmla="*/ 2147483647 h 479"/>
              <a:gd name="T80" fmla="*/ 2147483647 w 606"/>
              <a:gd name="T81" fmla="*/ 2147483647 h 479"/>
              <a:gd name="T82" fmla="*/ 2147483647 w 606"/>
              <a:gd name="T83" fmla="*/ 2147483647 h 479"/>
              <a:gd name="T84" fmla="*/ 2147483647 w 606"/>
              <a:gd name="T85" fmla="*/ 2147483647 h 479"/>
              <a:gd name="T86" fmla="*/ 2147483647 w 606"/>
              <a:gd name="T87" fmla="*/ 2147483647 h 479"/>
              <a:gd name="T88" fmla="*/ 2147483647 w 606"/>
              <a:gd name="T89" fmla="*/ 2147483647 h 479"/>
              <a:gd name="T90" fmla="*/ 2147483647 w 606"/>
              <a:gd name="T91" fmla="*/ 2147483647 h 479"/>
              <a:gd name="T92" fmla="*/ 2147483647 w 606"/>
              <a:gd name="T93" fmla="*/ 2147483647 h 479"/>
              <a:gd name="T94" fmla="*/ 2147483647 w 606"/>
              <a:gd name="T95" fmla="*/ 2147483647 h 479"/>
              <a:gd name="T96" fmla="*/ 2147483647 w 606"/>
              <a:gd name="T97" fmla="*/ 2147483647 h 479"/>
              <a:gd name="T98" fmla="*/ 2147483647 w 606"/>
              <a:gd name="T99" fmla="*/ 2147483647 h 479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606"/>
              <a:gd name="T151" fmla="*/ 0 h 479"/>
              <a:gd name="T152" fmla="*/ 606 w 606"/>
              <a:gd name="T153" fmla="*/ 479 h 479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606" h="479">
                <a:moveTo>
                  <a:pt x="169" y="479"/>
                </a:moveTo>
                <a:lnTo>
                  <a:pt x="159" y="478"/>
                </a:lnTo>
                <a:lnTo>
                  <a:pt x="150" y="477"/>
                </a:lnTo>
                <a:lnTo>
                  <a:pt x="144" y="475"/>
                </a:lnTo>
                <a:lnTo>
                  <a:pt x="137" y="472"/>
                </a:lnTo>
                <a:lnTo>
                  <a:pt x="132" y="468"/>
                </a:lnTo>
                <a:lnTo>
                  <a:pt x="126" y="465"/>
                </a:lnTo>
                <a:lnTo>
                  <a:pt x="123" y="461"/>
                </a:lnTo>
                <a:lnTo>
                  <a:pt x="120" y="458"/>
                </a:lnTo>
                <a:lnTo>
                  <a:pt x="116" y="449"/>
                </a:lnTo>
                <a:lnTo>
                  <a:pt x="111" y="438"/>
                </a:lnTo>
                <a:lnTo>
                  <a:pt x="110" y="432"/>
                </a:lnTo>
                <a:lnTo>
                  <a:pt x="110" y="424"/>
                </a:lnTo>
                <a:lnTo>
                  <a:pt x="111" y="417"/>
                </a:lnTo>
                <a:lnTo>
                  <a:pt x="113" y="408"/>
                </a:lnTo>
                <a:lnTo>
                  <a:pt x="116" y="401"/>
                </a:lnTo>
                <a:lnTo>
                  <a:pt x="119" y="397"/>
                </a:lnTo>
                <a:lnTo>
                  <a:pt x="122" y="392"/>
                </a:lnTo>
                <a:lnTo>
                  <a:pt x="125" y="387"/>
                </a:lnTo>
                <a:lnTo>
                  <a:pt x="130" y="384"/>
                </a:lnTo>
                <a:lnTo>
                  <a:pt x="135" y="381"/>
                </a:lnTo>
                <a:lnTo>
                  <a:pt x="140" y="378"/>
                </a:lnTo>
                <a:lnTo>
                  <a:pt x="147" y="374"/>
                </a:lnTo>
                <a:lnTo>
                  <a:pt x="137" y="369"/>
                </a:lnTo>
                <a:lnTo>
                  <a:pt x="129" y="362"/>
                </a:lnTo>
                <a:lnTo>
                  <a:pt x="120" y="355"/>
                </a:lnTo>
                <a:lnTo>
                  <a:pt x="112" y="348"/>
                </a:lnTo>
                <a:lnTo>
                  <a:pt x="107" y="344"/>
                </a:lnTo>
                <a:lnTo>
                  <a:pt x="102" y="338"/>
                </a:lnTo>
                <a:lnTo>
                  <a:pt x="95" y="331"/>
                </a:lnTo>
                <a:lnTo>
                  <a:pt x="91" y="325"/>
                </a:lnTo>
                <a:lnTo>
                  <a:pt x="86" y="318"/>
                </a:lnTo>
                <a:lnTo>
                  <a:pt x="80" y="305"/>
                </a:lnTo>
                <a:lnTo>
                  <a:pt x="75" y="291"/>
                </a:lnTo>
                <a:lnTo>
                  <a:pt x="71" y="277"/>
                </a:lnTo>
                <a:lnTo>
                  <a:pt x="69" y="264"/>
                </a:lnTo>
                <a:lnTo>
                  <a:pt x="68" y="251"/>
                </a:lnTo>
                <a:lnTo>
                  <a:pt x="68" y="239"/>
                </a:lnTo>
                <a:lnTo>
                  <a:pt x="67" y="225"/>
                </a:lnTo>
                <a:lnTo>
                  <a:pt x="65" y="212"/>
                </a:lnTo>
                <a:lnTo>
                  <a:pt x="64" y="200"/>
                </a:lnTo>
                <a:lnTo>
                  <a:pt x="63" y="189"/>
                </a:lnTo>
                <a:lnTo>
                  <a:pt x="61" y="173"/>
                </a:lnTo>
                <a:lnTo>
                  <a:pt x="58" y="159"/>
                </a:lnTo>
                <a:lnTo>
                  <a:pt x="57" y="153"/>
                </a:lnTo>
                <a:lnTo>
                  <a:pt x="55" y="148"/>
                </a:lnTo>
                <a:lnTo>
                  <a:pt x="53" y="142"/>
                </a:lnTo>
                <a:lnTo>
                  <a:pt x="50" y="139"/>
                </a:lnTo>
                <a:lnTo>
                  <a:pt x="41" y="133"/>
                </a:lnTo>
                <a:lnTo>
                  <a:pt x="34" y="130"/>
                </a:lnTo>
                <a:lnTo>
                  <a:pt x="25" y="126"/>
                </a:lnTo>
                <a:lnTo>
                  <a:pt x="17" y="121"/>
                </a:lnTo>
                <a:lnTo>
                  <a:pt x="11" y="115"/>
                </a:lnTo>
                <a:lnTo>
                  <a:pt x="7" y="110"/>
                </a:lnTo>
                <a:lnTo>
                  <a:pt x="3" y="104"/>
                </a:lnTo>
                <a:lnTo>
                  <a:pt x="2" y="98"/>
                </a:lnTo>
                <a:lnTo>
                  <a:pt x="1" y="92"/>
                </a:lnTo>
                <a:lnTo>
                  <a:pt x="0" y="87"/>
                </a:lnTo>
                <a:lnTo>
                  <a:pt x="1" y="77"/>
                </a:lnTo>
                <a:lnTo>
                  <a:pt x="4" y="68"/>
                </a:lnTo>
                <a:lnTo>
                  <a:pt x="10" y="58"/>
                </a:lnTo>
                <a:lnTo>
                  <a:pt x="16" y="48"/>
                </a:lnTo>
                <a:lnTo>
                  <a:pt x="26" y="39"/>
                </a:lnTo>
                <a:lnTo>
                  <a:pt x="37" y="31"/>
                </a:lnTo>
                <a:lnTo>
                  <a:pt x="50" y="22"/>
                </a:lnTo>
                <a:lnTo>
                  <a:pt x="65" y="14"/>
                </a:lnTo>
                <a:lnTo>
                  <a:pt x="80" y="7"/>
                </a:lnTo>
                <a:lnTo>
                  <a:pt x="95" y="3"/>
                </a:lnTo>
                <a:lnTo>
                  <a:pt x="110" y="1"/>
                </a:lnTo>
                <a:lnTo>
                  <a:pt x="125" y="0"/>
                </a:lnTo>
                <a:lnTo>
                  <a:pt x="137" y="0"/>
                </a:lnTo>
                <a:lnTo>
                  <a:pt x="150" y="2"/>
                </a:lnTo>
                <a:lnTo>
                  <a:pt x="158" y="4"/>
                </a:lnTo>
                <a:lnTo>
                  <a:pt x="165" y="6"/>
                </a:lnTo>
                <a:lnTo>
                  <a:pt x="172" y="9"/>
                </a:lnTo>
                <a:lnTo>
                  <a:pt x="178" y="12"/>
                </a:lnTo>
                <a:lnTo>
                  <a:pt x="185" y="16"/>
                </a:lnTo>
                <a:lnTo>
                  <a:pt x="189" y="20"/>
                </a:lnTo>
                <a:lnTo>
                  <a:pt x="194" y="24"/>
                </a:lnTo>
                <a:lnTo>
                  <a:pt x="199" y="30"/>
                </a:lnTo>
                <a:lnTo>
                  <a:pt x="206" y="39"/>
                </a:lnTo>
                <a:lnTo>
                  <a:pt x="214" y="51"/>
                </a:lnTo>
                <a:lnTo>
                  <a:pt x="220" y="64"/>
                </a:lnTo>
                <a:lnTo>
                  <a:pt x="228" y="78"/>
                </a:lnTo>
                <a:lnTo>
                  <a:pt x="233" y="90"/>
                </a:lnTo>
                <a:lnTo>
                  <a:pt x="240" y="103"/>
                </a:lnTo>
                <a:lnTo>
                  <a:pt x="247" y="118"/>
                </a:lnTo>
                <a:lnTo>
                  <a:pt x="256" y="135"/>
                </a:lnTo>
                <a:lnTo>
                  <a:pt x="265" y="150"/>
                </a:lnTo>
                <a:lnTo>
                  <a:pt x="270" y="160"/>
                </a:lnTo>
                <a:lnTo>
                  <a:pt x="275" y="168"/>
                </a:lnTo>
                <a:lnTo>
                  <a:pt x="281" y="173"/>
                </a:lnTo>
                <a:lnTo>
                  <a:pt x="285" y="177"/>
                </a:lnTo>
                <a:lnTo>
                  <a:pt x="292" y="179"/>
                </a:lnTo>
                <a:lnTo>
                  <a:pt x="298" y="179"/>
                </a:lnTo>
                <a:lnTo>
                  <a:pt x="307" y="179"/>
                </a:lnTo>
                <a:lnTo>
                  <a:pt x="314" y="179"/>
                </a:lnTo>
                <a:lnTo>
                  <a:pt x="322" y="179"/>
                </a:lnTo>
                <a:lnTo>
                  <a:pt x="328" y="178"/>
                </a:lnTo>
                <a:lnTo>
                  <a:pt x="334" y="177"/>
                </a:lnTo>
                <a:lnTo>
                  <a:pt x="338" y="176"/>
                </a:lnTo>
                <a:lnTo>
                  <a:pt x="348" y="170"/>
                </a:lnTo>
                <a:lnTo>
                  <a:pt x="359" y="162"/>
                </a:lnTo>
                <a:lnTo>
                  <a:pt x="371" y="152"/>
                </a:lnTo>
                <a:lnTo>
                  <a:pt x="385" y="141"/>
                </a:lnTo>
                <a:lnTo>
                  <a:pt x="391" y="137"/>
                </a:lnTo>
                <a:lnTo>
                  <a:pt x="396" y="132"/>
                </a:lnTo>
                <a:lnTo>
                  <a:pt x="408" y="124"/>
                </a:lnTo>
                <a:lnTo>
                  <a:pt x="420" y="115"/>
                </a:lnTo>
                <a:lnTo>
                  <a:pt x="432" y="108"/>
                </a:lnTo>
                <a:lnTo>
                  <a:pt x="445" y="101"/>
                </a:lnTo>
                <a:lnTo>
                  <a:pt x="455" y="97"/>
                </a:lnTo>
                <a:lnTo>
                  <a:pt x="466" y="96"/>
                </a:lnTo>
                <a:lnTo>
                  <a:pt x="474" y="87"/>
                </a:lnTo>
                <a:lnTo>
                  <a:pt x="485" y="79"/>
                </a:lnTo>
                <a:lnTo>
                  <a:pt x="487" y="78"/>
                </a:lnTo>
                <a:lnTo>
                  <a:pt x="488" y="77"/>
                </a:lnTo>
                <a:lnTo>
                  <a:pt x="496" y="72"/>
                </a:lnTo>
                <a:lnTo>
                  <a:pt x="506" y="67"/>
                </a:lnTo>
                <a:lnTo>
                  <a:pt x="510" y="63"/>
                </a:lnTo>
                <a:lnTo>
                  <a:pt x="515" y="61"/>
                </a:lnTo>
                <a:lnTo>
                  <a:pt x="522" y="60"/>
                </a:lnTo>
                <a:lnTo>
                  <a:pt x="527" y="59"/>
                </a:lnTo>
                <a:lnTo>
                  <a:pt x="530" y="59"/>
                </a:lnTo>
                <a:lnTo>
                  <a:pt x="533" y="59"/>
                </a:lnTo>
                <a:lnTo>
                  <a:pt x="538" y="59"/>
                </a:lnTo>
                <a:lnTo>
                  <a:pt x="544" y="60"/>
                </a:lnTo>
                <a:lnTo>
                  <a:pt x="551" y="62"/>
                </a:lnTo>
                <a:lnTo>
                  <a:pt x="558" y="65"/>
                </a:lnTo>
                <a:lnTo>
                  <a:pt x="565" y="71"/>
                </a:lnTo>
                <a:lnTo>
                  <a:pt x="572" y="77"/>
                </a:lnTo>
                <a:lnTo>
                  <a:pt x="578" y="87"/>
                </a:lnTo>
                <a:lnTo>
                  <a:pt x="582" y="98"/>
                </a:lnTo>
                <a:lnTo>
                  <a:pt x="589" y="103"/>
                </a:lnTo>
                <a:lnTo>
                  <a:pt x="594" y="109"/>
                </a:lnTo>
                <a:lnTo>
                  <a:pt x="598" y="115"/>
                </a:lnTo>
                <a:lnTo>
                  <a:pt x="602" y="121"/>
                </a:lnTo>
                <a:lnTo>
                  <a:pt x="605" y="131"/>
                </a:lnTo>
                <a:lnTo>
                  <a:pt x="606" y="140"/>
                </a:lnTo>
                <a:lnTo>
                  <a:pt x="606" y="145"/>
                </a:lnTo>
                <a:lnTo>
                  <a:pt x="606" y="151"/>
                </a:lnTo>
                <a:lnTo>
                  <a:pt x="605" y="155"/>
                </a:lnTo>
                <a:lnTo>
                  <a:pt x="603" y="159"/>
                </a:lnTo>
                <a:lnTo>
                  <a:pt x="598" y="168"/>
                </a:lnTo>
                <a:lnTo>
                  <a:pt x="593" y="176"/>
                </a:lnTo>
                <a:lnTo>
                  <a:pt x="587" y="182"/>
                </a:lnTo>
                <a:lnTo>
                  <a:pt x="579" y="187"/>
                </a:lnTo>
                <a:lnTo>
                  <a:pt x="572" y="193"/>
                </a:lnTo>
                <a:lnTo>
                  <a:pt x="566" y="196"/>
                </a:lnTo>
                <a:lnTo>
                  <a:pt x="564" y="198"/>
                </a:lnTo>
                <a:lnTo>
                  <a:pt x="548" y="210"/>
                </a:lnTo>
                <a:lnTo>
                  <a:pt x="533" y="222"/>
                </a:lnTo>
                <a:lnTo>
                  <a:pt x="518" y="234"/>
                </a:lnTo>
                <a:lnTo>
                  <a:pt x="504" y="246"/>
                </a:lnTo>
                <a:lnTo>
                  <a:pt x="491" y="260"/>
                </a:lnTo>
                <a:lnTo>
                  <a:pt x="479" y="277"/>
                </a:lnTo>
                <a:lnTo>
                  <a:pt x="472" y="286"/>
                </a:lnTo>
                <a:lnTo>
                  <a:pt x="464" y="294"/>
                </a:lnTo>
                <a:lnTo>
                  <a:pt x="460" y="301"/>
                </a:lnTo>
                <a:lnTo>
                  <a:pt x="455" y="310"/>
                </a:lnTo>
                <a:lnTo>
                  <a:pt x="442" y="329"/>
                </a:lnTo>
                <a:lnTo>
                  <a:pt x="427" y="350"/>
                </a:lnTo>
                <a:lnTo>
                  <a:pt x="419" y="359"/>
                </a:lnTo>
                <a:lnTo>
                  <a:pt x="409" y="368"/>
                </a:lnTo>
                <a:lnTo>
                  <a:pt x="401" y="375"/>
                </a:lnTo>
                <a:lnTo>
                  <a:pt x="390" y="382"/>
                </a:lnTo>
                <a:lnTo>
                  <a:pt x="396" y="389"/>
                </a:lnTo>
                <a:lnTo>
                  <a:pt x="401" y="398"/>
                </a:lnTo>
                <a:lnTo>
                  <a:pt x="405" y="407"/>
                </a:lnTo>
                <a:lnTo>
                  <a:pt x="407" y="417"/>
                </a:lnTo>
                <a:lnTo>
                  <a:pt x="407" y="422"/>
                </a:lnTo>
                <a:lnTo>
                  <a:pt x="407" y="428"/>
                </a:lnTo>
                <a:lnTo>
                  <a:pt x="406" y="434"/>
                </a:lnTo>
                <a:lnTo>
                  <a:pt x="404" y="439"/>
                </a:lnTo>
                <a:lnTo>
                  <a:pt x="402" y="445"/>
                </a:lnTo>
                <a:lnTo>
                  <a:pt x="400" y="450"/>
                </a:lnTo>
                <a:lnTo>
                  <a:pt x="396" y="455"/>
                </a:lnTo>
                <a:lnTo>
                  <a:pt x="392" y="460"/>
                </a:lnTo>
                <a:lnTo>
                  <a:pt x="386" y="465"/>
                </a:lnTo>
                <a:lnTo>
                  <a:pt x="377" y="471"/>
                </a:lnTo>
                <a:lnTo>
                  <a:pt x="372" y="473"/>
                </a:lnTo>
                <a:lnTo>
                  <a:pt x="365" y="475"/>
                </a:lnTo>
                <a:lnTo>
                  <a:pt x="358" y="476"/>
                </a:lnTo>
                <a:lnTo>
                  <a:pt x="350" y="476"/>
                </a:lnTo>
                <a:lnTo>
                  <a:pt x="334" y="475"/>
                </a:lnTo>
                <a:lnTo>
                  <a:pt x="319" y="472"/>
                </a:lnTo>
                <a:lnTo>
                  <a:pt x="314" y="472"/>
                </a:lnTo>
                <a:lnTo>
                  <a:pt x="311" y="471"/>
                </a:lnTo>
                <a:lnTo>
                  <a:pt x="302" y="469"/>
                </a:lnTo>
                <a:lnTo>
                  <a:pt x="292" y="468"/>
                </a:lnTo>
                <a:lnTo>
                  <a:pt x="278" y="468"/>
                </a:lnTo>
                <a:lnTo>
                  <a:pt x="261" y="467"/>
                </a:lnTo>
                <a:lnTo>
                  <a:pt x="245" y="468"/>
                </a:lnTo>
                <a:lnTo>
                  <a:pt x="230" y="469"/>
                </a:lnTo>
                <a:lnTo>
                  <a:pt x="216" y="471"/>
                </a:lnTo>
                <a:lnTo>
                  <a:pt x="205" y="474"/>
                </a:lnTo>
                <a:lnTo>
                  <a:pt x="196" y="476"/>
                </a:lnTo>
                <a:lnTo>
                  <a:pt x="186" y="478"/>
                </a:lnTo>
                <a:lnTo>
                  <a:pt x="177" y="478"/>
                </a:lnTo>
                <a:lnTo>
                  <a:pt x="169" y="479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061" name="Freeform 13"/>
          <p:cNvSpPr>
            <a:spLocks noEditPoints="1"/>
          </p:cNvSpPr>
          <p:nvPr/>
        </p:nvSpPr>
        <p:spPr bwMode="auto">
          <a:xfrm>
            <a:off x="8779670" y="1151336"/>
            <a:ext cx="246460" cy="183356"/>
          </a:xfrm>
          <a:custGeom>
            <a:avLst/>
            <a:gdLst>
              <a:gd name="T0" fmla="*/ 2147483647 w 621"/>
              <a:gd name="T1" fmla="*/ 2147483647 h 460"/>
              <a:gd name="T2" fmla="*/ 2147483647 w 621"/>
              <a:gd name="T3" fmla="*/ 2147483647 h 460"/>
              <a:gd name="T4" fmla="*/ 2147483647 w 621"/>
              <a:gd name="T5" fmla="*/ 2147483647 h 460"/>
              <a:gd name="T6" fmla="*/ 2147483647 w 621"/>
              <a:gd name="T7" fmla="*/ 2147483647 h 460"/>
              <a:gd name="T8" fmla="*/ 2147483647 w 621"/>
              <a:gd name="T9" fmla="*/ 2147483647 h 460"/>
              <a:gd name="T10" fmla="*/ 2147483647 w 621"/>
              <a:gd name="T11" fmla="*/ 2147483647 h 460"/>
              <a:gd name="T12" fmla="*/ 2147483647 w 621"/>
              <a:gd name="T13" fmla="*/ 2147483647 h 460"/>
              <a:gd name="T14" fmla="*/ 2147483647 w 621"/>
              <a:gd name="T15" fmla="*/ 2147483647 h 460"/>
              <a:gd name="T16" fmla="*/ 2147483647 w 621"/>
              <a:gd name="T17" fmla="*/ 2147483647 h 460"/>
              <a:gd name="T18" fmla="*/ 2147483647 w 621"/>
              <a:gd name="T19" fmla="*/ 2147483647 h 460"/>
              <a:gd name="T20" fmla="*/ 2147483647 w 621"/>
              <a:gd name="T21" fmla="*/ 2147483647 h 460"/>
              <a:gd name="T22" fmla="*/ 2147483647 w 621"/>
              <a:gd name="T23" fmla="*/ 2147483647 h 460"/>
              <a:gd name="T24" fmla="*/ 2147483647 w 621"/>
              <a:gd name="T25" fmla="*/ 2147483647 h 460"/>
              <a:gd name="T26" fmla="*/ 2147483647 w 621"/>
              <a:gd name="T27" fmla="*/ 2147483647 h 460"/>
              <a:gd name="T28" fmla="*/ 2147483647 w 621"/>
              <a:gd name="T29" fmla="*/ 2147483647 h 460"/>
              <a:gd name="T30" fmla="*/ 2147483647 w 621"/>
              <a:gd name="T31" fmla="*/ 2147483647 h 460"/>
              <a:gd name="T32" fmla="*/ 2147483647 w 621"/>
              <a:gd name="T33" fmla="*/ 2147483647 h 460"/>
              <a:gd name="T34" fmla="*/ 2147483647 w 621"/>
              <a:gd name="T35" fmla="*/ 2147483647 h 460"/>
              <a:gd name="T36" fmla="*/ 2147483647 w 621"/>
              <a:gd name="T37" fmla="*/ 2147483647 h 460"/>
              <a:gd name="T38" fmla="*/ 2147483647 w 621"/>
              <a:gd name="T39" fmla="*/ 0 h 460"/>
              <a:gd name="T40" fmla="*/ 2147483647 w 621"/>
              <a:gd name="T41" fmla="*/ 2147483647 h 460"/>
              <a:gd name="T42" fmla="*/ 2147483647 w 621"/>
              <a:gd name="T43" fmla="*/ 2147483647 h 460"/>
              <a:gd name="T44" fmla="*/ 2147483647 w 621"/>
              <a:gd name="T45" fmla="*/ 2147483647 h 460"/>
              <a:gd name="T46" fmla="*/ 2147483647 w 621"/>
              <a:gd name="T47" fmla="*/ 2147483647 h 460"/>
              <a:gd name="T48" fmla="*/ 2147483647 w 621"/>
              <a:gd name="T49" fmla="*/ 2147483647 h 460"/>
              <a:gd name="T50" fmla="*/ 2147483647 w 621"/>
              <a:gd name="T51" fmla="*/ 2147483647 h 460"/>
              <a:gd name="T52" fmla="*/ 2147483647 w 621"/>
              <a:gd name="T53" fmla="*/ 2147483647 h 460"/>
              <a:gd name="T54" fmla="*/ 2147483647 w 621"/>
              <a:gd name="T55" fmla="*/ 2147483647 h 460"/>
              <a:gd name="T56" fmla="*/ 2147483647 w 621"/>
              <a:gd name="T57" fmla="*/ 2147483647 h 460"/>
              <a:gd name="T58" fmla="*/ 2147483647 w 621"/>
              <a:gd name="T59" fmla="*/ 2147483647 h 460"/>
              <a:gd name="T60" fmla="*/ 2147483647 w 621"/>
              <a:gd name="T61" fmla="*/ 2147483647 h 460"/>
              <a:gd name="T62" fmla="*/ 2147483647 w 621"/>
              <a:gd name="T63" fmla="*/ 2147483647 h 460"/>
              <a:gd name="T64" fmla="*/ 2147483647 w 621"/>
              <a:gd name="T65" fmla="*/ 2147483647 h 460"/>
              <a:gd name="T66" fmla="*/ 2147483647 w 621"/>
              <a:gd name="T67" fmla="*/ 2147483647 h 460"/>
              <a:gd name="T68" fmla="*/ 2147483647 w 621"/>
              <a:gd name="T69" fmla="*/ 2147483647 h 460"/>
              <a:gd name="T70" fmla="*/ 2147483647 w 621"/>
              <a:gd name="T71" fmla="*/ 2147483647 h 460"/>
              <a:gd name="T72" fmla="*/ 2147483647 w 621"/>
              <a:gd name="T73" fmla="*/ 2147483647 h 460"/>
              <a:gd name="T74" fmla="*/ 2147483647 w 621"/>
              <a:gd name="T75" fmla="*/ 2147483647 h 460"/>
              <a:gd name="T76" fmla="*/ 2147483647 w 621"/>
              <a:gd name="T77" fmla="*/ 2147483647 h 460"/>
              <a:gd name="T78" fmla="*/ 2147483647 w 621"/>
              <a:gd name="T79" fmla="*/ 2147483647 h 460"/>
              <a:gd name="T80" fmla="*/ 2147483647 w 621"/>
              <a:gd name="T81" fmla="*/ 2147483647 h 460"/>
              <a:gd name="T82" fmla="*/ 2147483647 w 621"/>
              <a:gd name="T83" fmla="*/ 2147483647 h 460"/>
              <a:gd name="T84" fmla="*/ 2147483647 w 621"/>
              <a:gd name="T85" fmla="*/ 2147483647 h 460"/>
              <a:gd name="T86" fmla="*/ 2147483647 w 621"/>
              <a:gd name="T87" fmla="*/ 2147483647 h 460"/>
              <a:gd name="T88" fmla="*/ 2147483647 w 621"/>
              <a:gd name="T89" fmla="*/ 2147483647 h 460"/>
              <a:gd name="T90" fmla="*/ 2147483647 w 621"/>
              <a:gd name="T91" fmla="*/ 2147483647 h 460"/>
              <a:gd name="T92" fmla="*/ 2147483647 w 621"/>
              <a:gd name="T93" fmla="*/ 2147483647 h 460"/>
              <a:gd name="T94" fmla="*/ 2147483647 w 621"/>
              <a:gd name="T95" fmla="*/ 2147483647 h 460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621"/>
              <a:gd name="T145" fmla="*/ 0 h 460"/>
              <a:gd name="T146" fmla="*/ 621 w 621"/>
              <a:gd name="T147" fmla="*/ 460 h 460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621" h="460">
                <a:moveTo>
                  <a:pt x="330" y="460"/>
                </a:moveTo>
                <a:lnTo>
                  <a:pt x="319" y="460"/>
                </a:lnTo>
                <a:lnTo>
                  <a:pt x="307" y="458"/>
                </a:lnTo>
                <a:lnTo>
                  <a:pt x="297" y="456"/>
                </a:lnTo>
                <a:lnTo>
                  <a:pt x="286" y="453"/>
                </a:lnTo>
                <a:lnTo>
                  <a:pt x="276" y="448"/>
                </a:lnTo>
                <a:lnTo>
                  <a:pt x="268" y="443"/>
                </a:lnTo>
                <a:lnTo>
                  <a:pt x="260" y="438"/>
                </a:lnTo>
                <a:lnTo>
                  <a:pt x="253" y="431"/>
                </a:lnTo>
                <a:lnTo>
                  <a:pt x="246" y="424"/>
                </a:lnTo>
                <a:lnTo>
                  <a:pt x="240" y="415"/>
                </a:lnTo>
                <a:lnTo>
                  <a:pt x="235" y="406"/>
                </a:lnTo>
                <a:lnTo>
                  <a:pt x="231" y="398"/>
                </a:lnTo>
                <a:lnTo>
                  <a:pt x="225" y="407"/>
                </a:lnTo>
                <a:lnTo>
                  <a:pt x="217" y="416"/>
                </a:lnTo>
                <a:lnTo>
                  <a:pt x="209" y="424"/>
                </a:lnTo>
                <a:lnTo>
                  <a:pt x="202" y="430"/>
                </a:lnTo>
                <a:lnTo>
                  <a:pt x="192" y="437"/>
                </a:lnTo>
                <a:lnTo>
                  <a:pt x="182" y="442"/>
                </a:lnTo>
                <a:lnTo>
                  <a:pt x="173" y="446"/>
                </a:lnTo>
                <a:lnTo>
                  <a:pt x="161" y="450"/>
                </a:lnTo>
                <a:lnTo>
                  <a:pt x="150" y="452"/>
                </a:lnTo>
                <a:lnTo>
                  <a:pt x="139" y="454"/>
                </a:lnTo>
                <a:lnTo>
                  <a:pt x="128" y="455"/>
                </a:lnTo>
                <a:lnTo>
                  <a:pt x="118" y="455"/>
                </a:lnTo>
                <a:lnTo>
                  <a:pt x="106" y="455"/>
                </a:lnTo>
                <a:lnTo>
                  <a:pt x="93" y="453"/>
                </a:lnTo>
                <a:lnTo>
                  <a:pt x="81" y="451"/>
                </a:lnTo>
                <a:lnTo>
                  <a:pt x="70" y="447"/>
                </a:lnTo>
                <a:lnTo>
                  <a:pt x="58" y="443"/>
                </a:lnTo>
                <a:lnTo>
                  <a:pt x="47" y="437"/>
                </a:lnTo>
                <a:lnTo>
                  <a:pt x="38" y="429"/>
                </a:lnTo>
                <a:lnTo>
                  <a:pt x="28" y="420"/>
                </a:lnTo>
                <a:lnTo>
                  <a:pt x="20" y="411"/>
                </a:lnTo>
                <a:lnTo>
                  <a:pt x="14" y="400"/>
                </a:lnTo>
                <a:lnTo>
                  <a:pt x="9" y="388"/>
                </a:lnTo>
                <a:lnTo>
                  <a:pt x="4" y="376"/>
                </a:lnTo>
                <a:lnTo>
                  <a:pt x="1" y="362"/>
                </a:lnTo>
                <a:lnTo>
                  <a:pt x="0" y="348"/>
                </a:lnTo>
                <a:lnTo>
                  <a:pt x="1" y="333"/>
                </a:lnTo>
                <a:lnTo>
                  <a:pt x="3" y="319"/>
                </a:lnTo>
                <a:lnTo>
                  <a:pt x="8" y="305"/>
                </a:lnTo>
                <a:lnTo>
                  <a:pt x="14" y="292"/>
                </a:lnTo>
                <a:lnTo>
                  <a:pt x="22" y="278"/>
                </a:lnTo>
                <a:lnTo>
                  <a:pt x="31" y="265"/>
                </a:lnTo>
                <a:lnTo>
                  <a:pt x="38" y="257"/>
                </a:lnTo>
                <a:lnTo>
                  <a:pt x="46" y="251"/>
                </a:lnTo>
                <a:lnTo>
                  <a:pt x="55" y="244"/>
                </a:lnTo>
                <a:lnTo>
                  <a:pt x="64" y="240"/>
                </a:lnTo>
                <a:lnTo>
                  <a:pt x="73" y="236"/>
                </a:lnTo>
                <a:lnTo>
                  <a:pt x="84" y="233"/>
                </a:lnTo>
                <a:lnTo>
                  <a:pt x="95" y="231"/>
                </a:lnTo>
                <a:lnTo>
                  <a:pt x="106" y="231"/>
                </a:lnTo>
                <a:lnTo>
                  <a:pt x="118" y="231"/>
                </a:lnTo>
                <a:lnTo>
                  <a:pt x="128" y="233"/>
                </a:lnTo>
                <a:lnTo>
                  <a:pt x="139" y="237"/>
                </a:lnTo>
                <a:lnTo>
                  <a:pt x="150" y="241"/>
                </a:lnTo>
                <a:lnTo>
                  <a:pt x="150" y="237"/>
                </a:lnTo>
                <a:lnTo>
                  <a:pt x="151" y="232"/>
                </a:lnTo>
                <a:lnTo>
                  <a:pt x="153" y="202"/>
                </a:lnTo>
                <a:lnTo>
                  <a:pt x="155" y="174"/>
                </a:lnTo>
                <a:lnTo>
                  <a:pt x="158" y="148"/>
                </a:lnTo>
                <a:lnTo>
                  <a:pt x="160" y="125"/>
                </a:lnTo>
                <a:lnTo>
                  <a:pt x="163" y="105"/>
                </a:lnTo>
                <a:lnTo>
                  <a:pt x="166" y="88"/>
                </a:lnTo>
                <a:lnTo>
                  <a:pt x="170" y="74"/>
                </a:lnTo>
                <a:lnTo>
                  <a:pt x="175" y="62"/>
                </a:lnTo>
                <a:lnTo>
                  <a:pt x="178" y="54"/>
                </a:lnTo>
                <a:lnTo>
                  <a:pt x="184" y="47"/>
                </a:lnTo>
                <a:lnTo>
                  <a:pt x="189" y="39"/>
                </a:lnTo>
                <a:lnTo>
                  <a:pt x="194" y="34"/>
                </a:lnTo>
                <a:lnTo>
                  <a:pt x="205" y="23"/>
                </a:lnTo>
                <a:lnTo>
                  <a:pt x="216" y="15"/>
                </a:lnTo>
                <a:lnTo>
                  <a:pt x="227" y="10"/>
                </a:lnTo>
                <a:lnTo>
                  <a:pt x="236" y="6"/>
                </a:lnTo>
                <a:lnTo>
                  <a:pt x="244" y="3"/>
                </a:lnTo>
                <a:lnTo>
                  <a:pt x="249" y="2"/>
                </a:lnTo>
                <a:lnTo>
                  <a:pt x="260" y="1"/>
                </a:lnTo>
                <a:lnTo>
                  <a:pt x="271" y="0"/>
                </a:lnTo>
                <a:lnTo>
                  <a:pt x="279" y="0"/>
                </a:lnTo>
                <a:lnTo>
                  <a:pt x="286" y="1"/>
                </a:lnTo>
                <a:lnTo>
                  <a:pt x="295" y="3"/>
                </a:lnTo>
                <a:lnTo>
                  <a:pt x="301" y="4"/>
                </a:lnTo>
                <a:lnTo>
                  <a:pt x="316" y="10"/>
                </a:lnTo>
                <a:lnTo>
                  <a:pt x="329" y="16"/>
                </a:lnTo>
                <a:lnTo>
                  <a:pt x="342" y="24"/>
                </a:lnTo>
                <a:lnTo>
                  <a:pt x="354" y="33"/>
                </a:lnTo>
                <a:lnTo>
                  <a:pt x="365" y="40"/>
                </a:lnTo>
                <a:lnTo>
                  <a:pt x="375" y="49"/>
                </a:lnTo>
                <a:lnTo>
                  <a:pt x="381" y="53"/>
                </a:lnTo>
                <a:lnTo>
                  <a:pt x="388" y="58"/>
                </a:lnTo>
                <a:lnTo>
                  <a:pt x="393" y="60"/>
                </a:lnTo>
                <a:lnTo>
                  <a:pt x="403" y="61"/>
                </a:lnTo>
                <a:lnTo>
                  <a:pt x="413" y="61"/>
                </a:lnTo>
                <a:lnTo>
                  <a:pt x="422" y="58"/>
                </a:lnTo>
                <a:lnTo>
                  <a:pt x="434" y="56"/>
                </a:lnTo>
                <a:lnTo>
                  <a:pt x="445" y="53"/>
                </a:lnTo>
                <a:lnTo>
                  <a:pt x="458" y="49"/>
                </a:lnTo>
                <a:lnTo>
                  <a:pt x="470" y="43"/>
                </a:lnTo>
                <a:lnTo>
                  <a:pt x="483" y="37"/>
                </a:lnTo>
                <a:lnTo>
                  <a:pt x="497" y="30"/>
                </a:lnTo>
                <a:lnTo>
                  <a:pt x="505" y="26"/>
                </a:lnTo>
                <a:lnTo>
                  <a:pt x="515" y="23"/>
                </a:lnTo>
                <a:lnTo>
                  <a:pt x="526" y="21"/>
                </a:lnTo>
                <a:lnTo>
                  <a:pt x="537" y="20"/>
                </a:lnTo>
                <a:lnTo>
                  <a:pt x="546" y="21"/>
                </a:lnTo>
                <a:lnTo>
                  <a:pt x="555" y="22"/>
                </a:lnTo>
                <a:lnTo>
                  <a:pt x="564" y="24"/>
                </a:lnTo>
                <a:lnTo>
                  <a:pt x="572" y="27"/>
                </a:lnTo>
                <a:lnTo>
                  <a:pt x="580" y="31"/>
                </a:lnTo>
                <a:lnTo>
                  <a:pt x="587" y="36"/>
                </a:lnTo>
                <a:lnTo>
                  <a:pt x="594" y="42"/>
                </a:lnTo>
                <a:lnTo>
                  <a:pt x="600" y="48"/>
                </a:lnTo>
                <a:lnTo>
                  <a:pt x="608" y="58"/>
                </a:lnTo>
                <a:lnTo>
                  <a:pt x="613" y="69"/>
                </a:lnTo>
                <a:lnTo>
                  <a:pt x="618" y="80"/>
                </a:lnTo>
                <a:lnTo>
                  <a:pt x="620" y="92"/>
                </a:lnTo>
                <a:lnTo>
                  <a:pt x="621" y="103"/>
                </a:lnTo>
                <a:lnTo>
                  <a:pt x="620" y="115"/>
                </a:lnTo>
                <a:lnTo>
                  <a:pt x="618" y="125"/>
                </a:lnTo>
                <a:lnTo>
                  <a:pt x="614" y="137"/>
                </a:lnTo>
                <a:lnTo>
                  <a:pt x="610" y="148"/>
                </a:lnTo>
                <a:lnTo>
                  <a:pt x="606" y="159"/>
                </a:lnTo>
                <a:lnTo>
                  <a:pt x="599" y="170"/>
                </a:lnTo>
                <a:lnTo>
                  <a:pt x="592" y="181"/>
                </a:lnTo>
                <a:lnTo>
                  <a:pt x="584" y="191"/>
                </a:lnTo>
                <a:lnTo>
                  <a:pt x="576" y="200"/>
                </a:lnTo>
                <a:lnTo>
                  <a:pt x="567" y="210"/>
                </a:lnTo>
                <a:lnTo>
                  <a:pt x="557" y="218"/>
                </a:lnTo>
                <a:lnTo>
                  <a:pt x="552" y="223"/>
                </a:lnTo>
                <a:lnTo>
                  <a:pt x="541" y="232"/>
                </a:lnTo>
                <a:lnTo>
                  <a:pt x="529" y="241"/>
                </a:lnTo>
                <a:lnTo>
                  <a:pt x="517" y="251"/>
                </a:lnTo>
                <a:lnTo>
                  <a:pt x="505" y="259"/>
                </a:lnTo>
                <a:lnTo>
                  <a:pt x="495" y="269"/>
                </a:lnTo>
                <a:lnTo>
                  <a:pt x="484" y="282"/>
                </a:lnTo>
                <a:lnTo>
                  <a:pt x="473" y="297"/>
                </a:lnTo>
                <a:lnTo>
                  <a:pt x="462" y="314"/>
                </a:lnTo>
                <a:lnTo>
                  <a:pt x="452" y="332"/>
                </a:lnTo>
                <a:lnTo>
                  <a:pt x="444" y="350"/>
                </a:lnTo>
                <a:lnTo>
                  <a:pt x="435" y="366"/>
                </a:lnTo>
                <a:lnTo>
                  <a:pt x="430" y="381"/>
                </a:lnTo>
                <a:lnTo>
                  <a:pt x="425" y="390"/>
                </a:lnTo>
                <a:lnTo>
                  <a:pt x="420" y="402"/>
                </a:lnTo>
                <a:lnTo>
                  <a:pt x="411" y="415"/>
                </a:lnTo>
                <a:lnTo>
                  <a:pt x="402" y="428"/>
                </a:lnTo>
                <a:lnTo>
                  <a:pt x="395" y="434"/>
                </a:lnTo>
                <a:lnTo>
                  <a:pt x="389" y="441"/>
                </a:lnTo>
                <a:lnTo>
                  <a:pt x="381" y="446"/>
                </a:lnTo>
                <a:lnTo>
                  <a:pt x="373" y="451"/>
                </a:lnTo>
                <a:lnTo>
                  <a:pt x="363" y="455"/>
                </a:lnTo>
                <a:lnTo>
                  <a:pt x="353" y="458"/>
                </a:lnTo>
                <a:lnTo>
                  <a:pt x="342" y="460"/>
                </a:lnTo>
                <a:lnTo>
                  <a:pt x="330" y="460"/>
                </a:lnTo>
                <a:close/>
                <a:moveTo>
                  <a:pt x="263" y="198"/>
                </a:moveTo>
                <a:lnTo>
                  <a:pt x="261" y="210"/>
                </a:lnTo>
                <a:lnTo>
                  <a:pt x="259" y="228"/>
                </a:lnTo>
                <a:lnTo>
                  <a:pt x="258" y="250"/>
                </a:lnTo>
                <a:lnTo>
                  <a:pt x="257" y="269"/>
                </a:lnTo>
                <a:lnTo>
                  <a:pt x="262" y="264"/>
                </a:lnTo>
                <a:lnTo>
                  <a:pt x="269" y="259"/>
                </a:lnTo>
                <a:lnTo>
                  <a:pt x="276" y="256"/>
                </a:lnTo>
                <a:lnTo>
                  <a:pt x="283" y="253"/>
                </a:lnTo>
                <a:lnTo>
                  <a:pt x="290" y="250"/>
                </a:lnTo>
                <a:lnTo>
                  <a:pt x="299" y="249"/>
                </a:lnTo>
                <a:lnTo>
                  <a:pt x="307" y="248"/>
                </a:lnTo>
                <a:lnTo>
                  <a:pt x="315" y="246"/>
                </a:lnTo>
                <a:lnTo>
                  <a:pt x="324" y="248"/>
                </a:lnTo>
                <a:lnTo>
                  <a:pt x="334" y="249"/>
                </a:lnTo>
                <a:lnTo>
                  <a:pt x="342" y="251"/>
                </a:lnTo>
                <a:lnTo>
                  <a:pt x="351" y="253"/>
                </a:lnTo>
                <a:lnTo>
                  <a:pt x="359" y="256"/>
                </a:lnTo>
                <a:lnTo>
                  <a:pt x="365" y="259"/>
                </a:lnTo>
                <a:lnTo>
                  <a:pt x="374" y="246"/>
                </a:lnTo>
                <a:lnTo>
                  <a:pt x="382" y="233"/>
                </a:lnTo>
                <a:lnTo>
                  <a:pt x="392" y="222"/>
                </a:lnTo>
                <a:lnTo>
                  <a:pt x="402" y="210"/>
                </a:lnTo>
                <a:lnTo>
                  <a:pt x="400" y="210"/>
                </a:lnTo>
                <a:lnTo>
                  <a:pt x="397" y="210"/>
                </a:lnTo>
                <a:lnTo>
                  <a:pt x="380" y="209"/>
                </a:lnTo>
                <a:lnTo>
                  <a:pt x="363" y="205"/>
                </a:lnTo>
                <a:lnTo>
                  <a:pt x="347" y="200"/>
                </a:lnTo>
                <a:lnTo>
                  <a:pt x="332" y="196"/>
                </a:lnTo>
                <a:lnTo>
                  <a:pt x="323" y="192"/>
                </a:lnTo>
                <a:lnTo>
                  <a:pt x="315" y="189"/>
                </a:lnTo>
                <a:lnTo>
                  <a:pt x="307" y="187"/>
                </a:lnTo>
                <a:lnTo>
                  <a:pt x="299" y="186"/>
                </a:lnTo>
                <a:lnTo>
                  <a:pt x="296" y="185"/>
                </a:lnTo>
                <a:lnTo>
                  <a:pt x="293" y="185"/>
                </a:lnTo>
                <a:lnTo>
                  <a:pt x="287" y="186"/>
                </a:lnTo>
                <a:lnTo>
                  <a:pt x="282" y="187"/>
                </a:lnTo>
                <a:lnTo>
                  <a:pt x="278" y="188"/>
                </a:lnTo>
                <a:lnTo>
                  <a:pt x="273" y="190"/>
                </a:lnTo>
                <a:lnTo>
                  <a:pt x="267" y="195"/>
                </a:lnTo>
                <a:lnTo>
                  <a:pt x="263" y="198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063" name="Freeform 15"/>
          <p:cNvSpPr>
            <a:spLocks/>
          </p:cNvSpPr>
          <p:nvPr/>
        </p:nvSpPr>
        <p:spPr bwMode="auto">
          <a:xfrm>
            <a:off x="7954568" y="1138240"/>
            <a:ext cx="310753" cy="192881"/>
          </a:xfrm>
          <a:custGeom>
            <a:avLst/>
            <a:gdLst>
              <a:gd name="T0" fmla="*/ 2147483647 w 784"/>
              <a:gd name="T1" fmla="*/ 2147483647 h 485"/>
              <a:gd name="T2" fmla="*/ 2147483647 w 784"/>
              <a:gd name="T3" fmla="*/ 2147483647 h 485"/>
              <a:gd name="T4" fmla="*/ 2147483647 w 784"/>
              <a:gd name="T5" fmla="*/ 2147483647 h 485"/>
              <a:gd name="T6" fmla="*/ 2147483647 w 784"/>
              <a:gd name="T7" fmla="*/ 2147483647 h 485"/>
              <a:gd name="T8" fmla="*/ 2147483647 w 784"/>
              <a:gd name="T9" fmla="*/ 2147483647 h 485"/>
              <a:gd name="T10" fmla="*/ 2147483647 w 784"/>
              <a:gd name="T11" fmla="*/ 2147483647 h 485"/>
              <a:gd name="T12" fmla="*/ 2147483647 w 784"/>
              <a:gd name="T13" fmla="*/ 2147483647 h 485"/>
              <a:gd name="T14" fmla="*/ 2147483647 w 784"/>
              <a:gd name="T15" fmla="*/ 2147483647 h 485"/>
              <a:gd name="T16" fmla="*/ 2147483647 w 784"/>
              <a:gd name="T17" fmla="*/ 2147483647 h 485"/>
              <a:gd name="T18" fmla="*/ 2147483647 w 784"/>
              <a:gd name="T19" fmla="*/ 2147483647 h 485"/>
              <a:gd name="T20" fmla="*/ 2147483647 w 784"/>
              <a:gd name="T21" fmla="*/ 2147483647 h 485"/>
              <a:gd name="T22" fmla="*/ 2147483647 w 784"/>
              <a:gd name="T23" fmla="*/ 2147483647 h 485"/>
              <a:gd name="T24" fmla="*/ 2147483647 w 784"/>
              <a:gd name="T25" fmla="*/ 2147483647 h 485"/>
              <a:gd name="T26" fmla="*/ 2147483647 w 784"/>
              <a:gd name="T27" fmla="*/ 2147483647 h 485"/>
              <a:gd name="T28" fmla="*/ 2147483647 w 784"/>
              <a:gd name="T29" fmla="*/ 2147483647 h 485"/>
              <a:gd name="T30" fmla="*/ 2147483647 w 784"/>
              <a:gd name="T31" fmla="*/ 2147483647 h 485"/>
              <a:gd name="T32" fmla="*/ 2147483647 w 784"/>
              <a:gd name="T33" fmla="*/ 2147483647 h 485"/>
              <a:gd name="T34" fmla="*/ 2147483647 w 784"/>
              <a:gd name="T35" fmla="*/ 2147483647 h 485"/>
              <a:gd name="T36" fmla="*/ 0 w 784"/>
              <a:gd name="T37" fmla="*/ 2147483647 h 485"/>
              <a:gd name="T38" fmla="*/ 2147483647 w 784"/>
              <a:gd name="T39" fmla="*/ 2147483647 h 485"/>
              <a:gd name="T40" fmla="*/ 2147483647 w 784"/>
              <a:gd name="T41" fmla="*/ 2147483647 h 485"/>
              <a:gd name="T42" fmla="*/ 2147483647 w 784"/>
              <a:gd name="T43" fmla="*/ 2147483647 h 485"/>
              <a:gd name="T44" fmla="*/ 2147483647 w 784"/>
              <a:gd name="T45" fmla="*/ 2147483647 h 485"/>
              <a:gd name="T46" fmla="*/ 2147483647 w 784"/>
              <a:gd name="T47" fmla="*/ 2147483647 h 485"/>
              <a:gd name="T48" fmla="*/ 2147483647 w 784"/>
              <a:gd name="T49" fmla="*/ 2147483647 h 485"/>
              <a:gd name="T50" fmla="*/ 2147483647 w 784"/>
              <a:gd name="T51" fmla="*/ 2147483647 h 485"/>
              <a:gd name="T52" fmla="*/ 2147483647 w 784"/>
              <a:gd name="T53" fmla="*/ 0 h 485"/>
              <a:gd name="T54" fmla="*/ 2147483647 w 784"/>
              <a:gd name="T55" fmla="*/ 2147483647 h 485"/>
              <a:gd name="T56" fmla="*/ 2147483647 w 784"/>
              <a:gd name="T57" fmla="*/ 2147483647 h 485"/>
              <a:gd name="T58" fmla="*/ 2147483647 w 784"/>
              <a:gd name="T59" fmla="*/ 2147483647 h 485"/>
              <a:gd name="T60" fmla="*/ 2147483647 w 784"/>
              <a:gd name="T61" fmla="*/ 2147483647 h 485"/>
              <a:gd name="T62" fmla="*/ 2147483647 w 784"/>
              <a:gd name="T63" fmla="*/ 2147483647 h 485"/>
              <a:gd name="T64" fmla="*/ 2147483647 w 784"/>
              <a:gd name="T65" fmla="*/ 2147483647 h 485"/>
              <a:gd name="T66" fmla="*/ 2147483647 w 784"/>
              <a:gd name="T67" fmla="*/ 2147483647 h 485"/>
              <a:gd name="T68" fmla="*/ 2147483647 w 784"/>
              <a:gd name="T69" fmla="*/ 2147483647 h 485"/>
              <a:gd name="T70" fmla="*/ 2147483647 w 784"/>
              <a:gd name="T71" fmla="*/ 2147483647 h 485"/>
              <a:gd name="T72" fmla="*/ 2147483647 w 784"/>
              <a:gd name="T73" fmla="*/ 2147483647 h 485"/>
              <a:gd name="T74" fmla="*/ 2147483647 w 784"/>
              <a:gd name="T75" fmla="*/ 2147483647 h 485"/>
              <a:gd name="T76" fmla="*/ 2147483647 w 784"/>
              <a:gd name="T77" fmla="*/ 2147483647 h 485"/>
              <a:gd name="T78" fmla="*/ 2147483647 w 784"/>
              <a:gd name="T79" fmla="*/ 2147483647 h 485"/>
              <a:gd name="T80" fmla="*/ 2147483647 w 784"/>
              <a:gd name="T81" fmla="*/ 2147483647 h 485"/>
              <a:gd name="T82" fmla="*/ 2147483647 w 784"/>
              <a:gd name="T83" fmla="*/ 2147483647 h 485"/>
              <a:gd name="T84" fmla="*/ 2147483647 w 784"/>
              <a:gd name="T85" fmla="*/ 2147483647 h 485"/>
              <a:gd name="T86" fmla="*/ 2147483647 w 784"/>
              <a:gd name="T87" fmla="*/ 2147483647 h 485"/>
              <a:gd name="T88" fmla="*/ 2147483647 w 784"/>
              <a:gd name="T89" fmla="*/ 2147483647 h 485"/>
              <a:gd name="T90" fmla="*/ 2147483647 w 784"/>
              <a:gd name="T91" fmla="*/ 2147483647 h 485"/>
              <a:gd name="T92" fmla="*/ 2147483647 w 784"/>
              <a:gd name="T93" fmla="*/ 2147483647 h 485"/>
              <a:gd name="T94" fmla="*/ 2147483647 w 784"/>
              <a:gd name="T95" fmla="*/ 2147483647 h 485"/>
              <a:gd name="T96" fmla="*/ 2147483647 w 784"/>
              <a:gd name="T97" fmla="*/ 2147483647 h 485"/>
              <a:gd name="T98" fmla="*/ 2147483647 w 784"/>
              <a:gd name="T99" fmla="*/ 2147483647 h 485"/>
              <a:gd name="T100" fmla="*/ 2147483647 w 784"/>
              <a:gd name="T101" fmla="*/ 2147483647 h 485"/>
              <a:gd name="T102" fmla="*/ 2147483647 w 784"/>
              <a:gd name="T103" fmla="*/ 2147483647 h 48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84"/>
              <a:gd name="T157" fmla="*/ 0 h 485"/>
              <a:gd name="T158" fmla="*/ 784 w 784"/>
              <a:gd name="T159" fmla="*/ 485 h 485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84" h="485">
                <a:moveTo>
                  <a:pt x="638" y="485"/>
                </a:moveTo>
                <a:lnTo>
                  <a:pt x="629" y="485"/>
                </a:lnTo>
                <a:lnTo>
                  <a:pt x="620" y="482"/>
                </a:lnTo>
                <a:lnTo>
                  <a:pt x="611" y="480"/>
                </a:lnTo>
                <a:lnTo>
                  <a:pt x="601" y="477"/>
                </a:lnTo>
                <a:lnTo>
                  <a:pt x="594" y="474"/>
                </a:lnTo>
                <a:lnTo>
                  <a:pt x="585" y="468"/>
                </a:lnTo>
                <a:lnTo>
                  <a:pt x="578" y="463"/>
                </a:lnTo>
                <a:lnTo>
                  <a:pt x="571" y="458"/>
                </a:lnTo>
                <a:lnTo>
                  <a:pt x="552" y="455"/>
                </a:lnTo>
                <a:lnTo>
                  <a:pt x="532" y="452"/>
                </a:lnTo>
                <a:lnTo>
                  <a:pt x="512" y="449"/>
                </a:lnTo>
                <a:lnTo>
                  <a:pt x="491" y="446"/>
                </a:lnTo>
                <a:lnTo>
                  <a:pt x="488" y="449"/>
                </a:lnTo>
                <a:lnTo>
                  <a:pt x="484" y="452"/>
                </a:lnTo>
                <a:lnTo>
                  <a:pt x="480" y="455"/>
                </a:lnTo>
                <a:lnTo>
                  <a:pt x="476" y="458"/>
                </a:lnTo>
                <a:lnTo>
                  <a:pt x="457" y="465"/>
                </a:lnTo>
                <a:lnTo>
                  <a:pt x="437" y="472"/>
                </a:lnTo>
                <a:lnTo>
                  <a:pt x="417" y="476"/>
                </a:lnTo>
                <a:lnTo>
                  <a:pt x="396" y="478"/>
                </a:lnTo>
                <a:lnTo>
                  <a:pt x="388" y="479"/>
                </a:lnTo>
                <a:lnTo>
                  <a:pt x="378" y="479"/>
                </a:lnTo>
                <a:lnTo>
                  <a:pt x="359" y="478"/>
                </a:lnTo>
                <a:lnTo>
                  <a:pt x="341" y="476"/>
                </a:lnTo>
                <a:lnTo>
                  <a:pt x="323" y="473"/>
                </a:lnTo>
                <a:lnTo>
                  <a:pt x="305" y="467"/>
                </a:lnTo>
                <a:lnTo>
                  <a:pt x="288" y="461"/>
                </a:lnTo>
                <a:lnTo>
                  <a:pt x="272" y="453"/>
                </a:lnTo>
                <a:lnTo>
                  <a:pt x="257" y="445"/>
                </a:lnTo>
                <a:lnTo>
                  <a:pt x="242" y="434"/>
                </a:lnTo>
                <a:lnTo>
                  <a:pt x="228" y="423"/>
                </a:lnTo>
                <a:lnTo>
                  <a:pt x="215" y="410"/>
                </a:lnTo>
                <a:lnTo>
                  <a:pt x="203" y="397"/>
                </a:lnTo>
                <a:lnTo>
                  <a:pt x="192" y="383"/>
                </a:lnTo>
                <a:lnTo>
                  <a:pt x="182" y="367"/>
                </a:lnTo>
                <a:lnTo>
                  <a:pt x="174" y="351"/>
                </a:lnTo>
                <a:lnTo>
                  <a:pt x="166" y="334"/>
                </a:lnTo>
                <a:lnTo>
                  <a:pt x="161" y="316"/>
                </a:lnTo>
                <a:lnTo>
                  <a:pt x="143" y="305"/>
                </a:lnTo>
                <a:lnTo>
                  <a:pt x="128" y="296"/>
                </a:lnTo>
                <a:lnTo>
                  <a:pt x="113" y="285"/>
                </a:lnTo>
                <a:lnTo>
                  <a:pt x="99" y="274"/>
                </a:lnTo>
                <a:lnTo>
                  <a:pt x="86" y="262"/>
                </a:lnTo>
                <a:lnTo>
                  <a:pt x="73" y="251"/>
                </a:lnTo>
                <a:lnTo>
                  <a:pt x="61" y="240"/>
                </a:lnTo>
                <a:lnTo>
                  <a:pt x="52" y="230"/>
                </a:lnTo>
                <a:lnTo>
                  <a:pt x="42" y="219"/>
                </a:lnTo>
                <a:lnTo>
                  <a:pt x="33" y="208"/>
                </a:lnTo>
                <a:lnTo>
                  <a:pt x="26" y="197"/>
                </a:lnTo>
                <a:lnTo>
                  <a:pt x="18" y="186"/>
                </a:lnTo>
                <a:lnTo>
                  <a:pt x="13" y="176"/>
                </a:lnTo>
                <a:lnTo>
                  <a:pt x="8" y="165"/>
                </a:lnTo>
                <a:lnTo>
                  <a:pt x="4" y="154"/>
                </a:lnTo>
                <a:lnTo>
                  <a:pt x="2" y="144"/>
                </a:lnTo>
                <a:lnTo>
                  <a:pt x="0" y="135"/>
                </a:lnTo>
                <a:lnTo>
                  <a:pt x="0" y="125"/>
                </a:lnTo>
                <a:lnTo>
                  <a:pt x="0" y="115"/>
                </a:lnTo>
                <a:lnTo>
                  <a:pt x="1" y="105"/>
                </a:lnTo>
                <a:lnTo>
                  <a:pt x="3" y="97"/>
                </a:lnTo>
                <a:lnTo>
                  <a:pt x="6" y="88"/>
                </a:lnTo>
                <a:lnTo>
                  <a:pt x="11" y="80"/>
                </a:lnTo>
                <a:lnTo>
                  <a:pt x="16" y="72"/>
                </a:lnTo>
                <a:lnTo>
                  <a:pt x="21" y="65"/>
                </a:lnTo>
                <a:lnTo>
                  <a:pt x="27" y="60"/>
                </a:lnTo>
                <a:lnTo>
                  <a:pt x="33" y="54"/>
                </a:lnTo>
                <a:lnTo>
                  <a:pt x="40" y="48"/>
                </a:lnTo>
                <a:lnTo>
                  <a:pt x="48" y="44"/>
                </a:lnTo>
                <a:lnTo>
                  <a:pt x="56" y="40"/>
                </a:lnTo>
                <a:lnTo>
                  <a:pt x="65" y="35"/>
                </a:lnTo>
                <a:lnTo>
                  <a:pt x="74" y="32"/>
                </a:lnTo>
                <a:lnTo>
                  <a:pt x="80" y="25"/>
                </a:lnTo>
                <a:lnTo>
                  <a:pt x="85" y="19"/>
                </a:lnTo>
                <a:lnTo>
                  <a:pt x="92" y="15"/>
                </a:lnTo>
                <a:lnTo>
                  <a:pt x="98" y="10"/>
                </a:lnTo>
                <a:lnTo>
                  <a:pt x="106" y="6"/>
                </a:lnTo>
                <a:lnTo>
                  <a:pt x="113" y="4"/>
                </a:lnTo>
                <a:lnTo>
                  <a:pt x="121" y="2"/>
                </a:lnTo>
                <a:lnTo>
                  <a:pt x="129" y="1"/>
                </a:lnTo>
                <a:lnTo>
                  <a:pt x="133" y="0"/>
                </a:lnTo>
                <a:lnTo>
                  <a:pt x="136" y="0"/>
                </a:lnTo>
                <a:lnTo>
                  <a:pt x="142" y="1"/>
                </a:lnTo>
                <a:lnTo>
                  <a:pt x="149" y="2"/>
                </a:lnTo>
                <a:lnTo>
                  <a:pt x="155" y="3"/>
                </a:lnTo>
                <a:lnTo>
                  <a:pt x="162" y="5"/>
                </a:lnTo>
                <a:lnTo>
                  <a:pt x="168" y="7"/>
                </a:lnTo>
                <a:lnTo>
                  <a:pt x="174" y="10"/>
                </a:lnTo>
                <a:lnTo>
                  <a:pt x="179" y="15"/>
                </a:lnTo>
                <a:lnTo>
                  <a:pt x="184" y="18"/>
                </a:lnTo>
                <a:lnTo>
                  <a:pt x="215" y="20"/>
                </a:lnTo>
                <a:lnTo>
                  <a:pt x="246" y="23"/>
                </a:lnTo>
                <a:lnTo>
                  <a:pt x="278" y="29"/>
                </a:lnTo>
                <a:lnTo>
                  <a:pt x="313" y="35"/>
                </a:lnTo>
                <a:lnTo>
                  <a:pt x="324" y="32"/>
                </a:lnTo>
                <a:lnTo>
                  <a:pt x="336" y="30"/>
                </a:lnTo>
                <a:lnTo>
                  <a:pt x="349" y="28"/>
                </a:lnTo>
                <a:lnTo>
                  <a:pt x="361" y="25"/>
                </a:lnTo>
                <a:lnTo>
                  <a:pt x="369" y="25"/>
                </a:lnTo>
                <a:lnTo>
                  <a:pt x="379" y="25"/>
                </a:lnTo>
                <a:lnTo>
                  <a:pt x="393" y="25"/>
                </a:lnTo>
                <a:lnTo>
                  <a:pt x="407" y="27"/>
                </a:lnTo>
                <a:lnTo>
                  <a:pt x="421" y="29"/>
                </a:lnTo>
                <a:lnTo>
                  <a:pt x="435" y="32"/>
                </a:lnTo>
                <a:lnTo>
                  <a:pt x="448" y="36"/>
                </a:lnTo>
                <a:lnTo>
                  <a:pt x="461" y="41"/>
                </a:lnTo>
                <a:lnTo>
                  <a:pt x="474" y="46"/>
                </a:lnTo>
                <a:lnTo>
                  <a:pt x="487" y="52"/>
                </a:lnTo>
                <a:lnTo>
                  <a:pt x="499" y="60"/>
                </a:lnTo>
                <a:lnTo>
                  <a:pt x="510" y="68"/>
                </a:lnTo>
                <a:lnTo>
                  <a:pt x="521" y="76"/>
                </a:lnTo>
                <a:lnTo>
                  <a:pt x="531" y="85"/>
                </a:lnTo>
                <a:lnTo>
                  <a:pt x="542" y="95"/>
                </a:lnTo>
                <a:lnTo>
                  <a:pt x="552" y="105"/>
                </a:lnTo>
                <a:lnTo>
                  <a:pt x="560" y="116"/>
                </a:lnTo>
                <a:lnTo>
                  <a:pt x="568" y="128"/>
                </a:lnTo>
                <a:lnTo>
                  <a:pt x="594" y="142"/>
                </a:lnTo>
                <a:lnTo>
                  <a:pt x="623" y="159"/>
                </a:lnTo>
                <a:lnTo>
                  <a:pt x="638" y="169"/>
                </a:lnTo>
                <a:lnTo>
                  <a:pt x="654" y="180"/>
                </a:lnTo>
                <a:lnTo>
                  <a:pt x="670" y="191"/>
                </a:lnTo>
                <a:lnTo>
                  <a:pt x="686" y="203"/>
                </a:lnTo>
                <a:lnTo>
                  <a:pt x="702" y="216"/>
                </a:lnTo>
                <a:lnTo>
                  <a:pt x="717" y="230"/>
                </a:lnTo>
                <a:lnTo>
                  <a:pt x="731" y="243"/>
                </a:lnTo>
                <a:lnTo>
                  <a:pt x="744" y="258"/>
                </a:lnTo>
                <a:lnTo>
                  <a:pt x="755" y="272"/>
                </a:lnTo>
                <a:lnTo>
                  <a:pt x="766" y="287"/>
                </a:lnTo>
                <a:lnTo>
                  <a:pt x="773" y="303"/>
                </a:lnTo>
                <a:lnTo>
                  <a:pt x="780" y="318"/>
                </a:lnTo>
                <a:lnTo>
                  <a:pt x="782" y="329"/>
                </a:lnTo>
                <a:lnTo>
                  <a:pt x="784" y="339"/>
                </a:lnTo>
                <a:lnTo>
                  <a:pt x="784" y="348"/>
                </a:lnTo>
                <a:lnTo>
                  <a:pt x="784" y="358"/>
                </a:lnTo>
                <a:lnTo>
                  <a:pt x="783" y="367"/>
                </a:lnTo>
                <a:lnTo>
                  <a:pt x="781" y="377"/>
                </a:lnTo>
                <a:lnTo>
                  <a:pt x="777" y="385"/>
                </a:lnTo>
                <a:lnTo>
                  <a:pt x="774" y="394"/>
                </a:lnTo>
                <a:lnTo>
                  <a:pt x="769" y="401"/>
                </a:lnTo>
                <a:lnTo>
                  <a:pt x="764" y="408"/>
                </a:lnTo>
                <a:lnTo>
                  <a:pt x="758" y="414"/>
                </a:lnTo>
                <a:lnTo>
                  <a:pt x="751" y="421"/>
                </a:lnTo>
                <a:lnTo>
                  <a:pt x="745" y="426"/>
                </a:lnTo>
                <a:lnTo>
                  <a:pt x="737" y="432"/>
                </a:lnTo>
                <a:lnTo>
                  <a:pt x="729" y="437"/>
                </a:lnTo>
                <a:lnTo>
                  <a:pt x="719" y="441"/>
                </a:lnTo>
                <a:lnTo>
                  <a:pt x="713" y="450"/>
                </a:lnTo>
                <a:lnTo>
                  <a:pt x="705" y="458"/>
                </a:lnTo>
                <a:lnTo>
                  <a:pt x="697" y="465"/>
                </a:lnTo>
                <a:lnTo>
                  <a:pt x="688" y="471"/>
                </a:lnTo>
                <a:lnTo>
                  <a:pt x="678" y="476"/>
                </a:lnTo>
                <a:lnTo>
                  <a:pt x="668" y="480"/>
                </a:lnTo>
                <a:lnTo>
                  <a:pt x="658" y="482"/>
                </a:lnTo>
                <a:lnTo>
                  <a:pt x="647" y="485"/>
                </a:lnTo>
                <a:lnTo>
                  <a:pt x="642" y="485"/>
                </a:lnTo>
                <a:lnTo>
                  <a:pt x="638" y="485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065" name="Freeform 17"/>
          <p:cNvSpPr>
            <a:spLocks/>
          </p:cNvSpPr>
          <p:nvPr/>
        </p:nvSpPr>
        <p:spPr bwMode="auto">
          <a:xfrm>
            <a:off x="9049941" y="1108473"/>
            <a:ext cx="236934" cy="257175"/>
          </a:xfrm>
          <a:custGeom>
            <a:avLst/>
            <a:gdLst>
              <a:gd name="T0" fmla="*/ 2147483647 w 598"/>
              <a:gd name="T1" fmla="*/ 2147483647 h 650"/>
              <a:gd name="T2" fmla="*/ 2147483647 w 598"/>
              <a:gd name="T3" fmla="*/ 2147483647 h 650"/>
              <a:gd name="T4" fmla="*/ 2147483647 w 598"/>
              <a:gd name="T5" fmla="*/ 2147483647 h 650"/>
              <a:gd name="T6" fmla="*/ 2147483647 w 598"/>
              <a:gd name="T7" fmla="*/ 2147483647 h 650"/>
              <a:gd name="T8" fmla="*/ 2147483647 w 598"/>
              <a:gd name="T9" fmla="*/ 2147483647 h 650"/>
              <a:gd name="T10" fmla="*/ 2147483647 w 598"/>
              <a:gd name="T11" fmla="*/ 2147483647 h 650"/>
              <a:gd name="T12" fmla="*/ 2147483647 w 598"/>
              <a:gd name="T13" fmla="*/ 2147483647 h 650"/>
              <a:gd name="T14" fmla="*/ 2147483647 w 598"/>
              <a:gd name="T15" fmla="*/ 2147483647 h 650"/>
              <a:gd name="T16" fmla="*/ 2147483647 w 598"/>
              <a:gd name="T17" fmla="*/ 2147483647 h 650"/>
              <a:gd name="T18" fmla="*/ 2147483647 w 598"/>
              <a:gd name="T19" fmla="*/ 2147483647 h 650"/>
              <a:gd name="T20" fmla="*/ 2147483647 w 598"/>
              <a:gd name="T21" fmla="*/ 2147483647 h 650"/>
              <a:gd name="T22" fmla="*/ 2147483647 w 598"/>
              <a:gd name="T23" fmla="*/ 2147483647 h 650"/>
              <a:gd name="T24" fmla="*/ 2147483647 w 598"/>
              <a:gd name="T25" fmla="*/ 2147483647 h 650"/>
              <a:gd name="T26" fmla="*/ 2147483647 w 598"/>
              <a:gd name="T27" fmla="*/ 2147483647 h 650"/>
              <a:gd name="T28" fmla="*/ 2147483647 w 598"/>
              <a:gd name="T29" fmla="*/ 2147483647 h 650"/>
              <a:gd name="T30" fmla="*/ 2147483647 w 598"/>
              <a:gd name="T31" fmla="*/ 2147483647 h 650"/>
              <a:gd name="T32" fmla="*/ 2147483647 w 598"/>
              <a:gd name="T33" fmla="*/ 2147483647 h 650"/>
              <a:gd name="T34" fmla="*/ 2147483647 w 598"/>
              <a:gd name="T35" fmla="*/ 0 h 650"/>
              <a:gd name="T36" fmla="*/ 2147483647 w 598"/>
              <a:gd name="T37" fmla="*/ 2147483647 h 650"/>
              <a:gd name="T38" fmla="*/ 2147483647 w 598"/>
              <a:gd name="T39" fmla="*/ 2147483647 h 650"/>
              <a:gd name="T40" fmla="*/ 2147483647 w 598"/>
              <a:gd name="T41" fmla="*/ 2147483647 h 650"/>
              <a:gd name="T42" fmla="*/ 2147483647 w 598"/>
              <a:gd name="T43" fmla="*/ 2147483647 h 650"/>
              <a:gd name="T44" fmla="*/ 2147483647 w 598"/>
              <a:gd name="T45" fmla="*/ 2147483647 h 650"/>
              <a:gd name="T46" fmla="*/ 2147483647 w 598"/>
              <a:gd name="T47" fmla="*/ 2147483647 h 650"/>
              <a:gd name="T48" fmla="*/ 2147483647 w 598"/>
              <a:gd name="T49" fmla="*/ 2147483647 h 650"/>
              <a:gd name="T50" fmla="*/ 2147483647 w 598"/>
              <a:gd name="T51" fmla="*/ 2147483647 h 650"/>
              <a:gd name="T52" fmla="*/ 2147483647 w 598"/>
              <a:gd name="T53" fmla="*/ 2147483647 h 650"/>
              <a:gd name="T54" fmla="*/ 2147483647 w 598"/>
              <a:gd name="T55" fmla="*/ 2147483647 h 650"/>
              <a:gd name="T56" fmla="*/ 2147483647 w 598"/>
              <a:gd name="T57" fmla="*/ 2147483647 h 650"/>
              <a:gd name="T58" fmla="*/ 2147483647 w 598"/>
              <a:gd name="T59" fmla="*/ 2147483647 h 650"/>
              <a:gd name="T60" fmla="*/ 2147483647 w 598"/>
              <a:gd name="T61" fmla="*/ 2147483647 h 650"/>
              <a:gd name="T62" fmla="*/ 2147483647 w 598"/>
              <a:gd name="T63" fmla="*/ 2147483647 h 650"/>
              <a:gd name="T64" fmla="*/ 2147483647 w 598"/>
              <a:gd name="T65" fmla="*/ 2147483647 h 650"/>
              <a:gd name="T66" fmla="*/ 2147483647 w 598"/>
              <a:gd name="T67" fmla="*/ 2147483647 h 650"/>
              <a:gd name="T68" fmla="*/ 2147483647 w 598"/>
              <a:gd name="T69" fmla="*/ 2147483647 h 650"/>
              <a:gd name="T70" fmla="*/ 2147483647 w 598"/>
              <a:gd name="T71" fmla="*/ 2147483647 h 650"/>
              <a:gd name="T72" fmla="*/ 2147483647 w 598"/>
              <a:gd name="T73" fmla="*/ 2147483647 h 650"/>
              <a:gd name="T74" fmla="*/ 2147483647 w 598"/>
              <a:gd name="T75" fmla="*/ 2147483647 h 650"/>
              <a:gd name="T76" fmla="*/ 2147483647 w 598"/>
              <a:gd name="T77" fmla="*/ 2147483647 h 650"/>
              <a:gd name="T78" fmla="*/ 2147483647 w 598"/>
              <a:gd name="T79" fmla="*/ 2147483647 h 650"/>
              <a:gd name="T80" fmla="*/ 2147483647 w 598"/>
              <a:gd name="T81" fmla="*/ 2147483647 h 650"/>
              <a:gd name="T82" fmla="*/ 2147483647 w 598"/>
              <a:gd name="T83" fmla="*/ 2147483647 h 650"/>
              <a:gd name="T84" fmla="*/ 2147483647 w 598"/>
              <a:gd name="T85" fmla="*/ 2147483647 h 650"/>
              <a:gd name="T86" fmla="*/ 2147483647 w 598"/>
              <a:gd name="T87" fmla="*/ 2147483647 h 650"/>
              <a:gd name="T88" fmla="*/ 2147483647 w 598"/>
              <a:gd name="T89" fmla="*/ 2147483647 h 650"/>
              <a:gd name="T90" fmla="*/ 2147483647 w 598"/>
              <a:gd name="T91" fmla="*/ 2147483647 h 650"/>
              <a:gd name="T92" fmla="*/ 2147483647 w 598"/>
              <a:gd name="T93" fmla="*/ 2147483647 h 650"/>
              <a:gd name="T94" fmla="*/ 2147483647 w 598"/>
              <a:gd name="T95" fmla="*/ 2147483647 h 650"/>
              <a:gd name="T96" fmla="*/ 2147483647 w 598"/>
              <a:gd name="T97" fmla="*/ 2147483647 h 650"/>
              <a:gd name="T98" fmla="*/ 2147483647 w 598"/>
              <a:gd name="T99" fmla="*/ 2147483647 h 650"/>
              <a:gd name="T100" fmla="*/ 2147483647 w 598"/>
              <a:gd name="T101" fmla="*/ 2147483647 h 650"/>
              <a:gd name="T102" fmla="*/ 2147483647 w 598"/>
              <a:gd name="T103" fmla="*/ 2147483647 h 650"/>
              <a:gd name="T104" fmla="*/ 2147483647 w 598"/>
              <a:gd name="T105" fmla="*/ 2147483647 h 650"/>
              <a:gd name="T106" fmla="*/ 2147483647 w 598"/>
              <a:gd name="T107" fmla="*/ 2147483647 h 650"/>
              <a:gd name="T108" fmla="*/ 2147483647 w 598"/>
              <a:gd name="T109" fmla="*/ 2147483647 h 650"/>
              <a:gd name="T110" fmla="*/ 2147483647 w 598"/>
              <a:gd name="T111" fmla="*/ 2147483647 h 650"/>
              <a:gd name="T112" fmla="*/ 2147483647 w 598"/>
              <a:gd name="T113" fmla="*/ 2147483647 h 650"/>
              <a:gd name="T114" fmla="*/ 2147483647 w 598"/>
              <a:gd name="T115" fmla="*/ 2147483647 h 650"/>
              <a:gd name="T116" fmla="*/ 2147483647 w 598"/>
              <a:gd name="T117" fmla="*/ 2147483647 h 650"/>
              <a:gd name="T118" fmla="*/ 2147483647 w 598"/>
              <a:gd name="T119" fmla="*/ 2147483647 h 650"/>
              <a:gd name="T120" fmla="*/ 2147483647 w 598"/>
              <a:gd name="T121" fmla="*/ 2147483647 h 650"/>
              <a:gd name="T122" fmla="*/ 2147483647 w 598"/>
              <a:gd name="T123" fmla="*/ 2147483647 h 650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598"/>
              <a:gd name="T187" fmla="*/ 0 h 650"/>
              <a:gd name="T188" fmla="*/ 598 w 598"/>
              <a:gd name="T189" fmla="*/ 650 h 650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598" h="650">
                <a:moveTo>
                  <a:pt x="202" y="650"/>
                </a:moveTo>
                <a:lnTo>
                  <a:pt x="195" y="650"/>
                </a:lnTo>
                <a:lnTo>
                  <a:pt x="187" y="648"/>
                </a:lnTo>
                <a:lnTo>
                  <a:pt x="180" y="646"/>
                </a:lnTo>
                <a:lnTo>
                  <a:pt x="173" y="643"/>
                </a:lnTo>
                <a:lnTo>
                  <a:pt x="167" y="638"/>
                </a:lnTo>
                <a:lnTo>
                  <a:pt x="160" y="634"/>
                </a:lnTo>
                <a:lnTo>
                  <a:pt x="155" y="628"/>
                </a:lnTo>
                <a:lnTo>
                  <a:pt x="148" y="621"/>
                </a:lnTo>
                <a:lnTo>
                  <a:pt x="142" y="610"/>
                </a:lnTo>
                <a:lnTo>
                  <a:pt x="136" y="601"/>
                </a:lnTo>
                <a:lnTo>
                  <a:pt x="133" y="591"/>
                </a:lnTo>
                <a:lnTo>
                  <a:pt x="130" y="582"/>
                </a:lnTo>
                <a:lnTo>
                  <a:pt x="127" y="571"/>
                </a:lnTo>
                <a:lnTo>
                  <a:pt x="123" y="567"/>
                </a:lnTo>
                <a:lnTo>
                  <a:pt x="117" y="562"/>
                </a:lnTo>
                <a:lnTo>
                  <a:pt x="109" y="557"/>
                </a:lnTo>
                <a:lnTo>
                  <a:pt x="102" y="553"/>
                </a:lnTo>
                <a:lnTo>
                  <a:pt x="92" y="548"/>
                </a:lnTo>
                <a:lnTo>
                  <a:pt x="90" y="547"/>
                </a:lnTo>
                <a:lnTo>
                  <a:pt x="83" y="543"/>
                </a:lnTo>
                <a:lnTo>
                  <a:pt x="77" y="539"/>
                </a:lnTo>
                <a:lnTo>
                  <a:pt x="69" y="533"/>
                </a:lnTo>
                <a:lnTo>
                  <a:pt x="61" y="525"/>
                </a:lnTo>
                <a:lnTo>
                  <a:pt x="56" y="520"/>
                </a:lnTo>
                <a:lnTo>
                  <a:pt x="51" y="513"/>
                </a:lnTo>
                <a:lnTo>
                  <a:pt x="48" y="507"/>
                </a:lnTo>
                <a:lnTo>
                  <a:pt x="45" y="499"/>
                </a:lnTo>
                <a:lnTo>
                  <a:pt x="39" y="486"/>
                </a:lnTo>
                <a:lnTo>
                  <a:pt x="36" y="472"/>
                </a:lnTo>
                <a:lnTo>
                  <a:pt x="33" y="457"/>
                </a:lnTo>
                <a:lnTo>
                  <a:pt x="32" y="443"/>
                </a:lnTo>
                <a:lnTo>
                  <a:pt x="31" y="428"/>
                </a:lnTo>
                <a:lnTo>
                  <a:pt x="31" y="413"/>
                </a:lnTo>
                <a:lnTo>
                  <a:pt x="25" y="409"/>
                </a:lnTo>
                <a:lnTo>
                  <a:pt x="21" y="404"/>
                </a:lnTo>
                <a:lnTo>
                  <a:pt x="14" y="399"/>
                </a:lnTo>
                <a:lnTo>
                  <a:pt x="10" y="391"/>
                </a:lnTo>
                <a:lnTo>
                  <a:pt x="6" y="383"/>
                </a:lnTo>
                <a:lnTo>
                  <a:pt x="2" y="376"/>
                </a:lnTo>
                <a:lnTo>
                  <a:pt x="1" y="367"/>
                </a:lnTo>
                <a:lnTo>
                  <a:pt x="0" y="359"/>
                </a:lnTo>
                <a:lnTo>
                  <a:pt x="0" y="350"/>
                </a:lnTo>
                <a:lnTo>
                  <a:pt x="0" y="341"/>
                </a:lnTo>
                <a:lnTo>
                  <a:pt x="2" y="332"/>
                </a:lnTo>
                <a:lnTo>
                  <a:pt x="6" y="322"/>
                </a:lnTo>
                <a:lnTo>
                  <a:pt x="9" y="311"/>
                </a:lnTo>
                <a:lnTo>
                  <a:pt x="13" y="301"/>
                </a:lnTo>
                <a:lnTo>
                  <a:pt x="19" y="291"/>
                </a:lnTo>
                <a:lnTo>
                  <a:pt x="25" y="280"/>
                </a:lnTo>
                <a:lnTo>
                  <a:pt x="33" y="269"/>
                </a:lnTo>
                <a:lnTo>
                  <a:pt x="41" y="258"/>
                </a:lnTo>
                <a:lnTo>
                  <a:pt x="47" y="252"/>
                </a:lnTo>
                <a:lnTo>
                  <a:pt x="51" y="246"/>
                </a:lnTo>
                <a:lnTo>
                  <a:pt x="56" y="241"/>
                </a:lnTo>
                <a:lnTo>
                  <a:pt x="58" y="239"/>
                </a:lnTo>
                <a:lnTo>
                  <a:pt x="62" y="225"/>
                </a:lnTo>
                <a:lnTo>
                  <a:pt x="67" y="213"/>
                </a:lnTo>
                <a:lnTo>
                  <a:pt x="69" y="206"/>
                </a:lnTo>
                <a:lnTo>
                  <a:pt x="72" y="201"/>
                </a:lnTo>
                <a:lnTo>
                  <a:pt x="70" y="195"/>
                </a:lnTo>
                <a:lnTo>
                  <a:pt x="69" y="188"/>
                </a:lnTo>
                <a:lnTo>
                  <a:pt x="67" y="180"/>
                </a:lnTo>
                <a:lnTo>
                  <a:pt x="64" y="173"/>
                </a:lnTo>
                <a:lnTo>
                  <a:pt x="61" y="163"/>
                </a:lnTo>
                <a:lnTo>
                  <a:pt x="58" y="152"/>
                </a:lnTo>
                <a:lnTo>
                  <a:pt x="54" y="141"/>
                </a:lnTo>
                <a:lnTo>
                  <a:pt x="53" y="128"/>
                </a:lnTo>
                <a:lnTo>
                  <a:pt x="52" y="117"/>
                </a:lnTo>
                <a:lnTo>
                  <a:pt x="53" y="106"/>
                </a:lnTo>
                <a:lnTo>
                  <a:pt x="54" y="95"/>
                </a:lnTo>
                <a:lnTo>
                  <a:pt x="56" y="84"/>
                </a:lnTo>
                <a:lnTo>
                  <a:pt x="61" y="74"/>
                </a:lnTo>
                <a:lnTo>
                  <a:pt x="65" y="65"/>
                </a:lnTo>
                <a:lnTo>
                  <a:pt x="70" y="56"/>
                </a:lnTo>
                <a:lnTo>
                  <a:pt x="78" y="47"/>
                </a:lnTo>
                <a:lnTo>
                  <a:pt x="85" y="40"/>
                </a:lnTo>
                <a:lnTo>
                  <a:pt x="92" y="33"/>
                </a:lnTo>
                <a:lnTo>
                  <a:pt x="101" y="28"/>
                </a:lnTo>
                <a:lnTo>
                  <a:pt x="109" y="23"/>
                </a:lnTo>
                <a:lnTo>
                  <a:pt x="118" y="18"/>
                </a:lnTo>
                <a:lnTo>
                  <a:pt x="127" y="15"/>
                </a:lnTo>
                <a:lnTo>
                  <a:pt x="135" y="12"/>
                </a:lnTo>
                <a:lnTo>
                  <a:pt x="144" y="9"/>
                </a:lnTo>
                <a:lnTo>
                  <a:pt x="161" y="4"/>
                </a:lnTo>
                <a:lnTo>
                  <a:pt x="176" y="2"/>
                </a:lnTo>
                <a:lnTo>
                  <a:pt x="190" y="1"/>
                </a:lnTo>
                <a:lnTo>
                  <a:pt x="201" y="0"/>
                </a:lnTo>
                <a:lnTo>
                  <a:pt x="215" y="0"/>
                </a:lnTo>
                <a:lnTo>
                  <a:pt x="229" y="0"/>
                </a:lnTo>
                <a:lnTo>
                  <a:pt x="261" y="1"/>
                </a:lnTo>
                <a:lnTo>
                  <a:pt x="292" y="2"/>
                </a:lnTo>
                <a:lnTo>
                  <a:pt x="308" y="4"/>
                </a:lnTo>
                <a:lnTo>
                  <a:pt x="324" y="6"/>
                </a:lnTo>
                <a:lnTo>
                  <a:pt x="339" y="9"/>
                </a:lnTo>
                <a:lnTo>
                  <a:pt x="356" y="12"/>
                </a:lnTo>
                <a:lnTo>
                  <a:pt x="371" y="16"/>
                </a:lnTo>
                <a:lnTo>
                  <a:pt x="386" y="22"/>
                </a:lnTo>
                <a:lnTo>
                  <a:pt x="401" y="27"/>
                </a:lnTo>
                <a:lnTo>
                  <a:pt x="416" y="33"/>
                </a:lnTo>
                <a:lnTo>
                  <a:pt x="430" y="42"/>
                </a:lnTo>
                <a:lnTo>
                  <a:pt x="443" y="51"/>
                </a:lnTo>
                <a:lnTo>
                  <a:pt x="457" y="60"/>
                </a:lnTo>
                <a:lnTo>
                  <a:pt x="469" y="71"/>
                </a:lnTo>
                <a:lnTo>
                  <a:pt x="482" y="84"/>
                </a:lnTo>
                <a:lnTo>
                  <a:pt x="495" y="98"/>
                </a:lnTo>
                <a:lnTo>
                  <a:pt x="507" y="113"/>
                </a:lnTo>
                <a:lnTo>
                  <a:pt x="520" y="130"/>
                </a:lnTo>
                <a:lnTo>
                  <a:pt x="531" y="147"/>
                </a:lnTo>
                <a:lnTo>
                  <a:pt x="542" y="165"/>
                </a:lnTo>
                <a:lnTo>
                  <a:pt x="552" y="184"/>
                </a:lnTo>
                <a:lnTo>
                  <a:pt x="562" y="202"/>
                </a:lnTo>
                <a:lnTo>
                  <a:pt x="571" y="221"/>
                </a:lnTo>
                <a:lnTo>
                  <a:pt x="578" y="242"/>
                </a:lnTo>
                <a:lnTo>
                  <a:pt x="585" y="261"/>
                </a:lnTo>
                <a:lnTo>
                  <a:pt x="590" y="282"/>
                </a:lnTo>
                <a:lnTo>
                  <a:pt x="594" y="302"/>
                </a:lnTo>
                <a:lnTo>
                  <a:pt x="596" y="323"/>
                </a:lnTo>
                <a:lnTo>
                  <a:pt x="598" y="343"/>
                </a:lnTo>
                <a:lnTo>
                  <a:pt x="596" y="364"/>
                </a:lnTo>
                <a:lnTo>
                  <a:pt x="594" y="379"/>
                </a:lnTo>
                <a:lnTo>
                  <a:pt x="592" y="394"/>
                </a:lnTo>
                <a:lnTo>
                  <a:pt x="589" y="409"/>
                </a:lnTo>
                <a:lnTo>
                  <a:pt x="586" y="423"/>
                </a:lnTo>
                <a:lnTo>
                  <a:pt x="581" y="437"/>
                </a:lnTo>
                <a:lnTo>
                  <a:pt x="577" y="450"/>
                </a:lnTo>
                <a:lnTo>
                  <a:pt x="572" y="462"/>
                </a:lnTo>
                <a:lnTo>
                  <a:pt x="565" y="475"/>
                </a:lnTo>
                <a:lnTo>
                  <a:pt x="559" y="486"/>
                </a:lnTo>
                <a:lnTo>
                  <a:pt x="552" y="497"/>
                </a:lnTo>
                <a:lnTo>
                  <a:pt x="545" y="508"/>
                </a:lnTo>
                <a:lnTo>
                  <a:pt x="536" y="517"/>
                </a:lnTo>
                <a:lnTo>
                  <a:pt x="527" y="526"/>
                </a:lnTo>
                <a:lnTo>
                  <a:pt x="519" y="535"/>
                </a:lnTo>
                <a:lnTo>
                  <a:pt x="509" y="542"/>
                </a:lnTo>
                <a:lnTo>
                  <a:pt x="499" y="550"/>
                </a:lnTo>
                <a:lnTo>
                  <a:pt x="490" y="555"/>
                </a:lnTo>
                <a:lnTo>
                  <a:pt x="480" y="560"/>
                </a:lnTo>
                <a:lnTo>
                  <a:pt x="469" y="564"/>
                </a:lnTo>
                <a:lnTo>
                  <a:pt x="458" y="567"/>
                </a:lnTo>
                <a:lnTo>
                  <a:pt x="446" y="570"/>
                </a:lnTo>
                <a:lnTo>
                  <a:pt x="434" y="571"/>
                </a:lnTo>
                <a:lnTo>
                  <a:pt x="423" y="572"/>
                </a:lnTo>
                <a:lnTo>
                  <a:pt x="410" y="574"/>
                </a:lnTo>
                <a:lnTo>
                  <a:pt x="396" y="572"/>
                </a:lnTo>
                <a:lnTo>
                  <a:pt x="382" y="571"/>
                </a:lnTo>
                <a:lnTo>
                  <a:pt x="367" y="569"/>
                </a:lnTo>
                <a:lnTo>
                  <a:pt x="355" y="565"/>
                </a:lnTo>
                <a:lnTo>
                  <a:pt x="343" y="561"/>
                </a:lnTo>
                <a:lnTo>
                  <a:pt x="331" y="556"/>
                </a:lnTo>
                <a:lnTo>
                  <a:pt x="320" y="550"/>
                </a:lnTo>
                <a:lnTo>
                  <a:pt x="309" y="543"/>
                </a:lnTo>
                <a:lnTo>
                  <a:pt x="304" y="538"/>
                </a:lnTo>
                <a:lnTo>
                  <a:pt x="297" y="531"/>
                </a:lnTo>
                <a:lnTo>
                  <a:pt x="291" y="524"/>
                </a:lnTo>
                <a:lnTo>
                  <a:pt x="285" y="515"/>
                </a:lnTo>
                <a:lnTo>
                  <a:pt x="280" y="506"/>
                </a:lnTo>
                <a:lnTo>
                  <a:pt x="276" y="496"/>
                </a:lnTo>
                <a:lnTo>
                  <a:pt x="274" y="485"/>
                </a:lnTo>
                <a:lnTo>
                  <a:pt x="274" y="473"/>
                </a:lnTo>
                <a:lnTo>
                  <a:pt x="275" y="467"/>
                </a:lnTo>
                <a:lnTo>
                  <a:pt x="277" y="459"/>
                </a:lnTo>
                <a:lnTo>
                  <a:pt x="279" y="454"/>
                </a:lnTo>
                <a:lnTo>
                  <a:pt x="282" y="447"/>
                </a:lnTo>
                <a:lnTo>
                  <a:pt x="286" y="442"/>
                </a:lnTo>
                <a:lnTo>
                  <a:pt x="292" y="437"/>
                </a:lnTo>
                <a:lnTo>
                  <a:pt x="297" y="433"/>
                </a:lnTo>
                <a:lnTo>
                  <a:pt x="303" y="429"/>
                </a:lnTo>
                <a:lnTo>
                  <a:pt x="309" y="427"/>
                </a:lnTo>
                <a:lnTo>
                  <a:pt x="316" y="424"/>
                </a:lnTo>
                <a:lnTo>
                  <a:pt x="322" y="423"/>
                </a:lnTo>
                <a:lnTo>
                  <a:pt x="329" y="422"/>
                </a:lnTo>
                <a:lnTo>
                  <a:pt x="337" y="423"/>
                </a:lnTo>
                <a:lnTo>
                  <a:pt x="347" y="426"/>
                </a:lnTo>
                <a:lnTo>
                  <a:pt x="356" y="430"/>
                </a:lnTo>
                <a:lnTo>
                  <a:pt x="363" y="434"/>
                </a:lnTo>
                <a:lnTo>
                  <a:pt x="369" y="440"/>
                </a:lnTo>
                <a:lnTo>
                  <a:pt x="375" y="444"/>
                </a:lnTo>
                <a:lnTo>
                  <a:pt x="377" y="446"/>
                </a:lnTo>
                <a:lnTo>
                  <a:pt x="380" y="447"/>
                </a:lnTo>
                <a:lnTo>
                  <a:pt x="384" y="448"/>
                </a:lnTo>
                <a:lnTo>
                  <a:pt x="388" y="448"/>
                </a:lnTo>
                <a:lnTo>
                  <a:pt x="396" y="447"/>
                </a:lnTo>
                <a:lnTo>
                  <a:pt x="402" y="444"/>
                </a:lnTo>
                <a:lnTo>
                  <a:pt x="409" y="440"/>
                </a:lnTo>
                <a:lnTo>
                  <a:pt x="414" y="435"/>
                </a:lnTo>
                <a:lnTo>
                  <a:pt x="420" y="429"/>
                </a:lnTo>
                <a:lnTo>
                  <a:pt x="427" y="421"/>
                </a:lnTo>
                <a:lnTo>
                  <a:pt x="432" y="413"/>
                </a:lnTo>
                <a:lnTo>
                  <a:pt x="438" y="404"/>
                </a:lnTo>
                <a:lnTo>
                  <a:pt x="441" y="395"/>
                </a:lnTo>
                <a:lnTo>
                  <a:pt x="445" y="387"/>
                </a:lnTo>
                <a:lnTo>
                  <a:pt x="447" y="377"/>
                </a:lnTo>
                <a:lnTo>
                  <a:pt x="450" y="368"/>
                </a:lnTo>
                <a:lnTo>
                  <a:pt x="453" y="351"/>
                </a:lnTo>
                <a:lnTo>
                  <a:pt x="454" y="335"/>
                </a:lnTo>
                <a:lnTo>
                  <a:pt x="453" y="319"/>
                </a:lnTo>
                <a:lnTo>
                  <a:pt x="451" y="301"/>
                </a:lnTo>
                <a:lnTo>
                  <a:pt x="447" y="285"/>
                </a:lnTo>
                <a:lnTo>
                  <a:pt x="442" y="267"/>
                </a:lnTo>
                <a:lnTo>
                  <a:pt x="436" y="249"/>
                </a:lnTo>
                <a:lnTo>
                  <a:pt x="428" y="230"/>
                </a:lnTo>
                <a:lnTo>
                  <a:pt x="421" y="219"/>
                </a:lnTo>
                <a:lnTo>
                  <a:pt x="415" y="208"/>
                </a:lnTo>
                <a:lnTo>
                  <a:pt x="409" y="198"/>
                </a:lnTo>
                <a:lnTo>
                  <a:pt x="402" y="188"/>
                </a:lnTo>
                <a:lnTo>
                  <a:pt x="394" y="178"/>
                </a:lnTo>
                <a:lnTo>
                  <a:pt x="387" y="168"/>
                </a:lnTo>
                <a:lnTo>
                  <a:pt x="378" y="160"/>
                </a:lnTo>
                <a:lnTo>
                  <a:pt x="370" y="151"/>
                </a:lnTo>
                <a:lnTo>
                  <a:pt x="361" y="145"/>
                </a:lnTo>
                <a:lnTo>
                  <a:pt x="352" y="139"/>
                </a:lnTo>
                <a:lnTo>
                  <a:pt x="342" y="135"/>
                </a:lnTo>
                <a:lnTo>
                  <a:pt x="332" y="132"/>
                </a:lnTo>
                <a:lnTo>
                  <a:pt x="309" y="127"/>
                </a:lnTo>
                <a:lnTo>
                  <a:pt x="289" y="125"/>
                </a:lnTo>
                <a:lnTo>
                  <a:pt x="267" y="124"/>
                </a:lnTo>
                <a:lnTo>
                  <a:pt x="244" y="123"/>
                </a:lnTo>
                <a:lnTo>
                  <a:pt x="223" y="122"/>
                </a:lnTo>
                <a:lnTo>
                  <a:pt x="201" y="122"/>
                </a:lnTo>
                <a:lnTo>
                  <a:pt x="199" y="122"/>
                </a:lnTo>
                <a:lnTo>
                  <a:pt x="194" y="121"/>
                </a:lnTo>
                <a:lnTo>
                  <a:pt x="188" y="121"/>
                </a:lnTo>
                <a:lnTo>
                  <a:pt x="183" y="122"/>
                </a:lnTo>
                <a:lnTo>
                  <a:pt x="178" y="123"/>
                </a:lnTo>
                <a:lnTo>
                  <a:pt x="176" y="125"/>
                </a:lnTo>
                <a:lnTo>
                  <a:pt x="175" y="126"/>
                </a:lnTo>
                <a:lnTo>
                  <a:pt x="174" y="128"/>
                </a:lnTo>
                <a:lnTo>
                  <a:pt x="173" y="131"/>
                </a:lnTo>
                <a:lnTo>
                  <a:pt x="173" y="136"/>
                </a:lnTo>
                <a:lnTo>
                  <a:pt x="174" y="141"/>
                </a:lnTo>
                <a:lnTo>
                  <a:pt x="178" y="152"/>
                </a:lnTo>
                <a:lnTo>
                  <a:pt x="183" y="161"/>
                </a:lnTo>
                <a:lnTo>
                  <a:pt x="189" y="173"/>
                </a:lnTo>
                <a:lnTo>
                  <a:pt x="195" y="186"/>
                </a:lnTo>
                <a:lnTo>
                  <a:pt x="197" y="191"/>
                </a:lnTo>
                <a:lnTo>
                  <a:pt x="198" y="199"/>
                </a:lnTo>
                <a:lnTo>
                  <a:pt x="197" y="205"/>
                </a:lnTo>
                <a:lnTo>
                  <a:pt x="195" y="213"/>
                </a:lnTo>
                <a:lnTo>
                  <a:pt x="194" y="217"/>
                </a:lnTo>
                <a:lnTo>
                  <a:pt x="189" y="228"/>
                </a:lnTo>
                <a:lnTo>
                  <a:pt x="185" y="238"/>
                </a:lnTo>
                <a:lnTo>
                  <a:pt x="181" y="248"/>
                </a:lnTo>
                <a:lnTo>
                  <a:pt x="176" y="259"/>
                </a:lnTo>
                <a:lnTo>
                  <a:pt x="176" y="260"/>
                </a:lnTo>
                <a:lnTo>
                  <a:pt x="176" y="262"/>
                </a:lnTo>
                <a:lnTo>
                  <a:pt x="176" y="270"/>
                </a:lnTo>
                <a:lnTo>
                  <a:pt x="175" y="280"/>
                </a:lnTo>
                <a:lnTo>
                  <a:pt x="173" y="285"/>
                </a:lnTo>
                <a:lnTo>
                  <a:pt x="171" y="292"/>
                </a:lnTo>
                <a:lnTo>
                  <a:pt x="169" y="296"/>
                </a:lnTo>
                <a:lnTo>
                  <a:pt x="164" y="301"/>
                </a:lnTo>
                <a:lnTo>
                  <a:pt x="161" y="306"/>
                </a:lnTo>
                <a:lnTo>
                  <a:pt x="157" y="310"/>
                </a:lnTo>
                <a:lnTo>
                  <a:pt x="153" y="313"/>
                </a:lnTo>
                <a:lnTo>
                  <a:pt x="147" y="316"/>
                </a:lnTo>
                <a:lnTo>
                  <a:pt x="143" y="321"/>
                </a:lnTo>
                <a:lnTo>
                  <a:pt x="140" y="324"/>
                </a:lnTo>
                <a:lnTo>
                  <a:pt x="137" y="328"/>
                </a:lnTo>
                <a:lnTo>
                  <a:pt x="137" y="332"/>
                </a:lnTo>
                <a:lnTo>
                  <a:pt x="139" y="336"/>
                </a:lnTo>
                <a:lnTo>
                  <a:pt x="141" y="340"/>
                </a:lnTo>
                <a:lnTo>
                  <a:pt x="144" y="345"/>
                </a:lnTo>
                <a:lnTo>
                  <a:pt x="147" y="349"/>
                </a:lnTo>
                <a:lnTo>
                  <a:pt x="149" y="353"/>
                </a:lnTo>
                <a:lnTo>
                  <a:pt x="151" y="358"/>
                </a:lnTo>
                <a:lnTo>
                  <a:pt x="153" y="363"/>
                </a:lnTo>
                <a:lnTo>
                  <a:pt x="154" y="368"/>
                </a:lnTo>
                <a:lnTo>
                  <a:pt x="154" y="374"/>
                </a:lnTo>
                <a:lnTo>
                  <a:pt x="154" y="379"/>
                </a:lnTo>
                <a:lnTo>
                  <a:pt x="151" y="386"/>
                </a:lnTo>
                <a:lnTo>
                  <a:pt x="150" y="391"/>
                </a:lnTo>
                <a:lnTo>
                  <a:pt x="151" y="401"/>
                </a:lnTo>
                <a:lnTo>
                  <a:pt x="150" y="410"/>
                </a:lnTo>
                <a:lnTo>
                  <a:pt x="154" y="419"/>
                </a:lnTo>
                <a:lnTo>
                  <a:pt x="155" y="429"/>
                </a:lnTo>
                <a:lnTo>
                  <a:pt x="155" y="434"/>
                </a:lnTo>
                <a:lnTo>
                  <a:pt x="155" y="441"/>
                </a:lnTo>
                <a:lnTo>
                  <a:pt x="155" y="444"/>
                </a:lnTo>
                <a:lnTo>
                  <a:pt x="156" y="446"/>
                </a:lnTo>
                <a:lnTo>
                  <a:pt x="157" y="449"/>
                </a:lnTo>
                <a:lnTo>
                  <a:pt x="160" y="450"/>
                </a:lnTo>
                <a:lnTo>
                  <a:pt x="167" y="451"/>
                </a:lnTo>
                <a:lnTo>
                  <a:pt x="174" y="453"/>
                </a:lnTo>
                <a:lnTo>
                  <a:pt x="184" y="454"/>
                </a:lnTo>
                <a:lnTo>
                  <a:pt x="194" y="457"/>
                </a:lnTo>
                <a:lnTo>
                  <a:pt x="201" y="460"/>
                </a:lnTo>
                <a:lnTo>
                  <a:pt x="208" y="463"/>
                </a:lnTo>
                <a:lnTo>
                  <a:pt x="213" y="468"/>
                </a:lnTo>
                <a:lnTo>
                  <a:pt x="218" y="472"/>
                </a:lnTo>
                <a:lnTo>
                  <a:pt x="228" y="481"/>
                </a:lnTo>
                <a:lnTo>
                  <a:pt x="235" y="491"/>
                </a:lnTo>
                <a:lnTo>
                  <a:pt x="240" y="502"/>
                </a:lnTo>
                <a:lnTo>
                  <a:pt x="244" y="513"/>
                </a:lnTo>
                <a:lnTo>
                  <a:pt x="248" y="524"/>
                </a:lnTo>
                <a:lnTo>
                  <a:pt x="251" y="533"/>
                </a:lnTo>
                <a:lnTo>
                  <a:pt x="253" y="542"/>
                </a:lnTo>
                <a:lnTo>
                  <a:pt x="255" y="550"/>
                </a:lnTo>
                <a:lnTo>
                  <a:pt x="258" y="557"/>
                </a:lnTo>
                <a:lnTo>
                  <a:pt x="261" y="568"/>
                </a:lnTo>
                <a:lnTo>
                  <a:pt x="263" y="579"/>
                </a:lnTo>
                <a:lnTo>
                  <a:pt x="263" y="592"/>
                </a:lnTo>
                <a:lnTo>
                  <a:pt x="263" y="597"/>
                </a:lnTo>
                <a:lnTo>
                  <a:pt x="262" y="604"/>
                </a:lnTo>
                <a:lnTo>
                  <a:pt x="259" y="609"/>
                </a:lnTo>
                <a:lnTo>
                  <a:pt x="257" y="615"/>
                </a:lnTo>
                <a:lnTo>
                  <a:pt x="251" y="624"/>
                </a:lnTo>
                <a:lnTo>
                  <a:pt x="243" y="633"/>
                </a:lnTo>
                <a:lnTo>
                  <a:pt x="235" y="641"/>
                </a:lnTo>
                <a:lnTo>
                  <a:pt x="225" y="646"/>
                </a:lnTo>
                <a:lnTo>
                  <a:pt x="220" y="648"/>
                </a:lnTo>
                <a:lnTo>
                  <a:pt x="214" y="649"/>
                </a:lnTo>
                <a:lnTo>
                  <a:pt x="208" y="650"/>
                </a:lnTo>
                <a:lnTo>
                  <a:pt x="202" y="65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>
              <a:solidFill>
                <a:prstClr val="black"/>
              </a:solidFill>
              <a:latin typeface="Calibri" pitchFamily="34" charset="0"/>
            </a:endParaRPr>
          </a:p>
        </p:txBody>
      </p:sp>
      <p:grpSp>
        <p:nvGrpSpPr>
          <p:cNvPr id="27" name="Grupa 20"/>
          <p:cNvGrpSpPr>
            <a:grpSpLocks/>
          </p:cNvGrpSpPr>
          <p:nvPr/>
        </p:nvGrpSpPr>
        <p:grpSpPr bwMode="auto">
          <a:xfrm>
            <a:off x="1524000" y="357188"/>
            <a:ext cx="9144000" cy="6500812"/>
            <a:chOff x="0" y="357166"/>
            <a:chExt cx="9144000" cy="6500834"/>
          </a:xfrm>
        </p:grpSpPr>
        <p:sp>
          <p:nvSpPr>
            <p:cNvPr id="28" name="Prostokąt 27"/>
            <p:cNvSpPr/>
            <p:nvPr/>
          </p:nvSpPr>
          <p:spPr>
            <a:xfrm>
              <a:off x="0" y="6500812"/>
              <a:ext cx="9144000" cy="357188"/>
            </a:xfrm>
            <a:prstGeom prst="rect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>
                <a:solidFill>
                  <a:prstClr val="white"/>
                </a:solidFill>
                <a:latin typeface="Calibri"/>
              </a:endParaRPr>
            </a:p>
          </p:txBody>
        </p:sp>
        <p:grpSp>
          <p:nvGrpSpPr>
            <p:cNvPr id="29" name="Grupa 19"/>
            <p:cNvGrpSpPr>
              <a:grpSpLocks/>
            </p:cNvGrpSpPr>
            <p:nvPr/>
          </p:nvGrpSpPr>
          <p:grpSpPr bwMode="auto">
            <a:xfrm>
              <a:off x="357158" y="357166"/>
              <a:ext cx="8429684" cy="422629"/>
              <a:chOff x="357158" y="357166"/>
              <a:chExt cx="8429684" cy="422629"/>
            </a:xfrm>
          </p:grpSpPr>
          <p:pic>
            <p:nvPicPr>
              <p:cNvPr id="30" name="Obraz 4" descr="logotyp(claim)_pl.gif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7158" y="357166"/>
                <a:ext cx="2214578" cy="4226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" name="Obraz 6" descr="piktogramy_zestaw.gif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500826" y="357166"/>
                <a:ext cx="2286016" cy="3210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2" name="Symbol zastępczy numeru slajdu 17"/>
          <p:cNvSpPr txBox="1">
            <a:spLocks/>
          </p:cNvSpPr>
          <p:nvPr/>
        </p:nvSpPr>
        <p:spPr bwMode="auto">
          <a:xfrm>
            <a:off x="6167439" y="6500814"/>
            <a:ext cx="414337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pl-PL" altLang="pl-PL" sz="1200" dirty="0">
                <a:solidFill>
                  <a:prstClr val="white"/>
                </a:solidFill>
                <a:cs typeface="Arial" panose="020B0604020202020204" pitchFamily="34" charset="0"/>
              </a:rPr>
              <a:t>Warszawa, 14 grudnia 2022 r.</a:t>
            </a:r>
          </a:p>
        </p:txBody>
      </p:sp>
      <p:sp>
        <p:nvSpPr>
          <p:cNvPr id="21" name="Prostokąt zaokrąglony 20"/>
          <p:cNvSpPr/>
          <p:nvPr/>
        </p:nvSpPr>
        <p:spPr>
          <a:xfrm>
            <a:off x="1961985" y="1006916"/>
            <a:ext cx="8268030" cy="58354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lnSpc>
                <a:spcPct val="107000"/>
              </a:lnSpc>
              <a:spcBef>
                <a:spcPct val="0"/>
              </a:spcBef>
              <a:defRPr/>
            </a:pPr>
            <a:r>
              <a:rPr lang="pl-PL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LEADER</a:t>
            </a:r>
            <a:r>
              <a:rPr lang="pl-PL" sz="2400" b="1" dirty="0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4" name="Tabela 5">
            <a:extLst>
              <a:ext uri="{FF2B5EF4-FFF2-40B4-BE49-F238E27FC236}">
                <a16:creationId xmlns:a16="http://schemas.microsoft.com/office/drawing/2014/main" id="{68C03704-2C91-5370-2739-5E6C4C85F6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2323199"/>
              </p:ext>
            </p:extLst>
          </p:nvPr>
        </p:nvGraphicFramePr>
        <p:xfrm>
          <a:off x="1968842" y="1773120"/>
          <a:ext cx="8268030" cy="3976406"/>
        </p:xfrm>
        <a:graphic>
          <a:graphicData uri="http://schemas.openxmlformats.org/drawingml/2006/table">
            <a:tbl>
              <a:tblPr firstRow="1" bandRow="1"/>
              <a:tblGrid>
                <a:gridCol w="4134015">
                  <a:extLst>
                    <a:ext uri="{9D8B030D-6E8A-4147-A177-3AD203B41FA5}">
                      <a16:colId xmlns:a16="http://schemas.microsoft.com/office/drawing/2014/main" val="701877916"/>
                    </a:ext>
                  </a:extLst>
                </a:gridCol>
                <a:gridCol w="4134015">
                  <a:extLst>
                    <a:ext uri="{9D8B030D-6E8A-4147-A177-3AD203B41FA5}">
                      <a16:colId xmlns:a16="http://schemas.microsoft.com/office/drawing/2014/main" val="4106164045"/>
                    </a:ext>
                  </a:extLst>
                </a:gridCol>
              </a:tblGrid>
              <a:tr h="12724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l-PL" sz="2300" b="1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PROW 2014-2020 </a:t>
                      </a:r>
                    </a:p>
                    <a:p>
                      <a:pPr algn="ctr"/>
                      <a:r>
                        <a:rPr lang="pl-PL" sz="1600" b="1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okres przejściowy</a:t>
                      </a:r>
                      <a:endParaRPr lang="pl-PL" sz="1600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4F81BD">
                            <a:lumMod val="5000"/>
                            <a:lumOff val="95000"/>
                          </a:srgbClr>
                        </a:gs>
                        <a:gs pos="74000">
                          <a:srgbClr val="4F81BD">
                            <a:lumMod val="45000"/>
                            <a:lumOff val="55000"/>
                          </a:srgbClr>
                        </a:gs>
                        <a:gs pos="83000">
                          <a:srgbClr val="4F81BD">
                            <a:lumMod val="45000"/>
                            <a:lumOff val="55000"/>
                          </a:srgbClr>
                        </a:gs>
                        <a:gs pos="100000">
                          <a:srgbClr val="4F81BD">
                            <a:lumMod val="30000"/>
                            <a:lumOff val="70000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l-PL" sz="2300" b="1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 WPR 2023-2027</a:t>
                      </a:r>
                      <a:endParaRPr lang="pl-PL" sz="2300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4F81BD">
                            <a:lumMod val="5000"/>
                            <a:lumOff val="95000"/>
                          </a:srgbClr>
                        </a:gs>
                        <a:gs pos="74000">
                          <a:srgbClr val="4F81BD">
                            <a:lumMod val="45000"/>
                            <a:lumOff val="55000"/>
                          </a:srgbClr>
                        </a:gs>
                        <a:gs pos="83000">
                          <a:srgbClr val="4F81BD">
                            <a:lumMod val="45000"/>
                            <a:lumOff val="55000"/>
                          </a:srgbClr>
                        </a:gs>
                        <a:gs pos="100000">
                          <a:srgbClr val="4F81BD">
                            <a:lumMod val="30000"/>
                            <a:lumOff val="70000"/>
                          </a:srgb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80670310"/>
                  </a:ext>
                </a:extLst>
              </a:tr>
              <a:tr h="12724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l-PL" sz="2200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letni okres wdrażania strategii</a:t>
                      </a:r>
                      <a:endParaRPr lang="pl-PL" sz="2200" strike="noStrik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alphaModFix amt="50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l-PL" sz="2200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letni okres wdrażania strategii</a:t>
                      </a:r>
                      <a:endParaRPr lang="pl-PL" sz="2200" strike="noStrik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alphaModFix amt="50000"/>
                      </a:blip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324563083"/>
                  </a:ext>
                </a:extLst>
              </a:tr>
              <a:tr h="7157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l-PL" sz="2200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106 mln EUR</a:t>
                      </a:r>
                      <a:endParaRPr lang="pl-PL" sz="2200" strike="noStrik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alphaModFix amt="50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l-PL" sz="2200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 mln EUR</a:t>
                      </a:r>
                      <a:endParaRPr lang="pl-PL" sz="2200" strike="noStrik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alphaModFix amt="50000"/>
                      </a:blip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209044092"/>
                  </a:ext>
                </a:extLst>
              </a:tr>
              <a:tr h="7157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l-PL" sz="2200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11,77 mln w skali roku</a:t>
                      </a:r>
                      <a:endParaRPr lang="pl-PL" sz="2200" strike="noStrik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alphaModFix amt="50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l-PL" sz="2200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mln w skali roku</a:t>
                      </a:r>
                      <a:endParaRPr lang="pl-PL" sz="2200" strike="noStrik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alphaModFix amt="50000"/>
                      </a:blip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4228020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5669897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Freeform 5"/>
          <p:cNvSpPr>
            <a:spLocks/>
          </p:cNvSpPr>
          <p:nvPr/>
        </p:nvSpPr>
        <p:spPr bwMode="auto">
          <a:xfrm>
            <a:off x="9327357" y="335075"/>
            <a:ext cx="240506" cy="209550"/>
          </a:xfrm>
          <a:custGeom>
            <a:avLst/>
            <a:gdLst>
              <a:gd name="T0" fmla="*/ 2147483646 w 605"/>
              <a:gd name="T1" fmla="*/ 2147483646 h 528"/>
              <a:gd name="T2" fmla="*/ 2147483646 w 605"/>
              <a:gd name="T3" fmla="*/ 2147483646 h 528"/>
              <a:gd name="T4" fmla="*/ 2147483646 w 605"/>
              <a:gd name="T5" fmla="*/ 2147483646 h 528"/>
              <a:gd name="T6" fmla="*/ 2147483646 w 605"/>
              <a:gd name="T7" fmla="*/ 2147483646 h 528"/>
              <a:gd name="T8" fmla="*/ 2147483646 w 605"/>
              <a:gd name="T9" fmla="*/ 2147483646 h 528"/>
              <a:gd name="T10" fmla="*/ 2147483646 w 605"/>
              <a:gd name="T11" fmla="*/ 2147483646 h 528"/>
              <a:gd name="T12" fmla="*/ 2147483646 w 605"/>
              <a:gd name="T13" fmla="*/ 2147483646 h 528"/>
              <a:gd name="T14" fmla="*/ 2147483646 w 605"/>
              <a:gd name="T15" fmla="*/ 2147483646 h 528"/>
              <a:gd name="T16" fmla="*/ 2147483646 w 605"/>
              <a:gd name="T17" fmla="*/ 2147483646 h 528"/>
              <a:gd name="T18" fmla="*/ 2147483646 w 605"/>
              <a:gd name="T19" fmla="*/ 2147483646 h 528"/>
              <a:gd name="T20" fmla="*/ 2147483646 w 605"/>
              <a:gd name="T21" fmla="*/ 2147483646 h 528"/>
              <a:gd name="T22" fmla="*/ 2147483646 w 605"/>
              <a:gd name="T23" fmla="*/ 2147483646 h 528"/>
              <a:gd name="T24" fmla="*/ 2147483646 w 605"/>
              <a:gd name="T25" fmla="*/ 2147483646 h 528"/>
              <a:gd name="T26" fmla="*/ 2147483646 w 605"/>
              <a:gd name="T27" fmla="*/ 2147483646 h 528"/>
              <a:gd name="T28" fmla="*/ 2147483646 w 605"/>
              <a:gd name="T29" fmla="*/ 2147483646 h 528"/>
              <a:gd name="T30" fmla="*/ 2147483646 w 605"/>
              <a:gd name="T31" fmla="*/ 2147483646 h 528"/>
              <a:gd name="T32" fmla="*/ 2147483646 w 605"/>
              <a:gd name="T33" fmla="*/ 2147483646 h 528"/>
              <a:gd name="T34" fmla="*/ 2147483646 w 605"/>
              <a:gd name="T35" fmla="*/ 2147483646 h 528"/>
              <a:gd name="T36" fmla="*/ 2147483646 w 605"/>
              <a:gd name="T37" fmla="*/ 2147483646 h 528"/>
              <a:gd name="T38" fmla="*/ 2147483646 w 605"/>
              <a:gd name="T39" fmla="*/ 2147483646 h 528"/>
              <a:gd name="T40" fmla="*/ 2147483646 w 605"/>
              <a:gd name="T41" fmla="*/ 2147483646 h 528"/>
              <a:gd name="T42" fmla="*/ 2147483646 w 605"/>
              <a:gd name="T43" fmla="*/ 2147483646 h 528"/>
              <a:gd name="T44" fmla="*/ 2147483646 w 605"/>
              <a:gd name="T45" fmla="*/ 2147483646 h 528"/>
              <a:gd name="T46" fmla="*/ 2147483646 w 605"/>
              <a:gd name="T47" fmla="*/ 2147483646 h 528"/>
              <a:gd name="T48" fmla="*/ 2147483646 w 605"/>
              <a:gd name="T49" fmla="*/ 2147483646 h 528"/>
              <a:gd name="T50" fmla="*/ 2147483646 w 605"/>
              <a:gd name="T51" fmla="*/ 2147483646 h 528"/>
              <a:gd name="T52" fmla="*/ 2147483646 w 605"/>
              <a:gd name="T53" fmla="*/ 2147483646 h 528"/>
              <a:gd name="T54" fmla="*/ 2147483646 w 605"/>
              <a:gd name="T55" fmla="*/ 2147483646 h 528"/>
              <a:gd name="T56" fmla="*/ 2147483646 w 605"/>
              <a:gd name="T57" fmla="*/ 2147483646 h 528"/>
              <a:gd name="T58" fmla="*/ 2147483646 w 605"/>
              <a:gd name="T59" fmla="*/ 2147483646 h 528"/>
              <a:gd name="T60" fmla="*/ 2147483646 w 605"/>
              <a:gd name="T61" fmla="*/ 2147483646 h 528"/>
              <a:gd name="T62" fmla="*/ 2147483646 w 605"/>
              <a:gd name="T63" fmla="*/ 2147483646 h 528"/>
              <a:gd name="T64" fmla="*/ 2147483646 w 605"/>
              <a:gd name="T65" fmla="*/ 2147483646 h 528"/>
              <a:gd name="T66" fmla="*/ 2147483646 w 605"/>
              <a:gd name="T67" fmla="*/ 2147483646 h 528"/>
              <a:gd name="T68" fmla="*/ 2147483646 w 605"/>
              <a:gd name="T69" fmla="*/ 2147483646 h 528"/>
              <a:gd name="T70" fmla="*/ 2147483646 w 605"/>
              <a:gd name="T71" fmla="*/ 2147483646 h 528"/>
              <a:gd name="T72" fmla="*/ 2147483646 w 605"/>
              <a:gd name="T73" fmla="*/ 2147483646 h 528"/>
              <a:gd name="T74" fmla="*/ 2147483646 w 605"/>
              <a:gd name="T75" fmla="*/ 2147483646 h 528"/>
              <a:gd name="T76" fmla="*/ 2147483646 w 605"/>
              <a:gd name="T77" fmla="*/ 2147483646 h 528"/>
              <a:gd name="T78" fmla="*/ 2147483646 w 605"/>
              <a:gd name="T79" fmla="*/ 2147483646 h 528"/>
              <a:gd name="T80" fmla="*/ 2147483646 w 605"/>
              <a:gd name="T81" fmla="*/ 2147483646 h 528"/>
              <a:gd name="T82" fmla="*/ 2147483646 w 605"/>
              <a:gd name="T83" fmla="*/ 2147483646 h 528"/>
              <a:gd name="T84" fmla="*/ 2147483646 w 605"/>
              <a:gd name="T85" fmla="*/ 2147483646 h 528"/>
              <a:gd name="T86" fmla="*/ 2147483646 w 605"/>
              <a:gd name="T87" fmla="*/ 2147483646 h 528"/>
              <a:gd name="T88" fmla="*/ 2147483646 w 605"/>
              <a:gd name="T89" fmla="*/ 2147483646 h 528"/>
              <a:gd name="T90" fmla="*/ 2147483646 w 605"/>
              <a:gd name="T91" fmla="*/ 2147483646 h 528"/>
              <a:gd name="T92" fmla="*/ 2147483646 w 605"/>
              <a:gd name="T93" fmla="*/ 2147483646 h 528"/>
              <a:gd name="T94" fmla="*/ 2147483646 w 605"/>
              <a:gd name="T95" fmla="*/ 2147483646 h 528"/>
              <a:gd name="T96" fmla="*/ 2147483646 w 605"/>
              <a:gd name="T97" fmla="*/ 2147483646 h 528"/>
              <a:gd name="T98" fmla="*/ 2147483646 w 605"/>
              <a:gd name="T99" fmla="*/ 2147483646 h 528"/>
              <a:gd name="T100" fmla="*/ 2147483646 w 605"/>
              <a:gd name="T101" fmla="*/ 2147483646 h 528"/>
              <a:gd name="T102" fmla="*/ 2147483646 w 605"/>
              <a:gd name="T103" fmla="*/ 2147483646 h 528"/>
              <a:gd name="T104" fmla="*/ 2147483646 w 605"/>
              <a:gd name="T105" fmla="*/ 2147483646 h 528"/>
              <a:gd name="T106" fmla="*/ 2147483646 w 605"/>
              <a:gd name="T107" fmla="*/ 2147483646 h 528"/>
              <a:gd name="T108" fmla="*/ 2147483646 w 605"/>
              <a:gd name="T109" fmla="*/ 2147483646 h 528"/>
              <a:gd name="T110" fmla="*/ 2147483646 w 605"/>
              <a:gd name="T111" fmla="*/ 2147483646 h 528"/>
              <a:gd name="T112" fmla="*/ 2147483646 w 605"/>
              <a:gd name="T113" fmla="*/ 2147483646 h 528"/>
              <a:gd name="T114" fmla="*/ 2147483646 w 605"/>
              <a:gd name="T115" fmla="*/ 2147483646 h 528"/>
              <a:gd name="T116" fmla="*/ 2147483646 w 605"/>
              <a:gd name="T117" fmla="*/ 2147483646 h 528"/>
              <a:gd name="T118" fmla="*/ 2147483646 w 605"/>
              <a:gd name="T119" fmla="*/ 2147483646 h 528"/>
              <a:gd name="T120" fmla="*/ 2147483646 w 605"/>
              <a:gd name="T121" fmla="*/ 2147483646 h 528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605"/>
              <a:gd name="T184" fmla="*/ 0 h 528"/>
              <a:gd name="T185" fmla="*/ 605 w 605"/>
              <a:gd name="T186" fmla="*/ 528 h 528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605" h="528">
                <a:moveTo>
                  <a:pt x="51" y="528"/>
                </a:moveTo>
                <a:lnTo>
                  <a:pt x="41" y="528"/>
                </a:lnTo>
                <a:lnTo>
                  <a:pt x="32" y="526"/>
                </a:lnTo>
                <a:lnTo>
                  <a:pt x="24" y="523"/>
                </a:lnTo>
                <a:lnTo>
                  <a:pt x="17" y="518"/>
                </a:lnTo>
                <a:lnTo>
                  <a:pt x="12" y="513"/>
                </a:lnTo>
                <a:lnTo>
                  <a:pt x="7" y="508"/>
                </a:lnTo>
                <a:lnTo>
                  <a:pt x="4" y="501"/>
                </a:lnTo>
                <a:lnTo>
                  <a:pt x="2" y="496"/>
                </a:lnTo>
                <a:lnTo>
                  <a:pt x="0" y="485"/>
                </a:lnTo>
                <a:lnTo>
                  <a:pt x="0" y="475"/>
                </a:lnTo>
                <a:lnTo>
                  <a:pt x="1" y="467"/>
                </a:lnTo>
                <a:lnTo>
                  <a:pt x="4" y="458"/>
                </a:lnTo>
                <a:lnTo>
                  <a:pt x="8" y="449"/>
                </a:lnTo>
                <a:lnTo>
                  <a:pt x="15" y="442"/>
                </a:lnTo>
                <a:lnTo>
                  <a:pt x="21" y="434"/>
                </a:lnTo>
                <a:lnTo>
                  <a:pt x="30" y="428"/>
                </a:lnTo>
                <a:lnTo>
                  <a:pt x="47" y="415"/>
                </a:lnTo>
                <a:lnTo>
                  <a:pt x="67" y="404"/>
                </a:lnTo>
                <a:lnTo>
                  <a:pt x="86" y="394"/>
                </a:lnTo>
                <a:lnTo>
                  <a:pt x="105" y="387"/>
                </a:lnTo>
                <a:lnTo>
                  <a:pt x="107" y="386"/>
                </a:lnTo>
                <a:lnTo>
                  <a:pt x="109" y="383"/>
                </a:lnTo>
                <a:lnTo>
                  <a:pt x="110" y="380"/>
                </a:lnTo>
                <a:lnTo>
                  <a:pt x="111" y="375"/>
                </a:lnTo>
                <a:lnTo>
                  <a:pt x="112" y="368"/>
                </a:lnTo>
                <a:lnTo>
                  <a:pt x="113" y="352"/>
                </a:lnTo>
                <a:lnTo>
                  <a:pt x="112" y="330"/>
                </a:lnTo>
                <a:lnTo>
                  <a:pt x="112" y="322"/>
                </a:lnTo>
                <a:lnTo>
                  <a:pt x="112" y="313"/>
                </a:lnTo>
                <a:lnTo>
                  <a:pt x="112" y="289"/>
                </a:lnTo>
                <a:lnTo>
                  <a:pt x="111" y="265"/>
                </a:lnTo>
                <a:lnTo>
                  <a:pt x="110" y="239"/>
                </a:lnTo>
                <a:lnTo>
                  <a:pt x="109" y="212"/>
                </a:lnTo>
                <a:lnTo>
                  <a:pt x="108" y="190"/>
                </a:lnTo>
                <a:lnTo>
                  <a:pt x="107" y="170"/>
                </a:lnTo>
                <a:lnTo>
                  <a:pt x="107" y="150"/>
                </a:lnTo>
                <a:lnTo>
                  <a:pt x="106" y="133"/>
                </a:lnTo>
                <a:lnTo>
                  <a:pt x="106" y="118"/>
                </a:lnTo>
                <a:lnTo>
                  <a:pt x="105" y="105"/>
                </a:lnTo>
                <a:lnTo>
                  <a:pt x="105" y="86"/>
                </a:lnTo>
                <a:lnTo>
                  <a:pt x="106" y="69"/>
                </a:lnTo>
                <a:lnTo>
                  <a:pt x="108" y="61"/>
                </a:lnTo>
                <a:lnTo>
                  <a:pt x="110" y="53"/>
                </a:lnTo>
                <a:lnTo>
                  <a:pt x="114" y="45"/>
                </a:lnTo>
                <a:lnTo>
                  <a:pt x="120" y="37"/>
                </a:lnTo>
                <a:lnTo>
                  <a:pt x="126" y="29"/>
                </a:lnTo>
                <a:lnTo>
                  <a:pt x="134" y="23"/>
                </a:lnTo>
                <a:lnTo>
                  <a:pt x="143" y="17"/>
                </a:lnTo>
                <a:lnTo>
                  <a:pt x="154" y="12"/>
                </a:lnTo>
                <a:lnTo>
                  <a:pt x="165" y="7"/>
                </a:lnTo>
                <a:lnTo>
                  <a:pt x="177" y="4"/>
                </a:lnTo>
                <a:lnTo>
                  <a:pt x="190" y="2"/>
                </a:lnTo>
                <a:lnTo>
                  <a:pt x="204" y="1"/>
                </a:lnTo>
                <a:lnTo>
                  <a:pt x="206" y="1"/>
                </a:lnTo>
                <a:lnTo>
                  <a:pt x="208" y="0"/>
                </a:lnTo>
                <a:lnTo>
                  <a:pt x="216" y="1"/>
                </a:lnTo>
                <a:lnTo>
                  <a:pt x="222" y="2"/>
                </a:lnTo>
                <a:lnTo>
                  <a:pt x="228" y="3"/>
                </a:lnTo>
                <a:lnTo>
                  <a:pt x="234" y="5"/>
                </a:lnTo>
                <a:lnTo>
                  <a:pt x="240" y="7"/>
                </a:lnTo>
                <a:lnTo>
                  <a:pt x="245" y="11"/>
                </a:lnTo>
                <a:lnTo>
                  <a:pt x="249" y="14"/>
                </a:lnTo>
                <a:lnTo>
                  <a:pt x="254" y="18"/>
                </a:lnTo>
                <a:lnTo>
                  <a:pt x="258" y="23"/>
                </a:lnTo>
                <a:lnTo>
                  <a:pt x="262" y="28"/>
                </a:lnTo>
                <a:lnTo>
                  <a:pt x="267" y="24"/>
                </a:lnTo>
                <a:lnTo>
                  <a:pt x="272" y="19"/>
                </a:lnTo>
                <a:lnTo>
                  <a:pt x="277" y="16"/>
                </a:lnTo>
                <a:lnTo>
                  <a:pt x="284" y="13"/>
                </a:lnTo>
                <a:lnTo>
                  <a:pt x="289" y="10"/>
                </a:lnTo>
                <a:lnTo>
                  <a:pt x="297" y="9"/>
                </a:lnTo>
                <a:lnTo>
                  <a:pt x="303" y="6"/>
                </a:lnTo>
                <a:lnTo>
                  <a:pt x="311" y="6"/>
                </a:lnTo>
                <a:lnTo>
                  <a:pt x="316" y="6"/>
                </a:lnTo>
                <a:lnTo>
                  <a:pt x="321" y="6"/>
                </a:lnTo>
                <a:lnTo>
                  <a:pt x="331" y="6"/>
                </a:lnTo>
                <a:lnTo>
                  <a:pt x="342" y="7"/>
                </a:lnTo>
                <a:lnTo>
                  <a:pt x="352" y="10"/>
                </a:lnTo>
                <a:lnTo>
                  <a:pt x="360" y="12"/>
                </a:lnTo>
                <a:lnTo>
                  <a:pt x="369" y="15"/>
                </a:lnTo>
                <a:lnTo>
                  <a:pt x="377" y="19"/>
                </a:lnTo>
                <a:lnTo>
                  <a:pt x="383" y="24"/>
                </a:lnTo>
                <a:lnTo>
                  <a:pt x="390" y="29"/>
                </a:lnTo>
                <a:lnTo>
                  <a:pt x="394" y="34"/>
                </a:lnTo>
                <a:lnTo>
                  <a:pt x="397" y="40"/>
                </a:lnTo>
                <a:lnTo>
                  <a:pt x="403" y="33"/>
                </a:lnTo>
                <a:lnTo>
                  <a:pt x="409" y="28"/>
                </a:lnTo>
                <a:lnTo>
                  <a:pt x="414" y="25"/>
                </a:lnTo>
                <a:lnTo>
                  <a:pt x="420" y="22"/>
                </a:lnTo>
                <a:lnTo>
                  <a:pt x="430" y="18"/>
                </a:lnTo>
                <a:lnTo>
                  <a:pt x="437" y="17"/>
                </a:lnTo>
                <a:lnTo>
                  <a:pt x="439" y="17"/>
                </a:lnTo>
                <a:lnTo>
                  <a:pt x="446" y="17"/>
                </a:lnTo>
                <a:lnTo>
                  <a:pt x="456" y="17"/>
                </a:lnTo>
                <a:lnTo>
                  <a:pt x="467" y="17"/>
                </a:lnTo>
                <a:lnTo>
                  <a:pt x="477" y="18"/>
                </a:lnTo>
                <a:lnTo>
                  <a:pt x="487" y="20"/>
                </a:lnTo>
                <a:lnTo>
                  <a:pt x="495" y="23"/>
                </a:lnTo>
                <a:lnTo>
                  <a:pt x="503" y="25"/>
                </a:lnTo>
                <a:lnTo>
                  <a:pt x="510" y="28"/>
                </a:lnTo>
                <a:lnTo>
                  <a:pt x="515" y="31"/>
                </a:lnTo>
                <a:lnTo>
                  <a:pt x="520" y="36"/>
                </a:lnTo>
                <a:lnTo>
                  <a:pt x="529" y="44"/>
                </a:lnTo>
                <a:lnTo>
                  <a:pt x="534" y="53"/>
                </a:lnTo>
                <a:lnTo>
                  <a:pt x="538" y="61"/>
                </a:lnTo>
                <a:lnTo>
                  <a:pt x="540" y="69"/>
                </a:lnTo>
                <a:lnTo>
                  <a:pt x="542" y="87"/>
                </a:lnTo>
                <a:lnTo>
                  <a:pt x="542" y="106"/>
                </a:lnTo>
                <a:lnTo>
                  <a:pt x="542" y="123"/>
                </a:lnTo>
                <a:lnTo>
                  <a:pt x="541" y="141"/>
                </a:lnTo>
                <a:lnTo>
                  <a:pt x="538" y="176"/>
                </a:lnTo>
                <a:lnTo>
                  <a:pt x="532" y="208"/>
                </a:lnTo>
                <a:lnTo>
                  <a:pt x="530" y="225"/>
                </a:lnTo>
                <a:lnTo>
                  <a:pt x="527" y="242"/>
                </a:lnTo>
                <a:lnTo>
                  <a:pt x="526" y="256"/>
                </a:lnTo>
                <a:lnTo>
                  <a:pt x="524" y="269"/>
                </a:lnTo>
                <a:lnTo>
                  <a:pt x="522" y="281"/>
                </a:lnTo>
                <a:lnTo>
                  <a:pt x="521" y="297"/>
                </a:lnTo>
                <a:lnTo>
                  <a:pt x="519" y="314"/>
                </a:lnTo>
                <a:lnTo>
                  <a:pt x="516" y="335"/>
                </a:lnTo>
                <a:lnTo>
                  <a:pt x="512" y="359"/>
                </a:lnTo>
                <a:lnTo>
                  <a:pt x="512" y="361"/>
                </a:lnTo>
                <a:lnTo>
                  <a:pt x="511" y="366"/>
                </a:lnTo>
                <a:lnTo>
                  <a:pt x="510" y="370"/>
                </a:lnTo>
                <a:lnTo>
                  <a:pt x="517" y="375"/>
                </a:lnTo>
                <a:lnTo>
                  <a:pt x="530" y="380"/>
                </a:lnTo>
                <a:lnTo>
                  <a:pt x="533" y="381"/>
                </a:lnTo>
                <a:lnTo>
                  <a:pt x="537" y="382"/>
                </a:lnTo>
                <a:lnTo>
                  <a:pt x="545" y="387"/>
                </a:lnTo>
                <a:lnTo>
                  <a:pt x="556" y="391"/>
                </a:lnTo>
                <a:lnTo>
                  <a:pt x="568" y="399"/>
                </a:lnTo>
                <a:lnTo>
                  <a:pt x="580" y="407"/>
                </a:lnTo>
                <a:lnTo>
                  <a:pt x="585" y="411"/>
                </a:lnTo>
                <a:lnTo>
                  <a:pt x="589" y="418"/>
                </a:lnTo>
                <a:lnTo>
                  <a:pt x="595" y="424"/>
                </a:lnTo>
                <a:lnTo>
                  <a:pt x="598" y="431"/>
                </a:lnTo>
                <a:lnTo>
                  <a:pt x="601" y="439"/>
                </a:lnTo>
                <a:lnTo>
                  <a:pt x="603" y="447"/>
                </a:lnTo>
                <a:lnTo>
                  <a:pt x="605" y="457"/>
                </a:lnTo>
                <a:lnTo>
                  <a:pt x="605" y="467"/>
                </a:lnTo>
                <a:lnTo>
                  <a:pt x="603" y="476"/>
                </a:lnTo>
                <a:lnTo>
                  <a:pt x="600" y="485"/>
                </a:lnTo>
                <a:lnTo>
                  <a:pt x="596" y="495"/>
                </a:lnTo>
                <a:lnTo>
                  <a:pt x="589" y="502"/>
                </a:lnTo>
                <a:lnTo>
                  <a:pt x="585" y="505"/>
                </a:lnTo>
                <a:lnTo>
                  <a:pt x="581" y="509"/>
                </a:lnTo>
                <a:lnTo>
                  <a:pt x="575" y="512"/>
                </a:lnTo>
                <a:lnTo>
                  <a:pt x="571" y="514"/>
                </a:lnTo>
                <a:lnTo>
                  <a:pt x="565" y="516"/>
                </a:lnTo>
                <a:lnTo>
                  <a:pt x="558" y="517"/>
                </a:lnTo>
                <a:lnTo>
                  <a:pt x="552" y="518"/>
                </a:lnTo>
                <a:lnTo>
                  <a:pt x="545" y="518"/>
                </a:lnTo>
                <a:lnTo>
                  <a:pt x="531" y="517"/>
                </a:lnTo>
                <a:lnTo>
                  <a:pt x="518" y="515"/>
                </a:lnTo>
                <a:lnTo>
                  <a:pt x="505" y="511"/>
                </a:lnTo>
                <a:lnTo>
                  <a:pt x="495" y="508"/>
                </a:lnTo>
                <a:lnTo>
                  <a:pt x="473" y="498"/>
                </a:lnTo>
                <a:lnTo>
                  <a:pt x="451" y="491"/>
                </a:lnTo>
                <a:lnTo>
                  <a:pt x="429" y="485"/>
                </a:lnTo>
                <a:lnTo>
                  <a:pt x="402" y="478"/>
                </a:lnTo>
                <a:lnTo>
                  <a:pt x="397" y="477"/>
                </a:lnTo>
                <a:lnTo>
                  <a:pt x="380" y="474"/>
                </a:lnTo>
                <a:lnTo>
                  <a:pt x="364" y="472"/>
                </a:lnTo>
                <a:lnTo>
                  <a:pt x="350" y="471"/>
                </a:lnTo>
                <a:lnTo>
                  <a:pt x="337" y="471"/>
                </a:lnTo>
                <a:lnTo>
                  <a:pt x="321" y="471"/>
                </a:lnTo>
                <a:lnTo>
                  <a:pt x="304" y="471"/>
                </a:lnTo>
                <a:lnTo>
                  <a:pt x="289" y="472"/>
                </a:lnTo>
                <a:lnTo>
                  <a:pt x="273" y="473"/>
                </a:lnTo>
                <a:lnTo>
                  <a:pt x="258" y="474"/>
                </a:lnTo>
                <a:lnTo>
                  <a:pt x="244" y="475"/>
                </a:lnTo>
                <a:lnTo>
                  <a:pt x="230" y="477"/>
                </a:lnTo>
                <a:lnTo>
                  <a:pt x="205" y="483"/>
                </a:lnTo>
                <a:lnTo>
                  <a:pt x="180" y="489"/>
                </a:lnTo>
                <a:lnTo>
                  <a:pt x="171" y="491"/>
                </a:lnTo>
                <a:lnTo>
                  <a:pt x="162" y="495"/>
                </a:lnTo>
                <a:lnTo>
                  <a:pt x="150" y="499"/>
                </a:lnTo>
                <a:lnTo>
                  <a:pt x="137" y="504"/>
                </a:lnTo>
                <a:lnTo>
                  <a:pt x="111" y="514"/>
                </a:lnTo>
                <a:lnTo>
                  <a:pt x="87" y="522"/>
                </a:lnTo>
                <a:lnTo>
                  <a:pt x="78" y="525"/>
                </a:lnTo>
                <a:lnTo>
                  <a:pt x="68" y="527"/>
                </a:lnTo>
                <a:lnTo>
                  <a:pt x="59" y="528"/>
                </a:lnTo>
                <a:lnTo>
                  <a:pt x="51" y="52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pl-PL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151" name="Freeform 7"/>
          <p:cNvSpPr>
            <a:spLocks/>
          </p:cNvSpPr>
          <p:nvPr/>
        </p:nvSpPr>
        <p:spPr bwMode="auto">
          <a:xfrm>
            <a:off x="9605962" y="333887"/>
            <a:ext cx="190500" cy="211931"/>
          </a:xfrm>
          <a:custGeom>
            <a:avLst/>
            <a:gdLst>
              <a:gd name="T0" fmla="*/ 2147483646 w 480"/>
              <a:gd name="T1" fmla="*/ 2147483646 h 535"/>
              <a:gd name="T2" fmla="*/ 2147483646 w 480"/>
              <a:gd name="T3" fmla="*/ 2147483646 h 535"/>
              <a:gd name="T4" fmla="*/ 2147483646 w 480"/>
              <a:gd name="T5" fmla="*/ 2147483646 h 535"/>
              <a:gd name="T6" fmla="*/ 2147483646 w 480"/>
              <a:gd name="T7" fmla="*/ 2147483646 h 535"/>
              <a:gd name="T8" fmla="*/ 2147483646 w 480"/>
              <a:gd name="T9" fmla="*/ 2147483646 h 535"/>
              <a:gd name="T10" fmla="*/ 2147483646 w 480"/>
              <a:gd name="T11" fmla="*/ 2147483646 h 535"/>
              <a:gd name="T12" fmla="*/ 2147483646 w 480"/>
              <a:gd name="T13" fmla="*/ 2147483646 h 535"/>
              <a:gd name="T14" fmla="*/ 2147483646 w 480"/>
              <a:gd name="T15" fmla="*/ 2147483646 h 535"/>
              <a:gd name="T16" fmla="*/ 2147483646 w 480"/>
              <a:gd name="T17" fmla="*/ 2147483646 h 535"/>
              <a:gd name="T18" fmla="*/ 2147483646 w 480"/>
              <a:gd name="T19" fmla="*/ 2147483646 h 535"/>
              <a:gd name="T20" fmla="*/ 2147483646 w 480"/>
              <a:gd name="T21" fmla="*/ 2147483646 h 535"/>
              <a:gd name="T22" fmla="*/ 2147483646 w 480"/>
              <a:gd name="T23" fmla="*/ 2147483646 h 535"/>
              <a:gd name="T24" fmla="*/ 0 w 480"/>
              <a:gd name="T25" fmla="*/ 2147483646 h 535"/>
              <a:gd name="T26" fmla="*/ 0 w 480"/>
              <a:gd name="T27" fmla="*/ 2147483646 h 535"/>
              <a:gd name="T28" fmla="*/ 2147483646 w 480"/>
              <a:gd name="T29" fmla="*/ 2147483646 h 535"/>
              <a:gd name="T30" fmla="*/ 2147483646 w 480"/>
              <a:gd name="T31" fmla="*/ 2147483646 h 535"/>
              <a:gd name="T32" fmla="*/ 2147483646 w 480"/>
              <a:gd name="T33" fmla="*/ 2147483646 h 535"/>
              <a:gd name="T34" fmla="*/ 2147483646 w 480"/>
              <a:gd name="T35" fmla="*/ 2147483646 h 535"/>
              <a:gd name="T36" fmla="*/ 2147483646 w 480"/>
              <a:gd name="T37" fmla="*/ 2147483646 h 535"/>
              <a:gd name="T38" fmla="*/ 2147483646 w 480"/>
              <a:gd name="T39" fmla="*/ 2147483646 h 535"/>
              <a:gd name="T40" fmla="*/ 2147483646 w 480"/>
              <a:gd name="T41" fmla="*/ 2147483646 h 535"/>
              <a:gd name="T42" fmla="*/ 2147483646 w 480"/>
              <a:gd name="T43" fmla="*/ 2147483646 h 535"/>
              <a:gd name="T44" fmla="*/ 2147483646 w 480"/>
              <a:gd name="T45" fmla="*/ 2147483646 h 535"/>
              <a:gd name="T46" fmla="*/ 2147483646 w 480"/>
              <a:gd name="T47" fmla="*/ 2147483646 h 535"/>
              <a:gd name="T48" fmla="*/ 2147483646 w 480"/>
              <a:gd name="T49" fmla="*/ 2147483646 h 535"/>
              <a:gd name="T50" fmla="*/ 2147483646 w 480"/>
              <a:gd name="T51" fmla="*/ 2147483646 h 535"/>
              <a:gd name="T52" fmla="*/ 2147483646 w 480"/>
              <a:gd name="T53" fmla="*/ 2147483646 h 535"/>
              <a:gd name="T54" fmla="*/ 2147483646 w 480"/>
              <a:gd name="T55" fmla="*/ 2147483646 h 535"/>
              <a:gd name="T56" fmla="*/ 2147483646 w 480"/>
              <a:gd name="T57" fmla="*/ 2147483646 h 535"/>
              <a:gd name="T58" fmla="*/ 2147483646 w 480"/>
              <a:gd name="T59" fmla="*/ 2147483646 h 535"/>
              <a:gd name="T60" fmla="*/ 2147483646 w 480"/>
              <a:gd name="T61" fmla="*/ 2147483646 h 535"/>
              <a:gd name="T62" fmla="*/ 2147483646 w 480"/>
              <a:gd name="T63" fmla="*/ 2147483646 h 535"/>
              <a:gd name="T64" fmla="*/ 2147483646 w 480"/>
              <a:gd name="T65" fmla="*/ 2147483646 h 535"/>
              <a:gd name="T66" fmla="*/ 2147483646 w 480"/>
              <a:gd name="T67" fmla="*/ 2147483646 h 535"/>
              <a:gd name="T68" fmla="*/ 2147483646 w 480"/>
              <a:gd name="T69" fmla="*/ 2147483646 h 535"/>
              <a:gd name="T70" fmla="*/ 2147483646 w 480"/>
              <a:gd name="T71" fmla="*/ 2147483646 h 535"/>
              <a:gd name="T72" fmla="*/ 2147483646 w 480"/>
              <a:gd name="T73" fmla="*/ 2147483646 h 535"/>
              <a:gd name="T74" fmla="*/ 2147483646 w 480"/>
              <a:gd name="T75" fmla="*/ 2147483646 h 535"/>
              <a:gd name="T76" fmla="*/ 2147483646 w 480"/>
              <a:gd name="T77" fmla="*/ 2147483646 h 535"/>
              <a:gd name="T78" fmla="*/ 2147483646 w 480"/>
              <a:gd name="T79" fmla="*/ 2147483646 h 535"/>
              <a:gd name="T80" fmla="*/ 2147483646 w 480"/>
              <a:gd name="T81" fmla="*/ 2147483646 h 535"/>
              <a:gd name="T82" fmla="*/ 2147483646 w 480"/>
              <a:gd name="T83" fmla="*/ 2147483646 h 535"/>
              <a:gd name="T84" fmla="*/ 2147483646 w 480"/>
              <a:gd name="T85" fmla="*/ 2147483646 h 535"/>
              <a:gd name="T86" fmla="*/ 2147483646 w 480"/>
              <a:gd name="T87" fmla="*/ 2147483646 h 535"/>
              <a:gd name="T88" fmla="*/ 2147483646 w 480"/>
              <a:gd name="T89" fmla="*/ 2147483646 h 535"/>
              <a:gd name="T90" fmla="*/ 2147483646 w 480"/>
              <a:gd name="T91" fmla="*/ 2147483646 h 535"/>
              <a:gd name="T92" fmla="*/ 2147483646 w 480"/>
              <a:gd name="T93" fmla="*/ 2147483646 h 535"/>
              <a:gd name="T94" fmla="*/ 2147483646 w 480"/>
              <a:gd name="T95" fmla="*/ 2147483646 h 535"/>
              <a:gd name="T96" fmla="*/ 2147483646 w 480"/>
              <a:gd name="T97" fmla="*/ 2147483646 h 535"/>
              <a:gd name="T98" fmla="*/ 2147483646 w 480"/>
              <a:gd name="T99" fmla="*/ 2147483646 h 535"/>
              <a:gd name="T100" fmla="*/ 2147483646 w 480"/>
              <a:gd name="T101" fmla="*/ 2147483646 h 535"/>
              <a:gd name="T102" fmla="*/ 2147483646 w 480"/>
              <a:gd name="T103" fmla="*/ 2147483646 h 53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480"/>
              <a:gd name="T157" fmla="*/ 0 h 535"/>
              <a:gd name="T158" fmla="*/ 480 w 480"/>
              <a:gd name="T159" fmla="*/ 535 h 535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480" h="535">
                <a:moveTo>
                  <a:pt x="249" y="535"/>
                </a:moveTo>
                <a:lnTo>
                  <a:pt x="241" y="534"/>
                </a:lnTo>
                <a:lnTo>
                  <a:pt x="232" y="534"/>
                </a:lnTo>
                <a:lnTo>
                  <a:pt x="221" y="532"/>
                </a:lnTo>
                <a:lnTo>
                  <a:pt x="209" y="529"/>
                </a:lnTo>
                <a:lnTo>
                  <a:pt x="197" y="526"/>
                </a:lnTo>
                <a:lnTo>
                  <a:pt x="186" y="521"/>
                </a:lnTo>
                <a:lnTo>
                  <a:pt x="173" y="516"/>
                </a:lnTo>
                <a:lnTo>
                  <a:pt x="159" y="508"/>
                </a:lnTo>
                <a:lnTo>
                  <a:pt x="146" y="501"/>
                </a:lnTo>
                <a:lnTo>
                  <a:pt x="133" y="491"/>
                </a:lnTo>
                <a:lnTo>
                  <a:pt x="119" y="480"/>
                </a:lnTo>
                <a:lnTo>
                  <a:pt x="106" y="468"/>
                </a:lnTo>
                <a:lnTo>
                  <a:pt x="94" y="455"/>
                </a:lnTo>
                <a:lnTo>
                  <a:pt x="81" y="440"/>
                </a:lnTo>
                <a:lnTo>
                  <a:pt x="70" y="423"/>
                </a:lnTo>
                <a:lnTo>
                  <a:pt x="59" y="405"/>
                </a:lnTo>
                <a:lnTo>
                  <a:pt x="49" y="387"/>
                </a:lnTo>
                <a:lnTo>
                  <a:pt x="42" y="369"/>
                </a:lnTo>
                <a:lnTo>
                  <a:pt x="34" y="353"/>
                </a:lnTo>
                <a:lnTo>
                  <a:pt x="28" y="337"/>
                </a:lnTo>
                <a:lnTo>
                  <a:pt x="17" y="306"/>
                </a:lnTo>
                <a:lnTo>
                  <a:pt x="9" y="278"/>
                </a:lnTo>
                <a:lnTo>
                  <a:pt x="5" y="253"/>
                </a:lnTo>
                <a:lnTo>
                  <a:pt x="2" y="232"/>
                </a:lnTo>
                <a:lnTo>
                  <a:pt x="0" y="213"/>
                </a:lnTo>
                <a:lnTo>
                  <a:pt x="0" y="199"/>
                </a:lnTo>
                <a:lnTo>
                  <a:pt x="0" y="188"/>
                </a:lnTo>
                <a:lnTo>
                  <a:pt x="1" y="178"/>
                </a:lnTo>
                <a:lnTo>
                  <a:pt x="3" y="168"/>
                </a:lnTo>
                <a:lnTo>
                  <a:pt x="5" y="159"/>
                </a:lnTo>
                <a:lnTo>
                  <a:pt x="8" y="152"/>
                </a:lnTo>
                <a:lnTo>
                  <a:pt x="13" y="144"/>
                </a:lnTo>
                <a:lnTo>
                  <a:pt x="17" y="138"/>
                </a:lnTo>
                <a:lnTo>
                  <a:pt x="22" y="132"/>
                </a:lnTo>
                <a:lnTo>
                  <a:pt x="29" y="127"/>
                </a:lnTo>
                <a:lnTo>
                  <a:pt x="35" y="122"/>
                </a:lnTo>
                <a:lnTo>
                  <a:pt x="42" y="117"/>
                </a:lnTo>
                <a:lnTo>
                  <a:pt x="49" y="114"/>
                </a:lnTo>
                <a:lnTo>
                  <a:pt x="67" y="107"/>
                </a:lnTo>
                <a:lnTo>
                  <a:pt x="86" y="101"/>
                </a:lnTo>
                <a:lnTo>
                  <a:pt x="88" y="100"/>
                </a:lnTo>
                <a:lnTo>
                  <a:pt x="89" y="100"/>
                </a:lnTo>
                <a:lnTo>
                  <a:pt x="96" y="99"/>
                </a:lnTo>
                <a:lnTo>
                  <a:pt x="113" y="95"/>
                </a:lnTo>
                <a:lnTo>
                  <a:pt x="138" y="88"/>
                </a:lnTo>
                <a:lnTo>
                  <a:pt x="169" y="80"/>
                </a:lnTo>
                <a:lnTo>
                  <a:pt x="205" y="68"/>
                </a:lnTo>
                <a:lnTo>
                  <a:pt x="243" y="54"/>
                </a:lnTo>
                <a:lnTo>
                  <a:pt x="261" y="46"/>
                </a:lnTo>
                <a:lnTo>
                  <a:pt x="281" y="37"/>
                </a:lnTo>
                <a:lnTo>
                  <a:pt x="298" y="29"/>
                </a:lnTo>
                <a:lnTo>
                  <a:pt x="315" y="19"/>
                </a:lnTo>
                <a:lnTo>
                  <a:pt x="327" y="13"/>
                </a:lnTo>
                <a:lnTo>
                  <a:pt x="342" y="6"/>
                </a:lnTo>
                <a:lnTo>
                  <a:pt x="351" y="4"/>
                </a:lnTo>
                <a:lnTo>
                  <a:pt x="359" y="2"/>
                </a:lnTo>
                <a:lnTo>
                  <a:pt x="369" y="1"/>
                </a:lnTo>
                <a:lnTo>
                  <a:pt x="378" y="0"/>
                </a:lnTo>
                <a:lnTo>
                  <a:pt x="387" y="1"/>
                </a:lnTo>
                <a:lnTo>
                  <a:pt x="399" y="3"/>
                </a:lnTo>
                <a:lnTo>
                  <a:pt x="406" y="5"/>
                </a:lnTo>
                <a:lnTo>
                  <a:pt x="412" y="7"/>
                </a:lnTo>
                <a:lnTo>
                  <a:pt x="420" y="10"/>
                </a:lnTo>
                <a:lnTo>
                  <a:pt x="427" y="16"/>
                </a:lnTo>
                <a:lnTo>
                  <a:pt x="435" y="21"/>
                </a:lnTo>
                <a:lnTo>
                  <a:pt x="441" y="28"/>
                </a:lnTo>
                <a:lnTo>
                  <a:pt x="448" y="36"/>
                </a:lnTo>
                <a:lnTo>
                  <a:pt x="454" y="46"/>
                </a:lnTo>
                <a:lnTo>
                  <a:pt x="460" y="58"/>
                </a:lnTo>
                <a:lnTo>
                  <a:pt x="464" y="71"/>
                </a:lnTo>
                <a:lnTo>
                  <a:pt x="468" y="86"/>
                </a:lnTo>
                <a:lnTo>
                  <a:pt x="471" y="102"/>
                </a:lnTo>
                <a:lnTo>
                  <a:pt x="473" y="118"/>
                </a:lnTo>
                <a:lnTo>
                  <a:pt x="476" y="148"/>
                </a:lnTo>
                <a:lnTo>
                  <a:pt x="479" y="182"/>
                </a:lnTo>
                <a:lnTo>
                  <a:pt x="480" y="199"/>
                </a:lnTo>
                <a:lnTo>
                  <a:pt x="480" y="219"/>
                </a:lnTo>
                <a:lnTo>
                  <a:pt x="480" y="237"/>
                </a:lnTo>
                <a:lnTo>
                  <a:pt x="480" y="258"/>
                </a:lnTo>
                <a:lnTo>
                  <a:pt x="478" y="278"/>
                </a:lnTo>
                <a:lnTo>
                  <a:pt x="476" y="299"/>
                </a:lnTo>
                <a:lnTo>
                  <a:pt x="472" y="319"/>
                </a:lnTo>
                <a:lnTo>
                  <a:pt x="467" y="341"/>
                </a:lnTo>
                <a:lnTo>
                  <a:pt x="461" y="363"/>
                </a:lnTo>
                <a:lnTo>
                  <a:pt x="453" y="384"/>
                </a:lnTo>
                <a:lnTo>
                  <a:pt x="444" y="406"/>
                </a:lnTo>
                <a:lnTo>
                  <a:pt x="433" y="426"/>
                </a:lnTo>
                <a:lnTo>
                  <a:pt x="425" y="438"/>
                </a:lnTo>
                <a:lnTo>
                  <a:pt x="417" y="450"/>
                </a:lnTo>
                <a:lnTo>
                  <a:pt x="407" y="461"/>
                </a:lnTo>
                <a:lnTo>
                  <a:pt x="397" y="471"/>
                </a:lnTo>
                <a:lnTo>
                  <a:pt x="385" y="480"/>
                </a:lnTo>
                <a:lnTo>
                  <a:pt x="375" y="489"/>
                </a:lnTo>
                <a:lnTo>
                  <a:pt x="362" y="498"/>
                </a:lnTo>
                <a:lnTo>
                  <a:pt x="350" y="505"/>
                </a:lnTo>
                <a:lnTo>
                  <a:pt x="337" y="512"/>
                </a:lnTo>
                <a:lnTo>
                  <a:pt x="324" y="518"/>
                </a:lnTo>
                <a:lnTo>
                  <a:pt x="311" y="524"/>
                </a:lnTo>
                <a:lnTo>
                  <a:pt x="298" y="528"/>
                </a:lnTo>
                <a:lnTo>
                  <a:pt x="285" y="531"/>
                </a:lnTo>
                <a:lnTo>
                  <a:pt x="273" y="533"/>
                </a:lnTo>
                <a:lnTo>
                  <a:pt x="261" y="534"/>
                </a:lnTo>
                <a:lnTo>
                  <a:pt x="249" y="53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pl-PL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153" name="Freeform 9"/>
          <p:cNvSpPr>
            <a:spLocks/>
          </p:cNvSpPr>
          <p:nvPr/>
        </p:nvSpPr>
        <p:spPr bwMode="auto">
          <a:xfrm>
            <a:off x="8495109" y="319598"/>
            <a:ext cx="216694" cy="235744"/>
          </a:xfrm>
          <a:custGeom>
            <a:avLst/>
            <a:gdLst>
              <a:gd name="T0" fmla="*/ 2147483646 w 545"/>
              <a:gd name="T1" fmla="*/ 2147483646 h 594"/>
              <a:gd name="T2" fmla="*/ 2147483646 w 545"/>
              <a:gd name="T3" fmla="*/ 2147483646 h 594"/>
              <a:gd name="T4" fmla="*/ 0 w 545"/>
              <a:gd name="T5" fmla="*/ 2147483646 h 594"/>
              <a:gd name="T6" fmla="*/ 2147483646 w 545"/>
              <a:gd name="T7" fmla="*/ 2147483646 h 594"/>
              <a:gd name="T8" fmla="*/ 2147483646 w 545"/>
              <a:gd name="T9" fmla="*/ 2147483646 h 594"/>
              <a:gd name="T10" fmla="*/ 2147483646 w 545"/>
              <a:gd name="T11" fmla="*/ 2147483646 h 594"/>
              <a:gd name="T12" fmla="*/ 2147483646 w 545"/>
              <a:gd name="T13" fmla="*/ 2147483646 h 594"/>
              <a:gd name="T14" fmla="*/ 2147483646 w 545"/>
              <a:gd name="T15" fmla="*/ 2147483646 h 594"/>
              <a:gd name="T16" fmla="*/ 2147483646 w 545"/>
              <a:gd name="T17" fmla="*/ 2147483646 h 594"/>
              <a:gd name="T18" fmla="*/ 2147483646 w 545"/>
              <a:gd name="T19" fmla="*/ 2147483646 h 594"/>
              <a:gd name="T20" fmla="*/ 2147483646 w 545"/>
              <a:gd name="T21" fmla="*/ 2147483646 h 594"/>
              <a:gd name="T22" fmla="*/ 2147483646 w 545"/>
              <a:gd name="T23" fmla="*/ 2147483646 h 594"/>
              <a:gd name="T24" fmla="*/ 2147483646 w 545"/>
              <a:gd name="T25" fmla="*/ 2147483646 h 594"/>
              <a:gd name="T26" fmla="*/ 2147483646 w 545"/>
              <a:gd name="T27" fmla="*/ 2147483646 h 594"/>
              <a:gd name="T28" fmla="*/ 2147483646 w 545"/>
              <a:gd name="T29" fmla="*/ 2147483646 h 594"/>
              <a:gd name="T30" fmla="*/ 2147483646 w 545"/>
              <a:gd name="T31" fmla="*/ 2147483646 h 594"/>
              <a:gd name="T32" fmla="*/ 2147483646 w 545"/>
              <a:gd name="T33" fmla="*/ 2147483646 h 594"/>
              <a:gd name="T34" fmla="*/ 2147483646 w 545"/>
              <a:gd name="T35" fmla="*/ 2147483646 h 594"/>
              <a:gd name="T36" fmla="*/ 2147483646 w 545"/>
              <a:gd name="T37" fmla="*/ 2147483646 h 594"/>
              <a:gd name="T38" fmla="*/ 2147483646 w 545"/>
              <a:gd name="T39" fmla="*/ 2147483646 h 594"/>
              <a:gd name="T40" fmla="*/ 2147483646 w 545"/>
              <a:gd name="T41" fmla="*/ 2147483646 h 594"/>
              <a:gd name="T42" fmla="*/ 2147483646 w 545"/>
              <a:gd name="T43" fmla="*/ 2147483646 h 594"/>
              <a:gd name="T44" fmla="*/ 2147483646 w 545"/>
              <a:gd name="T45" fmla="*/ 2147483646 h 594"/>
              <a:gd name="T46" fmla="*/ 2147483646 w 545"/>
              <a:gd name="T47" fmla="*/ 2147483646 h 594"/>
              <a:gd name="T48" fmla="*/ 2147483646 w 545"/>
              <a:gd name="T49" fmla="*/ 2147483646 h 594"/>
              <a:gd name="T50" fmla="*/ 2147483646 w 545"/>
              <a:gd name="T51" fmla="*/ 2147483646 h 594"/>
              <a:gd name="T52" fmla="*/ 2147483646 w 545"/>
              <a:gd name="T53" fmla="*/ 2147483646 h 594"/>
              <a:gd name="T54" fmla="*/ 2147483646 w 545"/>
              <a:gd name="T55" fmla="*/ 2147483646 h 594"/>
              <a:gd name="T56" fmla="*/ 2147483646 w 545"/>
              <a:gd name="T57" fmla="*/ 2147483646 h 594"/>
              <a:gd name="T58" fmla="*/ 2147483646 w 545"/>
              <a:gd name="T59" fmla="*/ 2147483646 h 594"/>
              <a:gd name="T60" fmla="*/ 2147483646 w 545"/>
              <a:gd name="T61" fmla="*/ 2147483646 h 594"/>
              <a:gd name="T62" fmla="*/ 2147483646 w 545"/>
              <a:gd name="T63" fmla="*/ 2147483646 h 594"/>
              <a:gd name="T64" fmla="*/ 2147483646 w 545"/>
              <a:gd name="T65" fmla="*/ 2147483646 h 594"/>
              <a:gd name="T66" fmla="*/ 2147483646 w 545"/>
              <a:gd name="T67" fmla="*/ 2147483646 h 594"/>
              <a:gd name="T68" fmla="*/ 2147483646 w 545"/>
              <a:gd name="T69" fmla="*/ 2147483646 h 594"/>
              <a:gd name="T70" fmla="*/ 2147483646 w 545"/>
              <a:gd name="T71" fmla="*/ 2147483646 h 594"/>
              <a:gd name="T72" fmla="*/ 2147483646 w 545"/>
              <a:gd name="T73" fmla="*/ 2147483646 h 594"/>
              <a:gd name="T74" fmla="*/ 2147483646 w 545"/>
              <a:gd name="T75" fmla="*/ 2147483646 h 594"/>
              <a:gd name="T76" fmla="*/ 2147483646 w 545"/>
              <a:gd name="T77" fmla="*/ 2147483646 h 594"/>
              <a:gd name="T78" fmla="*/ 2147483646 w 545"/>
              <a:gd name="T79" fmla="*/ 2147483646 h 594"/>
              <a:gd name="T80" fmla="*/ 2147483646 w 545"/>
              <a:gd name="T81" fmla="*/ 2147483646 h 594"/>
              <a:gd name="T82" fmla="*/ 2147483646 w 545"/>
              <a:gd name="T83" fmla="*/ 2147483646 h 594"/>
              <a:gd name="T84" fmla="*/ 2147483646 w 545"/>
              <a:gd name="T85" fmla="*/ 2147483646 h 594"/>
              <a:gd name="T86" fmla="*/ 2147483646 w 545"/>
              <a:gd name="T87" fmla="*/ 2147483646 h 594"/>
              <a:gd name="T88" fmla="*/ 2147483646 w 545"/>
              <a:gd name="T89" fmla="*/ 2147483646 h 594"/>
              <a:gd name="T90" fmla="*/ 2147483646 w 545"/>
              <a:gd name="T91" fmla="*/ 2147483646 h 594"/>
              <a:gd name="T92" fmla="*/ 2147483646 w 545"/>
              <a:gd name="T93" fmla="*/ 2147483646 h 594"/>
              <a:gd name="T94" fmla="*/ 2147483646 w 545"/>
              <a:gd name="T95" fmla="*/ 2147483646 h 594"/>
              <a:gd name="T96" fmla="*/ 2147483646 w 545"/>
              <a:gd name="T97" fmla="*/ 2147483646 h 594"/>
              <a:gd name="T98" fmla="*/ 2147483646 w 545"/>
              <a:gd name="T99" fmla="*/ 2147483646 h 594"/>
              <a:gd name="T100" fmla="*/ 2147483646 w 545"/>
              <a:gd name="T101" fmla="*/ 2147483646 h 594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545"/>
              <a:gd name="T154" fmla="*/ 0 h 594"/>
              <a:gd name="T155" fmla="*/ 545 w 545"/>
              <a:gd name="T156" fmla="*/ 594 h 594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545" h="594">
                <a:moveTo>
                  <a:pt x="56" y="594"/>
                </a:moveTo>
                <a:lnTo>
                  <a:pt x="43" y="593"/>
                </a:lnTo>
                <a:lnTo>
                  <a:pt x="32" y="591"/>
                </a:lnTo>
                <a:lnTo>
                  <a:pt x="23" y="587"/>
                </a:lnTo>
                <a:lnTo>
                  <a:pt x="16" y="581"/>
                </a:lnTo>
                <a:lnTo>
                  <a:pt x="11" y="576"/>
                </a:lnTo>
                <a:lnTo>
                  <a:pt x="7" y="570"/>
                </a:lnTo>
                <a:lnTo>
                  <a:pt x="5" y="565"/>
                </a:lnTo>
                <a:lnTo>
                  <a:pt x="3" y="561"/>
                </a:lnTo>
                <a:lnTo>
                  <a:pt x="2" y="554"/>
                </a:lnTo>
                <a:lnTo>
                  <a:pt x="0" y="549"/>
                </a:lnTo>
                <a:lnTo>
                  <a:pt x="0" y="542"/>
                </a:lnTo>
                <a:lnTo>
                  <a:pt x="2" y="537"/>
                </a:lnTo>
                <a:lnTo>
                  <a:pt x="4" y="531"/>
                </a:lnTo>
                <a:lnTo>
                  <a:pt x="6" y="525"/>
                </a:lnTo>
                <a:lnTo>
                  <a:pt x="9" y="520"/>
                </a:lnTo>
                <a:lnTo>
                  <a:pt x="13" y="514"/>
                </a:lnTo>
                <a:lnTo>
                  <a:pt x="22" y="505"/>
                </a:lnTo>
                <a:lnTo>
                  <a:pt x="33" y="495"/>
                </a:lnTo>
                <a:lnTo>
                  <a:pt x="44" y="485"/>
                </a:lnTo>
                <a:lnTo>
                  <a:pt x="56" y="477"/>
                </a:lnTo>
                <a:lnTo>
                  <a:pt x="66" y="470"/>
                </a:lnTo>
                <a:lnTo>
                  <a:pt x="77" y="465"/>
                </a:lnTo>
                <a:lnTo>
                  <a:pt x="90" y="459"/>
                </a:lnTo>
                <a:lnTo>
                  <a:pt x="104" y="454"/>
                </a:lnTo>
                <a:lnTo>
                  <a:pt x="134" y="443"/>
                </a:lnTo>
                <a:lnTo>
                  <a:pt x="167" y="433"/>
                </a:lnTo>
                <a:lnTo>
                  <a:pt x="178" y="430"/>
                </a:lnTo>
                <a:lnTo>
                  <a:pt x="186" y="427"/>
                </a:lnTo>
                <a:lnTo>
                  <a:pt x="188" y="417"/>
                </a:lnTo>
                <a:lnTo>
                  <a:pt x="191" y="401"/>
                </a:lnTo>
                <a:lnTo>
                  <a:pt x="192" y="375"/>
                </a:lnTo>
                <a:lnTo>
                  <a:pt x="192" y="338"/>
                </a:lnTo>
                <a:lnTo>
                  <a:pt x="185" y="326"/>
                </a:lnTo>
                <a:lnTo>
                  <a:pt x="173" y="310"/>
                </a:lnTo>
                <a:lnTo>
                  <a:pt x="159" y="291"/>
                </a:lnTo>
                <a:lnTo>
                  <a:pt x="145" y="271"/>
                </a:lnTo>
                <a:lnTo>
                  <a:pt x="123" y="241"/>
                </a:lnTo>
                <a:lnTo>
                  <a:pt x="99" y="209"/>
                </a:lnTo>
                <a:lnTo>
                  <a:pt x="88" y="191"/>
                </a:lnTo>
                <a:lnTo>
                  <a:pt x="76" y="173"/>
                </a:lnTo>
                <a:lnTo>
                  <a:pt x="65" y="156"/>
                </a:lnTo>
                <a:lnTo>
                  <a:pt x="56" y="137"/>
                </a:lnTo>
                <a:lnTo>
                  <a:pt x="54" y="135"/>
                </a:lnTo>
                <a:lnTo>
                  <a:pt x="46" y="119"/>
                </a:lnTo>
                <a:lnTo>
                  <a:pt x="38" y="99"/>
                </a:lnTo>
                <a:lnTo>
                  <a:pt x="34" y="90"/>
                </a:lnTo>
                <a:lnTo>
                  <a:pt x="32" y="79"/>
                </a:lnTo>
                <a:lnTo>
                  <a:pt x="31" y="68"/>
                </a:lnTo>
                <a:lnTo>
                  <a:pt x="31" y="57"/>
                </a:lnTo>
                <a:lnTo>
                  <a:pt x="32" y="44"/>
                </a:lnTo>
                <a:lnTo>
                  <a:pt x="36" y="34"/>
                </a:lnTo>
                <a:lnTo>
                  <a:pt x="42" y="24"/>
                </a:lnTo>
                <a:lnTo>
                  <a:pt x="48" y="16"/>
                </a:lnTo>
                <a:lnTo>
                  <a:pt x="57" y="9"/>
                </a:lnTo>
                <a:lnTo>
                  <a:pt x="66" y="4"/>
                </a:lnTo>
                <a:lnTo>
                  <a:pt x="77" y="1"/>
                </a:lnTo>
                <a:lnTo>
                  <a:pt x="89" y="0"/>
                </a:lnTo>
                <a:lnTo>
                  <a:pt x="97" y="0"/>
                </a:lnTo>
                <a:lnTo>
                  <a:pt x="104" y="1"/>
                </a:lnTo>
                <a:lnTo>
                  <a:pt x="112" y="3"/>
                </a:lnTo>
                <a:lnTo>
                  <a:pt x="120" y="7"/>
                </a:lnTo>
                <a:lnTo>
                  <a:pt x="139" y="14"/>
                </a:lnTo>
                <a:lnTo>
                  <a:pt x="159" y="26"/>
                </a:lnTo>
                <a:lnTo>
                  <a:pt x="185" y="43"/>
                </a:lnTo>
                <a:lnTo>
                  <a:pt x="207" y="61"/>
                </a:lnTo>
                <a:lnTo>
                  <a:pt x="224" y="75"/>
                </a:lnTo>
                <a:lnTo>
                  <a:pt x="234" y="83"/>
                </a:lnTo>
                <a:lnTo>
                  <a:pt x="242" y="92"/>
                </a:lnTo>
                <a:lnTo>
                  <a:pt x="249" y="101"/>
                </a:lnTo>
                <a:lnTo>
                  <a:pt x="255" y="110"/>
                </a:lnTo>
                <a:lnTo>
                  <a:pt x="261" y="120"/>
                </a:lnTo>
                <a:lnTo>
                  <a:pt x="265" y="131"/>
                </a:lnTo>
                <a:lnTo>
                  <a:pt x="268" y="141"/>
                </a:lnTo>
                <a:lnTo>
                  <a:pt x="270" y="150"/>
                </a:lnTo>
                <a:lnTo>
                  <a:pt x="273" y="161"/>
                </a:lnTo>
                <a:lnTo>
                  <a:pt x="281" y="143"/>
                </a:lnTo>
                <a:lnTo>
                  <a:pt x="291" y="127"/>
                </a:lnTo>
                <a:lnTo>
                  <a:pt x="300" y="112"/>
                </a:lnTo>
                <a:lnTo>
                  <a:pt x="309" y="99"/>
                </a:lnTo>
                <a:lnTo>
                  <a:pt x="319" y="88"/>
                </a:lnTo>
                <a:lnTo>
                  <a:pt x="329" y="78"/>
                </a:lnTo>
                <a:lnTo>
                  <a:pt x="340" y="69"/>
                </a:lnTo>
                <a:lnTo>
                  <a:pt x="349" y="62"/>
                </a:lnTo>
                <a:lnTo>
                  <a:pt x="359" y="55"/>
                </a:lnTo>
                <a:lnTo>
                  <a:pt x="369" y="50"/>
                </a:lnTo>
                <a:lnTo>
                  <a:pt x="380" y="45"/>
                </a:lnTo>
                <a:lnTo>
                  <a:pt x="389" y="42"/>
                </a:lnTo>
                <a:lnTo>
                  <a:pt x="398" y="40"/>
                </a:lnTo>
                <a:lnTo>
                  <a:pt x="408" y="39"/>
                </a:lnTo>
                <a:lnTo>
                  <a:pt x="416" y="38"/>
                </a:lnTo>
                <a:lnTo>
                  <a:pt x="425" y="38"/>
                </a:lnTo>
                <a:lnTo>
                  <a:pt x="429" y="38"/>
                </a:lnTo>
                <a:lnTo>
                  <a:pt x="431" y="38"/>
                </a:lnTo>
                <a:lnTo>
                  <a:pt x="435" y="38"/>
                </a:lnTo>
                <a:lnTo>
                  <a:pt x="438" y="37"/>
                </a:lnTo>
                <a:lnTo>
                  <a:pt x="445" y="38"/>
                </a:lnTo>
                <a:lnTo>
                  <a:pt x="453" y="39"/>
                </a:lnTo>
                <a:lnTo>
                  <a:pt x="459" y="40"/>
                </a:lnTo>
                <a:lnTo>
                  <a:pt x="466" y="42"/>
                </a:lnTo>
                <a:lnTo>
                  <a:pt x="471" y="44"/>
                </a:lnTo>
                <a:lnTo>
                  <a:pt x="478" y="48"/>
                </a:lnTo>
                <a:lnTo>
                  <a:pt x="482" y="52"/>
                </a:lnTo>
                <a:lnTo>
                  <a:pt x="488" y="56"/>
                </a:lnTo>
                <a:lnTo>
                  <a:pt x="494" y="65"/>
                </a:lnTo>
                <a:lnTo>
                  <a:pt x="499" y="76"/>
                </a:lnTo>
                <a:lnTo>
                  <a:pt x="502" y="83"/>
                </a:lnTo>
                <a:lnTo>
                  <a:pt x="503" y="91"/>
                </a:lnTo>
                <a:lnTo>
                  <a:pt x="504" y="99"/>
                </a:lnTo>
                <a:lnTo>
                  <a:pt x="504" y="108"/>
                </a:lnTo>
                <a:lnTo>
                  <a:pt x="502" y="121"/>
                </a:lnTo>
                <a:lnTo>
                  <a:pt x="498" y="133"/>
                </a:lnTo>
                <a:lnTo>
                  <a:pt x="493" y="147"/>
                </a:lnTo>
                <a:lnTo>
                  <a:pt x="485" y="161"/>
                </a:lnTo>
                <a:lnTo>
                  <a:pt x="476" y="176"/>
                </a:lnTo>
                <a:lnTo>
                  <a:pt x="465" y="191"/>
                </a:lnTo>
                <a:lnTo>
                  <a:pt x="453" y="209"/>
                </a:lnTo>
                <a:lnTo>
                  <a:pt x="439" y="227"/>
                </a:lnTo>
                <a:lnTo>
                  <a:pt x="430" y="240"/>
                </a:lnTo>
                <a:lnTo>
                  <a:pt x="421" y="252"/>
                </a:lnTo>
                <a:lnTo>
                  <a:pt x="413" y="263"/>
                </a:lnTo>
                <a:lnTo>
                  <a:pt x="408" y="272"/>
                </a:lnTo>
                <a:lnTo>
                  <a:pt x="398" y="286"/>
                </a:lnTo>
                <a:lnTo>
                  <a:pt x="389" y="298"/>
                </a:lnTo>
                <a:lnTo>
                  <a:pt x="381" y="307"/>
                </a:lnTo>
                <a:lnTo>
                  <a:pt x="372" y="314"/>
                </a:lnTo>
                <a:lnTo>
                  <a:pt x="363" y="321"/>
                </a:lnTo>
                <a:lnTo>
                  <a:pt x="354" y="326"/>
                </a:lnTo>
                <a:lnTo>
                  <a:pt x="344" y="332"/>
                </a:lnTo>
                <a:lnTo>
                  <a:pt x="332" y="336"/>
                </a:lnTo>
                <a:lnTo>
                  <a:pt x="323" y="340"/>
                </a:lnTo>
                <a:lnTo>
                  <a:pt x="313" y="345"/>
                </a:lnTo>
                <a:lnTo>
                  <a:pt x="309" y="347"/>
                </a:lnTo>
                <a:lnTo>
                  <a:pt x="307" y="349"/>
                </a:lnTo>
                <a:lnTo>
                  <a:pt x="306" y="351"/>
                </a:lnTo>
                <a:lnTo>
                  <a:pt x="304" y="354"/>
                </a:lnTo>
                <a:lnTo>
                  <a:pt x="302" y="362"/>
                </a:lnTo>
                <a:lnTo>
                  <a:pt x="301" y="372"/>
                </a:lnTo>
                <a:lnTo>
                  <a:pt x="300" y="390"/>
                </a:lnTo>
                <a:lnTo>
                  <a:pt x="301" y="407"/>
                </a:lnTo>
                <a:lnTo>
                  <a:pt x="301" y="414"/>
                </a:lnTo>
                <a:lnTo>
                  <a:pt x="301" y="418"/>
                </a:lnTo>
                <a:lnTo>
                  <a:pt x="308" y="421"/>
                </a:lnTo>
                <a:lnTo>
                  <a:pt x="316" y="422"/>
                </a:lnTo>
                <a:lnTo>
                  <a:pt x="328" y="424"/>
                </a:lnTo>
                <a:lnTo>
                  <a:pt x="347" y="425"/>
                </a:lnTo>
                <a:lnTo>
                  <a:pt x="391" y="428"/>
                </a:lnTo>
                <a:lnTo>
                  <a:pt x="432" y="433"/>
                </a:lnTo>
                <a:lnTo>
                  <a:pt x="452" y="437"/>
                </a:lnTo>
                <a:lnTo>
                  <a:pt x="469" y="441"/>
                </a:lnTo>
                <a:lnTo>
                  <a:pt x="485" y="446"/>
                </a:lnTo>
                <a:lnTo>
                  <a:pt x="501" y="453"/>
                </a:lnTo>
                <a:lnTo>
                  <a:pt x="513" y="461"/>
                </a:lnTo>
                <a:lnTo>
                  <a:pt x="524" y="471"/>
                </a:lnTo>
                <a:lnTo>
                  <a:pt x="530" y="477"/>
                </a:lnTo>
                <a:lnTo>
                  <a:pt x="533" y="481"/>
                </a:lnTo>
                <a:lnTo>
                  <a:pt x="537" y="486"/>
                </a:lnTo>
                <a:lnTo>
                  <a:pt x="539" y="492"/>
                </a:lnTo>
                <a:lnTo>
                  <a:pt x="542" y="497"/>
                </a:lnTo>
                <a:lnTo>
                  <a:pt x="544" y="504"/>
                </a:lnTo>
                <a:lnTo>
                  <a:pt x="545" y="509"/>
                </a:lnTo>
                <a:lnTo>
                  <a:pt x="545" y="514"/>
                </a:lnTo>
                <a:lnTo>
                  <a:pt x="545" y="520"/>
                </a:lnTo>
                <a:lnTo>
                  <a:pt x="544" y="525"/>
                </a:lnTo>
                <a:lnTo>
                  <a:pt x="542" y="531"/>
                </a:lnTo>
                <a:lnTo>
                  <a:pt x="539" y="536"/>
                </a:lnTo>
                <a:lnTo>
                  <a:pt x="537" y="541"/>
                </a:lnTo>
                <a:lnTo>
                  <a:pt x="533" y="546"/>
                </a:lnTo>
                <a:lnTo>
                  <a:pt x="529" y="550"/>
                </a:lnTo>
                <a:lnTo>
                  <a:pt x="524" y="553"/>
                </a:lnTo>
                <a:lnTo>
                  <a:pt x="518" y="556"/>
                </a:lnTo>
                <a:lnTo>
                  <a:pt x="510" y="560"/>
                </a:lnTo>
                <a:lnTo>
                  <a:pt x="501" y="561"/>
                </a:lnTo>
                <a:lnTo>
                  <a:pt x="491" y="562"/>
                </a:lnTo>
                <a:lnTo>
                  <a:pt x="481" y="562"/>
                </a:lnTo>
                <a:lnTo>
                  <a:pt x="471" y="561"/>
                </a:lnTo>
                <a:lnTo>
                  <a:pt x="463" y="560"/>
                </a:lnTo>
                <a:lnTo>
                  <a:pt x="456" y="559"/>
                </a:lnTo>
                <a:lnTo>
                  <a:pt x="453" y="558"/>
                </a:lnTo>
                <a:lnTo>
                  <a:pt x="417" y="552"/>
                </a:lnTo>
                <a:lnTo>
                  <a:pt x="389" y="549"/>
                </a:lnTo>
                <a:lnTo>
                  <a:pt x="366" y="547"/>
                </a:lnTo>
                <a:lnTo>
                  <a:pt x="343" y="545"/>
                </a:lnTo>
                <a:lnTo>
                  <a:pt x="340" y="543"/>
                </a:lnTo>
                <a:lnTo>
                  <a:pt x="328" y="542"/>
                </a:lnTo>
                <a:lnTo>
                  <a:pt x="316" y="542"/>
                </a:lnTo>
                <a:lnTo>
                  <a:pt x="305" y="541"/>
                </a:lnTo>
                <a:lnTo>
                  <a:pt x="295" y="541"/>
                </a:lnTo>
                <a:lnTo>
                  <a:pt x="273" y="542"/>
                </a:lnTo>
                <a:lnTo>
                  <a:pt x="253" y="546"/>
                </a:lnTo>
                <a:lnTo>
                  <a:pt x="233" y="550"/>
                </a:lnTo>
                <a:lnTo>
                  <a:pt x="211" y="556"/>
                </a:lnTo>
                <a:lnTo>
                  <a:pt x="202" y="559"/>
                </a:lnTo>
                <a:lnTo>
                  <a:pt x="193" y="561"/>
                </a:lnTo>
                <a:lnTo>
                  <a:pt x="183" y="564"/>
                </a:lnTo>
                <a:lnTo>
                  <a:pt x="173" y="566"/>
                </a:lnTo>
                <a:lnTo>
                  <a:pt x="158" y="570"/>
                </a:lnTo>
                <a:lnTo>
                  <a:pt x="142" y="576"/>
                </a:lnTo>
                <a:lnTo>
                  <a:pt x="124" y="582"/>
                </a:lnTo>
                <a:lnTo>
                  <a:pt x="104" y="588"/>
                </a:lnTo>
                <a:lnTo>
                  <a:pt x="93" y="590"/>
                </a:lnTo>
                <a:lnTo>
                  <a:pt x="83" y="592"/>
                </a:lnTo>
                <a:lnTo>
                  <a:pt x="72" y="593"/>
                </a:lnTo>
                <a:lnTo>
                  <a:pt x="60" y="594"/>
                </a:lnTo>
                <a:lnTo>
                  <a:pt x="58" y="594"/>
                </a:lnTo>
                <a:lnTo>
                  <a:pt x="56" y="59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pl-PL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155" name="Freeform 11"/>
          <p:cNvSpPr>
            <a:spLocks/>
          </p:cNvSpPr>
          <p:nvPr/>
        </p:nvSpPr>
        <p:spPr bwMode="auto">
          <a:xfrm>
            <a:off x="8739188" y="343409"/>
            <a:ext cx="240506" cy="190500"/>
          </a:xfrm>
          <a:custGeom>
            <a:avLst/>
            <a:gdLst>
              <a:gd name="T0" fmla="*/ 2147483646 w 606"/>
              <a:gd name="T1" fmla="*/ 2147483646 h 479"/>
              <a:gd name="T2" fmla="*/ 2147483646 w 606"/>
              <a:gd name="T3" fmla="*/ 2147483646 h 479"/>
              <a:gd name="T4" fmla="*/ 2147483646 w 606"/>
              <a:gd name="T5" fmla="*/ 2147483646 h 479"/>
              <a:gd name="T6" fmla="*/ 2147483646 w 606"/>
              <a:gd name="T7" fmla="*/ 2147483646 h 479"/>
              <a:gd name="T8" fmla="*/ 2147483646 w 606"/>
              <a:gd name="T9" fmla="*/ 2147483646 h 479"/>
              <a:gd name="T10" fmla="*/ 2147483646 w 606"/>
              <a:gd name="T11" fmla="*/ 2147483646 h 479"/>
              <a:gd name="T12" fmla="*/ 2147483646 w 606"/>
              <a:gd name="T13" fmla="*/ 2147483646 h 479"/>
              <a:gd name="T14" fmla="*/ 2147483646 w 606"/>
              <a:gd name="T15" fmla="*/ 2147483646 h 479"/>
              <a:gd name="T16" fmla="*/ 2147483646 w 606"/>
              <a:gd name="T17" fmla="*/ 2147483646 h 479"/>
              <a:gd name="T18" fmla="*/ 2147483646 w 606"/>
              <a:gd name="T19" fmla="*/ 2147483646 h 479"/>
              <a:gd name="T20" fmla="*/ 2147483646 w 606"/>
              <a:gd name="T21" fmla="*/ 2147483646 h 479"/>
              <a:gd name="T22" fmla="*/ 2147483646 w 606"/>
              <a:gd name="T23" fmla="*/ 2147483646 h 479"/>
              <a:gd name="T24" fmla="*/ 2147483646 w 606"/>
              <a:gd name="T25" fmla="*/ 2147483646 h 479"/>
              <a:gd name="T26" fmla="*/ 2147483646 w 606"/>
              <a:gd name="T27" fmla="*/ 2147483646 h 479"/>
              <a:gd name="T28" fmla="*/ 2147483646 w 606"/>
              <a:gd name="T29" fmla="*/ 2147483646 h 479"/>
              <a:gd name="T30" fmla="*/ 2147483646 w 606"/>
              <a:gd name="T31" fmla="*/ 2147483646 h 479"/>
              <a:gd name="T32" fmla="*/ 2147483646 w 606"/>
              <a:gd name="T33" fmla="*/ 2147483646 h 479"/>
              <a:gd name="T34" fmla="*/ 2147483646 w 606"/>
              <a:gd name="T35" fmla="*/ 2147483646 h 479"/>
              <a:gd name="T36" fmla="*/ 2147483646 w 606"/>
              <a:gd name="T37" fmla="*/ 2147483646 h 479"/>
              <a:gd name="T38" fmla="*/ 2147483646 w 606"/>
              <a:gd name="T39" fmla="*/ 2147483646 h 479"/>
              <a:gd name="T40" fmla="*/ 2147483646 w 606"/>
              <a:gd name="T41" fmla="*/ 2147483646 h 479"/>
              <a:gd name="T42" fmla="*/ 2147483646 w 606"/>
              <a:gd name="T43" fmla="*/ 2147483646 h 479"/>
              <a:gd name="T44" fmla="*/ 2147483646 w 606"/>
              <a:gd name="T45" fmla="*/ 2147483646 h 479"/>
              <a:gd name="T46" fmla="*/ 2147483646 w 606"/>
              <a:gd name="T47" fmla="*/ 2147483646 h 479"/>
              <a:gd name="T48" fmla="*/ 2147483646 w 606"/>
              <a:gd name="T49" fmla="*/ 2147483646 h 479"/>
              <a:gd name="T50" fmla="*/ 2147483646 w 606"/>
              <a:gd name="T51" fmla="*/ 2147483646 h 479"/>
              <a:gd name="T52" fmla="*/ 2147483646 w 606"/>
              <a:gd name="T53" fmla="*/ 2147483646 h 479"/>
              <a:gd name="T54" fmla="*/ 2147483646 w 606"/>
              <a:gd name="T55" fmla="*/ 2147483646 h 479"/>
              <a:gd name="T56" fmla="*/ 2147483646 w 606"/>
              <a:gd name="T57" fmla="*/ 2147483646 h 479"/>
              <a:gd name="T58" fmla="*/ 2147483646 w 606"/>
              <a:gd name="T59" fmla="*/ 2147483646 h 479"/>
              <a:gd name="T60" fmla="*/ 2147483646 w 606"/>
              <a:gd name="T61" fmla="*/ 2147483646 h 479"/>
              <a:gd name="T62" fmla="*/ 2147483646 w 606"/>
              <a:gd name="T63" fmla="*/ 2147483646 h 479"/>
              <a:gd name="T64" fmla="*/ 2147483646 w 606"/>
              <a:gd name="T65" fmla="*/ 2147483646 h 479"/>
              <a:gd name="T66" fmla="*/ 2147483646 w 606"/>
              <a:gd name="T67" fmla="*/ 2147483646 h 479"/>
              <a:gd name="T68" fmla="*/ 2147483646 w 606"/>
              <a:gd name="T69" fmla="*/ 2147483646 h 479"/>
              <a:gd name="T70" fmla="*/ 2147483646 w 606"/>
              <a:gd name="T71" fmla="*/ 2147483646 h 479"/>
              <a:gd name="T72" fmla="*/ 2147483646 w 606"/>
              <a:gd name="T73" fmla="*/ 2147483646 h 479"/>
              <a:gd name="T74" fmla="*/ 2147483646 w 606"/>
              <a:gd name="T75" fmla="*/ 2147483646 h 479"/>
              <a:gd name="T76" fmla="*/ 2147483646 w 606"/>
              <a:gd name="T77" fmla="*/ 2147483646 h 479"/>
              <a:gd name="T78" fmla="*/ 2147483646 w 606"/>
              <a:gd name="T79" fmla="*/ 2147483646 h 479"/>
              <a:gd name="T80" fmla="*/ 2147483646 w 606"/>
              <a:gd name="T81" fmla="*/ 2147483646 h 479"/>
              <a:gd name="T82" fmla="*/ 2147483646 w 606"/>
              <a:gd name="T83" fmla="*/ 2147483646 h 479"/>
              <a:gd name="T84" fmla="*/ 2147483646 w 606"/>
              <a:gd name="T85" fmla="*/ 2147483646 h 479"/>
              <a:gd name="T86" fmla="*/ 2147483646 w 606"/>
              <a:gd name="T87" fmla="*/ 2147483646 h 479"/>
              <a:gd name="T88" fmla="*/ 2147483646 w 606"/>
              <a:gd name="T89" fmla="*/ 2147483646 h 479"/>
              <a:gd name="T90" fmla="*/ 2147483646 w 606"/>
              <a:gd name="T91" fmla="*/ 2147483646 h 479"/>
              <a:gd name="T92" fmla="*/ 2147483646 w 606"/>
              <a:gd name="T93" fmla="*/ 2147483646 h 479"/>
              <a:gd name="T94" fmla="*/ 2147483646 w 606"/>
              <a:gd name="T95" fmla="*/ 2147483646 h 479"/>
              <a:gd name="T96" fmla="*/ 2147483646 w 606"/>
              <a:gd name="T97" fmla="*/ 2147483646 h 479"/>
              <a:gd name="T98" fmla="*/ 2147483646 w 606"/>
              <a:gd name="T99" fmla="*/ 2147483646 h 479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606"/>
              <a:gd name="T151" fmla="*/ 0 h 479"/>
              <a:gd name="T152" fmla="*/ 606 w 606"/>
              <a:gd name="T153" fmla="*/ 479 h 479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606" h="479">
                <a:moveTo>
                  <a:pt x="169" y="479"/>
                </a:moveTo>
                <a:lnTo>
                  <a:pt x="159" y="478"/>
                </a:lnTo>
                <a:lnTo>
                  <a:pt x="150" y="477"/>
                </a:lnTo>
                <a:lnTo>
                  <a:pt x="144" y="475"/>
                </a:lnTo>
                <a:lnTo>
                  <a:pt x="137" y="472"/>
                </a:lnTo>
                <a:lnTo>
                  <a:pt x="132" y="468"/>
                </a:lnTo>
                <a:lnTo>
                  <a:pt x="126" y="465"/>
                </a:lnTo>
                <a:lnTo>
                  <a:pt x="123" y="461"/>
                </a:lnTo>
                <a:lnTo>
                  <a:pt x="120" y="458"/>
                </a:lnTo>
                <a:lnTo>
                  <a:pt x="116" y="449"/>
                </a:lnTo>
                <a:lnTo>
                  <a:pt x="111" y="438"/>
                </a:lnTo>
                <a:lnTo>
                  <a:pt x="110" y="432"/>
                </a:lnTo>
                <a:lnTo>
                  <a:pt x="110" y="424"/>
                </a:lnTo>
                <a:lnTo>
                  <a:pt x="111" y="417"/>
                </a:lnTo>
                <a:lnTo>
                  <a:pt x="113" y="408"/>
                </a:lnTo>
                <a:lnTo>
                  <a:pt x="116" y="401"/>
                </a:lnTo>
                <a:lnTo>
                  <a:pt x="119" y="397"/>
                </a:lnTo>
                <a:lnTo>
                  <a:pt x="122" y="392"/>
                </a:lnTo>
                <a:lnTo>
                  <a:pt x="125" y="387"/>
                </a:lnTo>
                <a:lnTo>
                  <a:pt x="130" y="384"/>
                </a:lnTo>
                <a:lnTo>
                  <a:pt x="135" y="381"/>
                </a:lnTo>
                <a:lnTo>
                  <a:pt x="140" y="378"/>
                </a:lnTo>
                <a:lnTo>
                  <a:pt x="147" y="374"/>
                </a:lnTo>
                <a:lnTo>
                  <a:pt x="137" y="369"/>
                </a:lnTo>
                <a:lnTo>
                  <a:pt x="129" y="362"/>
                </a:lnTo>
                <a:lnTo>
                  <a:pt x="120" y="355"/>
                </a:lnTo>
                <a:lnTo>
                  <a:pt x="112" y="348"/>
                </a:lnTo>
                <a:lnTo>
                  <a:pt x="107" y="344"/>
                </a:lnTo>
                <a:lnTo>
                  <a:pt x="102" y="338"/>
                </a:lnTo>
                <a:lnTo>
                  <a:pt x="95" y="331"/>
                </a:lnTo>
                <a:lnTo>
                  <a:pt x="91" y="325"/>
                </a:lnTo>
                <a:lnTo>
                  <a:pt x="86" y="318"/>
                </a:lnTo>
                <a:lnTo>
                  <a:pt x="80" y="305"/>
                </a:lnTo>
                <a:lnTo>
                  <a:pt x="75" y="291"/>
                </a:lnTo>
                <a:lnTo>
                  <a:pt x="71" y="277"/>
                </a:lnTo>
                <a:lnTo>
                  <a:pt x="69" y="264"/>
                </a:lnTo>
                <a:lnTo>
                  <a:pt x="68" y="251"/>
                </a:lnTo>
                <a:lnTo>
                  <a:pt x="68" y="239"/>
                </a:lnTo>
                <a:lnTo>
                  <a:pt x="67" y="225"/>
                </a:lnTo>
                <a:lnTo>
                  <a:pt x="65" y="212"/>
                </a:lnTo>
                <a:lnTo>
                  <a:pt x="64" y="200"/>
                </a:lnTo>
                <a:lnTo>
                  <a:pt x="63" y="189"/>
                </a:lnTo>
                <a:lnTo>
                  <a:pt x="61" y="173"/>
                </a:lnTo>
                <a:lnTo>
                  <a:pt x="58" y="159"/>
                </a:lnTo>
                <a:lnTo>
                  <a:pt x="57" y="153"/>
                </a:lnTo>
                <a:lnTo>
                  <a:pt x="55" y="148"/>
                </a:lnTo>
                <a:lnTo>
                  <a:pt x="53" y="142"/>
                </a:lnTo>
                <a:lnTo>
                  <a:pt x="50" y="139"/>
                </a:lnTo>
                <a:lnTo>
                  <a:pt x="41" y="133"/>
                </a:lnTo>
                <a:lnTo>
                  <a:pt x="34" y="130"/>
                </a:lnTo>
                <a:lnTo>
                  <a:pt x="25" y="126"/>
                </a:lnTo>
                <a:lnTo>
                  <a:pt x="17" y="121"/>
                </a:lnTo>
                <a:lnTo>
                  <a:pt x="11" y="115"/>
                </a:lnTo>
                <a:lnTo>
                  <a:pt x="7" y="110"/>
                </a:lnTo>
                <a:lnTo>
                  <a:pt x="3" y="104"/>
                </a:lnTo>
                <a:lnTo>
                  <a:pt x="2" y="98"/>
                </a:lnTo>
                <a:lnTo>
                  <a:pt x="1" y="92"/>
                </a:lnTo>
                <a:lnTo>
                  <a:pt x="0" y="87"/>
                </a:lnTo>
                <a:lnTo>
                  <a:pt x="1" y="77"/>
                </a:lnTo>
                <a:lnTo>
                  <a:pt x="4" y="68"/>
                </a:lnTo>
                <a:lnTo>
                  <a:pt x="10" y="58"/>
                </a:lnTo>
                <a:lnTo>
                  <a:pt x="16" y="48"/>
                </a:lnTo>
                <a:lnTo>
                  <a:pt x="26" y="39"/>
                </a:lnTo>
                <a:lnTo>
                  <a:pt x="37" y="31"/>
                </a:lnTo>
                <a:lnTo>
                  <a:pt x="50" y="22"/>
                </a:lnTo>
                <a:lnTo>
                  <a:pt x="65" y="14"/>
                </a:lnTo>
                <a:lnTo>
                  <a:pt x="80" y="7"/>
                </a:lnTo>
                <a:lnTo>
                  <a:pt x="95" y="3"/>
                </a:lnTo>
                <a:lnTo>
                  <a:pt x="110" y="1"/>
                </a:lnTo>
                <a:lnTo>
                  <a:pt x="125" y="0"/>
                </a:lnTo>
                <a:lnTo>
                  <a:pt x="137" y="0"/>
                </a:lnTo>
                <a:lnTo>
                  <a:pt x="150" y="2"/>
                </a:lnTo>
                <a:lnTo>
                  <a:pt x="158" y="4"/>
                </a:lnTo>
                <a:lnTo>
                  <a:pt x="165" y="6"/>
                </a:lnTo>
                <a:lnTo>
                  <a:pt x="172" y="9"/>
                </a:lnTo>
                <a:lnTo>
                  <a:pt x="178" y="12"/>
                </a:lnTo>
                <a:lnTo>
                  <a:pt x="185" y="16"/>
                </a:lnTo>
                <a:lnTo>
                  <a:pt x="189" y="20"/>
                </a:lnTo>
                <a:lnTo>
                  <a:pt x="194" y="24"/>
                </a:lnTo>
                <a:lnTo>
                  <a:pt x="199" y="30"/>
                </a:lnTo>
                <a:lnTo>
                  <a:pt x="206" y="39"/>
                </a:lnTo>
                <a:lnTo>
                  <a:pt x="214" y="51"/>
                </a:lnTo>
                <a:lnTo>
                  <a:pt x="220" y="64"/>
                </a:lnTo>
                <a:lnTo>
                  <a:pt x="228" y="78"/>
                </a:lnTo>
                <a:lnTo>
                  <a:pt x="233" y="90"/>
                </a:lnTo>
                <a:lnTo>
                  <a:pt x="240" y="103"/>
                </a:lnTo>
                <a:lnTo>
                  <a:pt x="247" y="118"/>
                </a:lnTo>
                <a:lnTo>
                  <a:pt x="256" y="135"/>
                </a:lnTo>
                <a:lnTo>
                  <a:pt x="265" y="150"/>
                </a:lnTo>
                <a:lnTo>
                  <a:pt x="270" y="160"/>
                </a:lnTo>
                <a:lnTo>
                  <a:pt x="275" y="168"/>
                </a:lnTo>
                <a:lnTo>
                  <a:pt x="281" y="173"/>
                </a:lnTo>
                <a:lnTo>
                  <a:pt x="285" y="177"/>
                </a:lnTo>
                <a:lnTo>
                  <a:pt x="292" y="179"/>
                </a:lnTo>
                <a:lnTo>
                  <a:pt x="298" y="179"/>
                </a:lnTo>
                <a:lnTo>
                  <a:pt x="307" y="179"/>
                </a:lnTo>
                <a:lnTo>
                  <a:pt x="314" y="179"/>
                </a:lnTo>
                <a:lnTo>
                  <a:pt x="322" y="179"/>
                </a:lnTo>
                <a:lnTo>
                  <a:pt x="328" y="178"/>
                </a:lnTo>
                <a:lnTo>
                  <a:pt x="334" y="177"/>
                </a:lnTo>
                <a:lnTo>
                  <a:pt x="338" y="176"/>
                </a:lnTo>
                <a:lnTo>
                  <a:pt x="348" y="170"/>
                </a:lnTo>
                <a:lnTo>
                  <a:pt x="359" y="162"/>
                </a:lnTo>
                <a:lnTo>
                  <a:pt x="371" y="152"/>
                </a:lnTo>
                <a:lnTo>
                  <a:pt x="385" y="141"/>
                </a:lnTo>
                <a:lnTo>
                  <a:pt x="391" y="137"/>
                </a:lnTo>
                <a:lnTo>
                  <a:pt x="396" y="132"/>
                </a:lnTo>
                <a:lnTo>
                  <a:pt x="408" y="124"/>
                </a:lnTo>
                <a:lnTo>
                  <a:pt x="420" y="115"/>
                </a:lnTo>
                <a:lnTo>
                  <a:pt x="432" y="108"/>
                </a:lnTo>
                <a:lnTo>
                  <a:pt x="445" y="101"/>
                </a:lnTo>
                <a:lnTo>
                  <a:pt x="455" y="97"/>
                </a:lnTo>
                <a:lnTo>
                  <a:pt x="466" y="96"/>
                </a:lnTo>
                <a:lnTo>
                  <a:pt x="474" y="87"/>
                </a:lnTo>
                <a:lnTo>
                  <a:pt x="485" y="79"/>
                </a:lnTo>
                <a:lnTo>
                  <a:pt x="487" y="78"/>
                </a:lnTo>
                <a:lnTo>
                  <a:pt x="488" y="77"/>
                </a:lnTo>
                <a:lnTo>
                  <a:pt x="496" y="72"/>
                </a:lnTo>
                <a:lnTo>
                  <a:pt x="506" y="67"/>
                </a:lnTo>
                <a:lnTo>
                  <a:pt x="510" y="63"/>
                </a:lnTo>
                <a:lnTo>
                  <a:pt x="515" y="61"/>
                </a:lnTo>
                <a:lnTo>
                  <a:pt x="522" y="60"/>
                </a:lnTo>
                <a:lnTo>
                  <a:pt x="527" y="59"/>
                </a:lnTo>
                <a:lnTo>
                  <a:pt x="530" y="59"/>
                </a:lnTo>
                <a:lnTo>
                  <a:pt x="533" y="59"/>
                </a:lnTo>
                <a:lnTo>
                  <a:pt x="538" y="59"/>
                </a:lnTo>
                <a:lnTo>
                  <a:pt x="544" y="60"/>
                </a:lnTo>
                <a:lnTo>
                  <a:pt x="551" y="62"/>
                </a:lnTo>
                <a:lnTo>
                  <a:pt x="558" y="65"/>
                </a:lnTo>
                <a:lnTo>
                  <a:pt x="565" y="71"/>
                </a:lnTo>
                <a:lnTo>
                  <a:pt x="572" y="77"/>
                </a:lnTo>
                <a:lnTo>
                  <a:pt x="578" y="87"/>
                </a:lnTo>
                <a:lnTo>
                  <a:pt x="582" y="98"/>
                </a:lnTo>
                <a:lnTo>
                  <a:pt x="589" y="103"/>
                </a:lnTo>
                <a:lnTo>
                  <a:pt x="594" y="109"/>
                </a:lnTo>
                <a:lnTo>
                  <a:pt x="598" y="115"/>
                </a:lnTo>
                <a:lnTo>
                  <a:pt x="602" y="121"/>
                </a:lnTo>
                <a:lnTo>
                  <a:pt x="605" y="131"/>
                </a:lnTo>
                <a:lnTo>
                  <a:pt x="606" y="140"/>
                </a:lnTo>
                <a:lnTo>
                  <a:pt x="606" y="145"/>
                </a:lnTo>
                <a:lnTo>
                  <a:pt x="606" y="151"/>
                </a:lnTo>
                <a:lnTo>
                  <a:pt x="605" y="155"/>
                </a:lnTo>
                <a:lnTo>
                  <a:pt x="603" y="159"/>
                </a:lnTo>
                <a:lnTo>
                  <a:pt x="598" y="168"/>
                </a:lnTo>
                <a:lnTo>
                  <a:pt x="593" y="176"/>
                </a:lnTo>
                <a:lnTo>
                  <a:pt x="587" y="182"/>
                </a:lnTo>
                <a:lnTo>
                  <a:pt x="579" y="187"/>
                </a:lnTo>
                <a:lnTo>
                  <a:pt x="572" y="193"/>
                </a:lnTo>
                <a:lnTo>
                  <a:pt x="566" y="196"/>
                </a:lnTo>
                <a:lnTo>
                  <a:pt x="564" y="198"/>
                </a:lnTo>
                <a:lnTo>
                  <a:pt x="548" y="210"/>
                </a:lnTo>
                <a:lnTo>
                  <a:pt x="533" y="222"/>
                </a:lnTo>
                <a:lnTo>
                  <a:pt x="518" y="234"/>
                </a:lnTo>
                <a:lnTo>
                  <a:pt x="504" y="246"/>
                </a:lnTo>
                <a:lnTo>
                  <a:pt x="491" y="260"/>
                </a:lnTo>
                <a:lnTo>
                  <a:pt x="479" y="277"/>
                </a:lnTo>
                <a:lnTo>
                  <a:pt x="472" y="286"/>
                </a:lnTo>
                <a:lnTo>
                  <a:pt x="464" y="294"/>
                </a:lnTo>
                <a:lnTo>
                  <a:pt x="460" y="301"/>
                </a:lnTo>
                <a:lnTo>
                  <a:pt x="455" y="310"/>
                </a:lnTo>
                <a:lnTo>
                  <a:pt x="442" y="329"/>
                </a:lnTo>
                <a:lnTo>
                  <a:pt x="427" y="350"/>
                </a:lnTo>
                <a:lnTo>
                  <a:pt x="419" y="359"/>
                </a:lnTo>
                <a:lnTo>
                  <a:pt x="409" y="368"/>
                </a:lnTo>
                <a:lnTo>
                  <a:pt x="401" y="375"/>
                </a:lnTo>
                <a:lnTo>
                  <a:pt x="390" y="382"/>
                </a:lnTo>
                <a:lnTo>
                  <a:pt x="396" y="389"/>
                </a:lnTo>
                <a:lnTo>
                  <a:pt x="401" y="398"/>
                </a:lnTo>
                <a:lnTo>
                  <a:pt x="405" y="407"/>
                </a:lnTo>
                <a:lnTo>
                  <a:pt x="407" y="417"/>
                </a:lnTo>
                <a:lnTo>
                  <a:pt x="407" y="422"/>
                </a:lnTo>
                <a:lnTo>
                  <a:pt x="407" y="428"/>
                </a:lnTo>
                <a:lnTo>
                  <a:pt x="406" y="434"/>
                </a:lnTo>
                <a:lnTo>
                  <a:pt x="404" y="439"/>
                </a:lnTo>
                <a:lnTo>
                  <a:pt x="402" y="445"/>
                </a:lnTo>
                <a:lnTo>
                  <a:pt x="400" y="450"/>
                </a:lnTo>
                <a:lnTo>
                  <a:pt x="396" y="455"/>
                </a:lnTo>
                <a:lnTo>
                  <a:pt x="392" y="460"/>
                </a:lnTo>
                <a:lnTo>
                  <a:pt x="386" y="465"/>
                </a:lnTo>
                <a:lnTo>
                  <a:pt x="377" y="471"/>
                </a:lnTo>
                <a:lnTo>
                  <a:pt x="372" y="473"/>
                </a:lnTo>
                <a:lnTo>
                  <a:pt x="365" y="475"/>
                </a:lnTo>
                <a:lnTo>
                  <a:pt x="358" y="476"/>
                </a:lnTo>
                <a:lnTo>
                  <a:pt x="350" y="476"/>
                </a:lnTo>
                <a:lnTo>
                  <a:pt x="334" y="475"/>
                </a:lnTo>
                <a:lnTo>
                  <a:pt x="319" y="472"/>
                </a:lnTo>
                <a:lnTo>
                  <a:pt x="314" y="472"/>
                </a:lnTo>
                <a:lnTo>
                  <a:pt x="311" y="471"/>
                </a:lnTo>
                <a:lnTo>
                  <a:pt x="302" y="469"/>
                </a:lnTo>
                <a:lnTo>
                  <a:pt x="292" y="468"/>
                </a:lnTo>
                <a:lnTo>
                  <a:pt x="278" y="468"/>
                </a:lnTo>
                <a:lnTo>
                  <a:pt x="261" y="467"/>
                </a:lnTo>
                <a:lnTo>
                  <a:pt x="245" y="468"/>
                </a:lnTo>
                <a:lnTo>
                  <a:pt x="230" y="469"/>
                </a:lnTo>
                <a:lnTo>
                  <a:pt x="216" y="471"/>
                </a:lnTo>
                <a:lnTo>
                  <a:pt x="205" y="474"/>
                </a:lnTo>
                <a:lnTo>
                  <a:pt x="196" y="476"/>
                </a:lnTo>
                <a:lnTo>
                  <a:pt x="186" y="478"/>
                </a:lnTo>
                <a:lnTo>
                  <a:pt x="177" y="478"/>
                </a:lnTo>
                <a:lnTo>
                  <a:pt x="169" y="4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pl-PL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157" name="Freeform 13"/>
          <p:cNvSpPr>
            <a:spLocks noEditPoints="1"/>
          </p:cNvSpPr>
          <p:nvPr/>
        </p:nvSpPr>
        <p:spPr bwMode="auto">
          <a:xfrm>
            <a:off x="9826228" y="351745"/>
            <a:ext cx="246460" cy="183356"/>
          </a:xfrm>
          <a:custGeom>
            <a:avLst/>
            <a:gdLst>
              <a:gd name="T0" fmla="*/ 2147483646 w 621"/>
              <a:gd name="T1" fmla="*/ 2147483646 h 460"/>
              <a:gd name="T2" fmla="*/ 2147483646 w 621"/>
              <a:gd name="T3" fmla="*/ 2147483646 h 460"/>
              <a:gd name="T4" fmla="*/ 2147483646 w 621"/>
              <a:gd name="T5" fmla="*/ 2147483646 h 460"/>
              <a:gd name="T6" fmla="*/ 2147483646 w 621"/>
              <a:gd name="T7" fmla="*/ 2147483646 h 460"/>
              <a:gd name="T8" fmla="*/ 2147483646 w 621"/>
              <a:gd name="T9" fmla="*/ 2147483646 h 460"/>
              <a:gd name="T10" fmla="*/ 2147483646 w 621"/>
              <a:gd name="T11" fmla="*/ 2147483646 h 460"/>
              <a:gd name="T12" fmla="*/ 2147483646 w 621"/>
              <a:gd name="T13" fmla="*/ 2147483646 h 460"/>
              <a:gd name="T14" fmla="*/ 2147483646 w 621"/>
              <a:gd name="T15" fmla="*/ 2147483646 h 460"/>
              <a:gd name="T16" fmla="*/ 2147483646 w 621"/>
              <a:gd name="T17" fmla="*/ 2147483646 h 460"/>
              <a:gd name="T18" fmla="*/ 2147483646 w 621"/>
              <a:gd name="T19" fmla="*/ 2147483646 h 460"/>
              <a:gd name="T20" fmla="*/ 2147483646 w 621"/>
              <a:gd name="T21" fmla="*/ 2147483646 h 460"/>
              <a:gd name="T22" fmla="*/ 2147483646 w 621"/>
              <a:gd name="T23" fmla="*/ 2147483646 h 460"/>
              <a:gd name="T24" fmla="*/ 2147483646 w 621"/>
              <a:gd name="T25" fmla="*/ 2147483646 h 460"/>
              <a:gd name="T26" fmla="*/ 2147483646 w 621"/>
              <a:gd name="T27" fmla="*/ 2147483646 h 460"/>
              <a:gd name="T28" fmla="*/ 2147483646 w 621"/>
              <a:gd name="T29" fmla="*/ 2147483646 h 460"/>
              <a:gd name="T30" fmla="*/ 2147483646 w 621"/>
              <a:gd name="T31" fmla="*/ 2147483646 h 460"/>
              <a:gd name="T32" fmla="*/ 2147483646 w 621"/>
              <a:gd name="T33" fmla="*/ 2147483646 h 460"/>
              <a:gd name="T34" fmla="*/ 2147483646 w 621"/>
              <a:gd name="T35" fmla="*/ 2147483646 h 460"/>
              <a:gd name="T36" fmla="*/ 2147483646 w 621"/>
              <a:gd name="T37" fmla="*/ 2147483646 h 460"/>
              <a:gd name="T38" fmla="*/ 2147483646 w 621"/>
              <a:gd name="T39" fmla="*/ 0 h 460"/>
              <a:gd name="T40" fmla="*/ 2147483646 w 621"/>
              <a:gd name="T41" fmla="*/ 2147483646 h 460"/>
              <a:gd name="T42" fmla="*/ 2147483646 w 621"/>
              <a:gd name="T43" fmla="*/ 2147483646 h 460"/>
              <a:gd name="T44" fmla="*/ 2147483646 w 621"/>
              <a:gd name="T45" fmla="*/ 2147483646 h 460"/>
              <a:gd name="T46" fmla="*/ 2147483646 w 621"/>
              <a:gd name="T47" fmla="*/ 2147483646 h 460"/>
              <a:gd name="T48" fmla="*/ 2147483646 w 621"/>
              <a:gd name="T49" fmla="*/ 2147483646 h 460"/>
              <a:gd name="T50" fmla="*/ 2147483646 w 621"/>
              <a:gd name="T51" fmla="*/ 2147483646 h 460"/>
              <a:gd name="T52" fmla="*/ 2147483646 w 621"/>
              <a:gd name="T53" fmla="*/ 2147483646 h 460"/>
              <a:gd name="T54" fmla="*/ 2147483646 w 621"/>
              <a:gd name="T55" fmla="*/ 2147483646 h 460"/>
              <a:gd name="T56" fmla="*/ 2147483646 w 621"/>
              <a:gd name="T57" fmla="*/ 2147483646 h 460"/>
              <a:gd name="T58" fmla="*/ 2147483646 w 621"/>
              <a:gd name="T59" fmla="*/ 2147483646 h 460"/>
              <a:gd name="T60" fmla="*/ 2147483646 w 621"/>
              <a:gd name="T61" fmla="*/ 2147483646 h 460"/>
              <a:gd name="T62" fmla="*/ 2147483646 w 621"/>
              <a:gd name="T63" fmla="*/ 2147483646 h 460"/>
              <a:gd name="T64" fmla="*/ 2147483646 w 621"/>
              <a:gd name="T65" fmla="*/ 2147483646 h 460"/>
              <a:gd name="T66" fmla="*/ 2147483646 w 621"/>
              <a:gd name="T67" fmla="*/ 2147483646 h 460"/>
              <a:gd name="T68" fmla="*/ 2147483646 w 621"/>
              <a:gd name="T69" fmla="*/ 2147483646 h 460"/>
              <a:gd name="T70" fmla="*/ 2147483646 w 621"/>
              <a:gd name="T71" fmla="*/ 2147483646 h 460"/>
              <a:gd name="T72" fmla="*/ 2147483646 w 621"/>
              <a:gd name="T73" fmla="*/ 2147483646 h 460"/>
              <a:gd name="T74" fmla="*/ 2147483646 w 621"/>
              <a:gd name="T75" fmla="*/ 2147483646 h 460"/>
              <a:gd name="T76" fmla="*/ 2147483646 w 621"/>
              <a:gd name="T77" fmla="*/ 2147483646 h 460"/>
              <a:gd name="T78" fmla="*/ 2147483646 w 621"/>
              <a:gd name="T79" fmla="*/ 2147483646 h 460"/>
              <a:gd name="T80" fmla="*/ 2147483646 w 621"/>
              <a:gd name="T81" fmla="*/ 2147483646 h 460"/>
              <a:gd name="T82" fmla="*/ 2147483646 w 621"/>
              <a:gd name="T83" fmla="*/ 2147483646 h 460"/>
              <a:gd name="T84" fmla="*/ 2147483646 w 621"/>
              <a:gd name="T85" fmla="*/ 2147483646 h 460"/>
              <a:gd name="T86" fmla="*/ 2147483646 w 621"/>
              <a:gd name="T87" fmla="*/ 2147483646 h 460"/>
              <a:gd name="T88" fmla="*/ 2147483646 w 621"/>
              <a:gd name="T89" fmla="*/ 2147483646 h 460"/>
              <a:gd name="T90" fmla="*/ 2147483646 w 621"/>
              <a:gd name="T91" fmla="*/ 2147483646 h 460"/>
              <a:gd name="T92" fmla="*/ 2147483646 w 621"/>
              <a:gd name="T93" fmla="*/ 2147483646 h 460"/>
              <a:gd name="T94" fmla="*/ 2147483646 w 621"/>
              <a:gd name="T95" fmla="*/ 2147483646 h 460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621"/>
              <a:gd name="T145" fmla="*/ 0 h 460"/>
              <a:gd name="T146" fmla="*/ 621 w 621"/>
              <a:gd name="T147" fmla="*/ 460 h 460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621" h="460">
                <a:moveTo>
                  <a:pt x="330" y="460"/>
                </a:moveTo>
                <a:lnTo>
                  <a:pt x="319" y="460"/>
                </a:lnTo>
                <a:lnTo>
                  <a:pt x="307" y="458"/>
                </a:lnTo>
                <a:lnTo>
                  <a:pt x="297" y="456"/>
                </a:lnTo>
                <a:lnTo>
                  <a:pt x="286" y="453"/>
                </a:lnTo>
                <a:lnTo>
                  <a:pt x="276" y="448"/>
                </a:lnTo>
                <a:lnTo>
                  <a:pt x="268" y="443"/>
                </a:lnTo>
                <a:lnTo>
                  <a:pt x="260" y="438"/>
                </a:lnTo>
                <a:lnTo>
                  <a:pt x="253" y="431"/>
                </a:lnTo>
                <a:lnTo>
                  <a:pt x="246" y="424"/>
                </a:lnTo>
                <a:lnTo>
                  <a:pt x="240" y="415"/>
                </a:lnTo>
                <a:lnTo>
                  <a:pt x="235" y="406"/>
                </a:lnTo>
                <a:lnTo>
                  <a:pt x="231" y="398"/>
                </a:lnTo>
                <a:lnTo>
                  <a:pt x="225" y="407"/>
                </a:lnTo>
                <a:lnTo>
                  <a:pt x="217" y="416"/>
                </a:lnTo>
                <a:lnTo>
                  <a:pt x="209" y="424"/>
                </a:lnTo>
                <a:lnTo>
                  <a:pt x="202" y="430"/>
                </a:lnTo>
                <a:lnTo>
                  <a:pt x="192" y="437"/>
                </a:lnTo>
                <a:lnTo>
                  <a:pt x="182" y="442"/>
                </a:lnTo>
                <a:lnTo>
                  <a:pt x="173" y="446"/>
                </a:lnTo>
                <a:lnTo>
                  <a:pt x="161" y="450"/>
                </a:lnTo>
                <a:lnTo>
                  <a:pt x="150" y="452"/>
                </a:lnTo>
                <a:lnTo>
                  <a:pt x="139" y="454"/>
                </a:lnTo>
                <a:lnTo>
                  <a:pt x="128" y="455"/>
                </a:lnTo>
                <a:lnTo>
                  <a:pt x="118" y="455"/>
                </a:lnTo>
                <a:lnTo>
                  <a:pt x="106" y="455"/>
                </a:lnTo>
                <a:lnTo>
                  <a:pt x="93" y="453"/>
                </a:lnTo>
                <a:lnTo>
                  <a:pt x="81" y="451"/>
                </a:lnTo>
                <a:lnTo>
                  <a:pt x="70" y="447"/>
                </a:lnTo>
                <a:lnTo>
                  <a:pt x="58" y="443"/>
                </a:lnTo>
                <a:lnTo>
                  <a:pt x="47" y="437"/>
                </a:lnTo>
                <a:lnTo>
                  <a:pt x="38" y="429"/>
                </a:lnTo>
                <a:lnTo>
                  <a:pt x="28" y="420"/>
                </a:lnTo>
                <a:lnTo>
                  <a:pt x="20" y="411"/>
                </a:lnTo>
                <a:lnTo>
                  <a:pt x="14" y="400"/>
                </a:lnTo>
                <a:lnTo>
                  <a:pt x="9" y="388"/>
                </a:lnTo>
                <a:lnTo>
                  <a:pt x="4" y="376"/>
                </a:lnTo>
                <a:lnTo>
                  <a:pt x="1" y="362"/>
                </a:lnTo>
                <a:lnTo>
                  <a:pt x="0" y="348"/>
                </a:lnTo>
                <a:lnTo>
                  <a:pt x="1" y="333"/>
                </a:lnTo>
                <a:lnTo>
                  <a:pt x="3" y="319"/>
                </a:lnTo>
                <a:lnTo>
                  <a:pt x="8" y="305"/>
                </a:lnTo>
                <a:lnTo>
                  <a:pt x="14" y="292"/>
                </a:lnTo>
                <a:lnTo>
                  <a:pt x="22" y="278"/>
                </a:lnTo>
                <a:lnTo>
                  <a:pt x="31" y="265"/>
                </a:lnTo>
                <a:lnTo>
                  <a:pt x="38" y="257"/>
                </a:lnTo>
                <a:lnTo>
                  <a:pt x="46" y="251"/>
                </a:lnTo>
                <a:lnTo>
                  <a:pt x="55" y="244"/>
                </a:lnTo>
                <a:lnTo>
                  <a:pt x="64" y="240"/>
                </a:lnTo>
                <a:lnTo>
                  <a:pt x="73" y="236"/>
                </a:lnTo>
                <a:lnTo>
                  <a:pt x="84" y="233"/>
                </a:lnTo>
                <a:lnTo>
                  <a:pt x="95" y="231"/>
                </a:lnTo>
                <a:lnTo>
                  <a:pt x="106" y="231"/>
                </a:lnTo>
                <a:lnTo>
                  <a:pt x="118" y="231"/>
                </a:lnTo>
                <a:lnTo>
                  <a:pt x="128" y="233"/>
                </a:lnTo>
                <a:lnTo>
                  <a:pt x="139" y="237"/>
                </a:lnTo>
                <a:lnTo>
                  <a:pt x="150" y="241"/>
                </a:lnTo>
                <a:lnTo>
                  <a:pt x="150" y="237"/>
                </a:lnTo>
                <a:lnTo>
                  <a:pt x="151" y="232"/>
                </a:lnTo>
                <a:lnTo>
                  <a:pt x="153" y="202"/>
                </a:lnTo>
                <a:lnTo>
                  <a:pt x="155" y="174"/>
                </a:lnTo>
                <a:lnTo>
                  <a:pt x="158" y="148"/>
                </a:lnTo>
                <a:lnTo>
                  <a:pt x="160" y="125"/>
                </a:lnTo>
                <a:lnTo>
                  <a:pt x="163" y="105"/>
                </a:lnTo>
                <a:lnTo>
                  <a:pt x="166" y="88"/>
                </a:lnTo>
                <a:lnTo>
                  <a:pt x="170" y="74"/>
                </a:lnTo>
                <a:lnTo>
                  <a:pt x="175" y="62"/>
                </a:lnTo>
                <a:lnTo>
                  <a:pt x="178" y="54"/>
                </a:lnTo>
                <a:lnTo>
                  <a:pt x="184" y="47"/>
                </a:lnTo>
                <a:lnTo>
                  <a:pt x="189" y="39"/>
                </a:lnTo>
                <a:lnTo>
                  <a:pt x="194" y="34"/>
                </a:lnTo>
                <a:lnTo>
                  <a:pt x="205" y="23"/>
                </a:lnTo>
                <a:lnTo>
                  <a:pt x="216" y="15"/>
                </a:lnTo>
                <a:lnTo>
                  <a:pt x="227" y="10"/>
                </a:lnTo>
                <a:lnTo>
                  <a:pt x="236" y="6"/>
                </a:lnTo>
                <a:lnTo>
                  <a:pt x="244" y="3"/>
                </a:lnTo>
                <a:lnTo>
                  <a:pt x="249" y="2"/>
                </a:lnTo>
                <a:lnTo>
                  <a:pt x="260" y="1"/>
                </a:lnTo>
                <a:lnTo>
                  <a:pt x="271" y="0"/>
                </a:lnTo>
                <a:lnTo>
                  <a:pt x="279" y="0"/>
                </a:lnTo>
                <a:lnTo>
                  <a:pt x="286" y="1"/>
                </a:lnTo>
                <a:lnTo>
                  <a:pt x="295" y="3"/>
                </a:lnTo>
                <a:lnTo>
                  <a:pt x="301" y="4"/>
                </a:lnTo>
                <a:lnTo>
                  <a:pt x="316" y="10"/>
                </a:lnTo>
                <a:lnTo>
                  <a:pt x="329" y="16"/>
                </a:lnTo>
                <a:lnTo>
                  <a:pt x="342" y="24"/>
                </a:lnTo>
                <a:lnTo>
                  <a:pt x="354" y="33"/>
                </a:lnTo>
                <a:lnTo>
                  <a:pt x="365" y="40"/>
                </a:lnTo>
                <a:lnTo>
                  <a:pt x="375" y="49"/>
                </a:lnTo>
                <a:lnTo>
                  <a:pt x="381" y="53"/>
                </a:lnTo>
                <a:lnTo>
                  <a:pt x="388" y="58"/>
                </a:lnTo>
                <a:lnTo>
                  <a:pt x="393" y="60"/>
                </a:lnTo>
                <a:lnTo>
                  <a:pt x="403" y="61"/>
                </a:lnTo>
                <a:lnTo>
                  <a:pt x="413" y="61"/>
                </a:lnTo>
                <a:lnTo>
                  <a:pt x="422" y="58"/>
                </a:lnTo>
                <a:lnTo>
                  <a:pt x="434" y="56"/>
                </a:lnTo>
                <a:lnTo>
                  <a:pt x="445" y="53"/>
                </a:lnTo>
                <a:lnTo>
                  <a:pt x="458" y="49"/>
                </a:lnTo>
                <a:lnTo>
                  <a:pt x="470" y="43"/>
                </a:lnTo>
                <a:lnTo>
                  <a:pt x="483" y="37"/>
                </a:lnTo>
                <a:lnTo>
                  <a:pt x="497" y="30"/>
                </a:lnTo>
                <a:lnTo>
                  <a:pt x="505" y="26"/>
                </a:lnTo>
                <a:lnTo>
                  <a:pt x="515" y="23"/>
                </a:lnTo>
                <a:lnTo>
                  <a:pt x="526" y="21"/>
                </a:lnTo>
                <a:lnTo>
                  <a:pt x="537" y="20"/>
                </a:lnTo>
                <a:lnTo>
                  <a:pt x="546" y="21"/>
                </a:lnTo>
                <a:lnTo>
                  <a:pt x="555" y="22"/>
                </a:lnTo>
                <a:lnTo>
                  <a:pt x="564" y="24"/>
                </a:lnTo>
                <a:lnTo>
                  <a:pt x="572" y="27"/>
                </a:lnTo>
                <a:lnTo>
                  <a:pt x="580" y="31"/>
                </a:lnTo>
                <a:lnTo>
                  <a:pt x="587" y="36"/>
                </a:lnTo>
                <a:lnTo>
                  <a:pt x="594" y="42"/>
                </a:lnTo>
                <a:lnTo>
                  <a:pt x="600" y="48"/>
                </a:lnTo>
                <a:lnTo>
                  <a:pt x="608" y="58"/>
                </a:lnTo>
                <a:lnTo>
                  <a:pt x="613" y="69"/>
                </a:lnTo>
                <a:lnTo>
                  <a:pt x="618" y="80"/>
                </a:lnTo>
                <a:lnTo>
                  <a:pt x="620" y="92"/>
                </a:lnTo>
                <a:lnTo>
                  <a:pt x="621" y="103"/>
                </a:lnTo>
                <a:lnTo>
                  <a:pt x="620" y="115"/>
                </a:lnTo>
                <a:lnTo>
                  <a:pt x="618" y="125"/>
                </a:lnTo>
                <a:lnTo>
                  <a:pt x="614" y="137"/>
                </a:lnTo>
                <a:lnTo>
                  <a:pt x="610" y="148"/>
                </a:lnTo>
                <a:lnTo>
                  <a:pt x="606" y="159"/>
                </a:lnTo>
                <a:lnTo>
                  <a:pt x="599" y="170"/>
                </a:lnTo>
                <a:lnTo>
                  <a:pt x="592" y="181"/>
                </a:lnTo>
                <a:lnTo>
                  <a:pt x="584" y="191"/>
                </a:lnTo>
                <a:lnTo>
                  <a:pt x="576" y="200"/>
                </a:lnTo>
                <a:lnTo>
                  <a:pt x="567" y="210"/>
                </a:lnTo>
                <a:lnTo>
                  <a:pt x="557" y="218"/>
                </a:lnTo>
                <a:lnTo>
                  <a:pt x="552" y="223"/>
                </a:lnTo>
                <a:lnTo>
                  <a:pt x="541" y="232"/>
                </a:lnTo>
                <a:lnTo>
                  <a:pt x="529" y="241"/>
                </a:lnTo>
                <a:lnTo>
                  <a:pt x="517" y="251"/>
                </a:lnTo>
                <a:lnTo>
                  <a:pt x="505" y="259"/>
                </a:lnTo>
                <a:lnTo>
                  <a:pt x="495" y="269"/>
                </a:lnTo>
                <a:lnTo>
                  <a:pt x="484" y="282"/>
                </a:lnTo>
                <a:lnTo>
                  <a:pt x="473" y="297"/>
                </a:lnTo>
                <a:lnTo>
                  <a:pt x="462" y="314"/>
                </a:lnTo>
                <a:lnTo>
                  <a:pt x="452" y="332"/>
                </a:lnTo>
                <a:lnTo>
                  <a:pt x="444" y="350"/>
                </a:lnTo>
                <a:lnTo>
                  <a:pt x="435" y="366"/>
                </a:lnTo>
                <a:lnTo>
                  <a:pt x="430" y="381"/>
                </a:lnTo>
                <a:lnTo>
                  <a:pt x="425" y="390"/>
                </a:lnTo>
                <a:lnTo>
                  <a:pt x="420" y="402"/>
                </a:lnTo>
                <a:lnTo>
                  <a:pt x="411" y="415"/>
                </a:lnTo>
                <a:lnTo>
                  <a:pt x="402" y="428"/>
                </a:lnTo>
                <a:lnTo>
                  <a:pt x="395" y="434"/>
                </a:lnTo>
                <a:lnTo>
                  <a:pt x="389" y="441"/>
                </a:lnTo>
                <a:lnTo>
                  <a:pt x="381" y="446"/>
                </a:lnTo>
                <a:lnTo>
                  <a:pt x="373" y="451"/>
                </a:lnTo>
                <a:lnTo>
                  <a:pt x="363" y="455"/>
                </a:lnTo>
                <a:lnTo>
                  <a:pt x="353" y="458"/>
                </a:lnTo>
                <a:lnTo>
                  <a:pt x="342" y="460"/>
                </a:lnTo>
                <a:lnTo>
                  <a:pt x="330" y="460"/>
                </a:lnTo>
                <a:close/>
                <a:moveTo>
                  <a:pt x="263" y="198"/>
                </a:moveTo>
                <a:lnTo>
                  <a:pt x="261" y="210"/>
                </a:lnTo>
                <a:lnTo>
                  <a:pt x="259" y="228"/>
                </a:lnTo>
                <a:lnTo>
                  <a:pt x="258" y="250"/>
                </a:lnTo>
                <a:lnTo>
                  <a:pt x="257" y="269"/>
                </a:lnTo>
                <a:lnTo>
                  <a:pt x="262" y="264"/>
                </a:lnTo>
                <a:lnTo>
                  <a:pt x="269" y="259"/>
                </a:lnTo>
                <a:lnTo>
                  <a:pt x="276" y="256"/>
                </a:lnTo>
                <a:lnTo>
                  <a:pt x="283" y="253"/>
                </a:lnTo>
                <a:lnTo>
                  <a:pt x="290" y="250"/>
                </a:lnTo>
                <a:lnTo>
                  <a:pt x="299" y="249"/>
                </a:lnTo>
                <a:lnTo>
                  <a:pt x="307" y="248"/>
                </a:lnTo>
                <a:lnTo>
                  <a:pt x="315" y="246"/>
                </a:lnTo>
                <a:lnTo>
                  <a:pt x="324" y="248"/>
                </a:lnTo>
                <a:lnTo>
                  <a:pt x="334" y="249"/>
                </a:lnTo>
                <a:lnTo>
                  <a:pt x="342" y="251"/>
                </a:lnTo>
                <a:lnTo>
                  <a:pt x="351" y="253"/>
                </a:lnTo>
                <a:lnTo>
                  <a:pt x="359" y="256"/>
                </a:lnTo>
                <a:lnTo>
                  <a:pt x="365" y="259"/>
                </a:lnTo>
                <a:lnTo>
                  <a:pt x="374" y="246"/>
                </a:lnTo>
                <a:lnTo>
                  <a:pt x="382" y="233"/>
                </a:lnTo>
                <a:lnTo>
                  <a:pt x="392" y="222"/>
                </a:lnTo>
                <a:lnTo>
                  <a:pt x="402" y="210"/>
                </a:lnTo>
                <a:lnTo>
                  <a:pt x="400" y="210"/>
                </a:lnTo>
                <a:lnTo>
                  <a:pt x="397" y="210"/>
                </a:lnTo>
                <a:lnTo>
                  <a:pt x="380" y="209"/>
                </a:lnTo>
                <a:lnTo>
                  <a:pt x="363" y="205"/>
                </a:lnTo>
                <a:lnTo>
                  <a:pt x="347" y="200"/>
                </a:lnTo>
                <a:lnTo>
                  <a:pt x="332" y="196"/>
                </a:lnTo>
                <a:lnTo>
                  <a:pt x="323" y="192"/>
                </a:lnTo>
                <a:lnTo>
                  <a:pt x="315" y="189"/>
                </a:lnTo>
                <a:lnTo>
                  <a:pt x="307" y="187"/>
                </a:lnTo>
                <a:lnTo>
                  <a:pt x="299" y="186"/>
                </a:lnTo>
                <a:lnTo>
                  <a:pt x="296" y="185"/>
                </a:lnTo>
                <a:lnTo>
                  <a:pt x="293" y="185"/>
                </a:lnTo>
                <a:lnTo>
                  <a:pt x="287" y="186"/>
                </a:lnTo>
                <a:lnTo>
                  <a:pt x="282" y="187"/>
                </a:lnTo>
                <a:lnTo>
                  <a:pt x="278" y="188"/>
                </a:lnTo>
                <a:lnTo>
                  <a:pt x="273" y="190"/>
                </a:lnTo>
                <a:lnTo>
                  <a:pt x="267" y="195"/>
                </a:lnTo>
                <a:lnTo>
                  <a:pt x="263" y="19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pl-PL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159" name="Freeform 15"/>
          <p:cNvSpPr>
            <a:spLocks/>
          </p:cNvSpPr>
          <p:nvPr/>
        </p:nvSpPr>
        <p:spPr bwMode="auto">
          <a:xfrm>
            <a:off x="9001126" y="338649"/>
            <a:ext cx="310753" cy="192881"/>
          </a:xfrm>
          <a:custGeom>
            <a:avLst/>
            <a:gdLst>
              <a:gd name="T0" fmla="*/ 2147483646 w 784"/>
              <a:gd name="T1" fmla="*/ 2147483646 h 485"/>
              <a:gd name="T2" fmla="*/ 2147483646 w 784"/>
              <a:gd name="T3" fmla="*/ 2147483646 h 485"/>
              <a:gd name="T4" fmla="*/ 2147483646 w 784"/>
              <a:gd name="T5" fmla="*/ 2147483646 h 485"/>
              <a:gd name="T6" fmla="*/ 2147483646 w 784"/>
              <a:gd name="T7" fmla="*/ 2147483646 h 485"/>
              <a:gd name="T8" fmla="*/ 2147483646 w 784"/>
              <a:gd name="T9" fmla="*/ 2147483646 h 485"/>
              <a:gd name="T10" fmla="*/ 2147483646 w 784"/>
              <a:gd name="T11" fmla="*/ 2147483646 h 485"/>
              <a:gd name="T12" fmla="*/ 2147483646 w 784"/>
              <a:gd name="T13" fmla="*/ 2147483646 h 485"/>
              <a:gd name="T14" fmla="*/ 2147483646 w 784"/>
              <a:gd name="T15" fmla="*/ 2147483646 h 485"/>
              <a:gd name="T16" fmla="*/ 2147483646 w 784"/>
              <a:gd name="T17" fmla="*/ 2147483646 h 485"/>
              <a:gd name="T18" fmla="*/ 2147483646 w 784"/>
              <a:gd name="T19" fmla="*/ 2147483646 h 485"/>
              <a:gd name="T20" fmla="*/ 2147483646 w 784"/>
              <a:gd name="T21" fmla="*/ 2147483646 h 485"/>
              <a:gd name="T22" fmla="*/ 2147483646 w 784"/>
              <a:gd name="T23" fmla="*/ 2147483646 h 485"/>
              <a:gd name="T24" fmla="*/ 2147483646 w 784"/>
              <a:gd name="T25" fmla="*/ 2147483646 h 485"/>
              <a:gd name="T26" fmla="*/ 2147483646 w 784"/>
              <a:gd name="T27" fmla="*/ 2147483646 h 485"/>
              <a:gd name="T28" fmla="*/ 2147483646 w 784"/>
              <a:gd name="T29" fmla="*/ 2147483646 h 485"/>
              <a:gd name="T30" fmla="*/ 2147483646 w 784"/>
              <a:gd name="T31" fmla="*/ 2147483646 h 485"/>
              <a:gd name="T32" fmla="*/ 2147483646 w 784"/>
              <a:gd name="T33" fmla="*/ 2147483646 h 485"/>
              <a:gd name="T34" fmla="*/ 2147483646 w 784"/>
              <a:gd name="T35" fmla="*/ 2147483646 h 485"/>
              <a:gd name="T36" fmla="*/ 0 w 784"/>
              <a:gd name="T37" fmla="*/ 2147483646 h 485"/>
              <a:gd name="T38" fmla="*/ 2147483646 w 784"/>
              <a:gd name="T39" fmla="*/ 2147483646 h 485"/>
              <a:gd name="T40" fmla="*/ 2147483646 w 784"/>
              <a:gd name="T41" fmla="*/ 2147483646 h 485"/>
              <a:gd name="T42" fmla="*/ 2147483646 w 784"/>
              <a:gd name="T43" fmla="*/ 2147483646 h 485"/>
              <a:gd name="T44" fmla="*/ 2147483646 w 784"/>
              <a:gd name="T45" fmla="*/ 2147483646 h 485"/>
              <a:gd name="T46" fmla="*/ 2147483646 w 784"/>
              <a:gd name="T47" fmla="*/ 2147483646 h 485"/>
              <a:gd name="T48" fmla="*/ 2147483646 w 784"/>
              <a:gd name="T49" fmla="*/ 2147483646 h 485"/>
              <a:gd name="T50" fmla="*/ 2147483646 w 784"/>
              <a:gd name="T51" fmla="*/ 2147483646 h 485"/>
              <a:gd name="T52" fmla="*/ 2147483646 w 784"/>
              <a:gd name="T53" fmla="*/ 0 h 485"/>
              <a:gd name="T54" fmla="*/ 2147483646 w 784"/>
              <a:gd name="T55" fmla="*/ 2147483646 h 485"/>
              <a:gd name="T56" fmla="*/ 2147483646 w 784"/>
              <a:gd name="T57" fmla="*/ 2147483646 h 485"/>
              <a:gd name="T58" fmla="*/ 2147483646 w 784"/>
              <a:gd name="T59" fmla="*/ 2147483646 h 485"/>
              <a:gd name="T60" fmla="*/ 2147483646 w 784"/>
              <a:gd name="T61" fmla="*/ 2147483646 h 485"/>
              <a:gd name="T62" fmla="*/ 2147483646 w 784"/>
              <a:gd name="T63" fmla="*/ 2147483646 h 485"/>
              <a:gd name="T64" fmla="*/ 2147483646 w 784"/>
              <a:gd name="T65" fmla="*/ 2147483646 h 485"/>
              <a:gd name="T66" fmla="*/ 2147483646 w 784"/>
              <a:gd name="T67" fmla="*/ 2147483646 h 485"/>
              <a:gd name="T68" fmla="*/ 2147483646 w 784"/>
              <a:gd name="T69" fmla="*/ 2147483646 h 485"/>
              <a:gd name="T70" fmla="*/ 2147483646 w 784"/>
              <a:gd name="T71" fmla="*/ 2147483646 h 485"/>
              <a:gd name="T72" fmla="*/ 2147483646 w 784"/>
              <a:gd name="T73" fmla="*/ 2147483646 h 485"/>
              <a:gd name="T74" fmla="*/ 2147483646 w 784"/>
              <a:gd name="T75" fmla="*/ 2147483646 h 485"/>
              <a:gd name="T76" fmla="*/ 2147483646 w 784"/>
              <a:gd name="T77" fmla="*/ 2147483646 h 485"/>
              <a:gd name="T78" fmla="*/ 2147483646 w 784"/>
              <a:gd name="T79" fmla="*/ 2147483646 h 485"/>
              <a:gd name="T80" fmla="*/ 2147483646 w 784"/>
              <a:gd name="T81" fmla="*/ 2147483646 h 485"/>
              <a:gd name="T82" fmla="*/ 2147483646 w 784"/>
              <a:gd name="T83" fmla="*/ 2147483646 h 485"/>
              <a:gd name="T84" fmla="*/ 2147483646 w 784"/>
              <a:gd name="T85" fmla="*/ 2147483646 h 485"/>
              <a:gd name="T86" fmla="*/ 2147483646 w 784"/>
              <a:gd name="T87" fmla="*/ 2147483646 h 485"/>
              <a:gd name="T88" fmla="*/ 2147483646 w 784"/>
              <a:gd name="T89" fmla="*/ 2147483646 h 485"/>
              <a:gd name="T90" fmla="*/ 2147483646 w 784"/>
              <a:gd name="T91" fmla="*/ 2147483646 h 485"/>
              <a:gd name="T92" fmla="*/ 2147483646 w 784"/>
              <a:gd name="T93" fmla="*/ 2147483646 h 485"/>
              <a:gd name="T94" fmla="*/ 2147483646 w 784"/>
              <a:gd name="T95" fmla="*/ 2147483646 h 485"/>
              <a:gd name="T96" fmla="*/ 2147483646 w 784"/>
              <a:gd name="T97" fmla="*/ 2147483646 h 485"/>
              <a:gd name="T98" fmla="*/ 2147483646 w 784"/>
              <a:gd name="T99" fmla="*/ 2147483646 h 485"/>
              <a:gd name="T100" fmla="*/ 2147483646 w 784"/>
              <a:gd name="T101" fmla="*/ 2147483646 h 485"/>
              <a:gd name="T102" fmla="*/ 2147483646 w 784"/>
              <a:gd name="T103" fmla="*/ 2147483646 h 48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84"/>
              <a:gd name="T157" fmla="*/ 0 h 485"/>
              <a:gd name="T158" fmla="*/ 784 w 784"/>
              <a:gd name="T159" fmla="*/ 485 h 485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84" h="485">
                <a:moveTo>
                  <a:pt x="638" y="485"/>
                </a:moveTo>
                <a:lnTo>
                  <a:pt x="629" y="485"/>
                </a:lnTo>
                <a:lnTo>
                  <a:pt x="620" y="482"/>
                </a:lnTo>
                <a:lnTo>
                  <a:pt x="611" y="480"/>
                </a:lnTo>
                <a:lnTo>
                  <a:pt x="601" y="477"/>
                </a:lnTo>
                <a:lnTo>
                  <a:pt x="594" y="474"/>
                </a:lnTo>
                <a:lnTo>
                  <a:pt x="585" y="468"/>
                </a:lnTo>
                <a:lnTo>
                  <a:pt x="578" y="463"/>
                </a:lnTo>
                <a:lnTo>
                  <a:pt x="571" y="458"/>
                </a:lnTo>
                <a:lnTo>
                  <a:pt x="552" y="455"/>
                </a:lnTo>
                <a:lnTo>
                  <a:pt x="532" y="452"/>
                </a:lnTo>
                <a:lnTo>
                  <a:pt x="512" y="449"/>
                </a:lnTo>
                <a:lnTo>
                  <a:pt x="491" y="446"/>
                </a:lnTo>
                <a:lnTo>
                  <a:pt x="488" y="449"/>
                </a:lnTo>
                <a:lnTo>
                  <a:pt x="484" y="452"/>
                </a:lnTo>
                <a:lnTo>
                  <a:pt x="480" y="455"/>
                </a:lnTo>
                <a:lnTo>
                  <a:pt x="476" y="458"/>
                </a:lnTo>
                <a:lnTo>
                  <a:pt x="457" y="465"/>
                </a:lnTo>
                <a:lnTo>
                  <a:pt x="437" y="472"/>
                </a:lnTo>
                <a:lnTo>
                  <a:pt x="417" y="476"/>
                </a:lnTo>
                <a:lnTo>
                  <a:pt x="396" y="478"/>
                </a:lnTo>
                <a:lnTo>
                  <a:pt x="388" y="479"/>
                </a:lnTo>
                <a:lnTo>
                  <a:pt x="378" y="479"/>
                </a:lnTo>
                <a:lnTo>
                  <a:pt x="359" y="478"/>
                </a:lnTo>
                <a:lnTo>
                  <a:pt x="341" y="476"/>
                </a:lnTo>
                <a:lnTo>
                  <a:pt x="323" y="473"/>
                </a:lnTo>
                <a:lnTo>
                  <a:pt x="305" y="467"/>
                </a:lnTo>
                <a:lnTo>
                  <a:pt x="288" y="461"/>
                </a:lnTo>
                <a:lnTo>
                  <a:pt x="272" y="453"/>
                </a:lnTo>
                <a:lnTo>
                  <a:pt x="257" y="445"/>
                </a:lnTo>
                <a:lnTo>
                  <a:pt x="242" y="434"/>
                </a:lnTo>
                <a:lnTo>
                  <a:pt x="228" y="423"/>
                </a:lnTo>
                <a:lnTo>
                  <a:pt x="215" y="410"/>
                </a:lnTo>
                <a:lnTo>
                  <a:pt x="203" y="397"/>
                </a:lnTo>
                <a:lnTo>
                  <a:pt x="192" y="383"/>
                </a:lnTo>
                <a:lnTo>
                  <a:pt x="182" y="367"/>
                </a:lnTo>
                <a:lnTo>
                  <a:pt x="174" y="351"/>
                </a:lnTo>
                <a:lnTo>
                  <a:pt x="166" y="334"/>
                </a:lnTo>
                <a:lnTo>
                  <a:pt x="161" y="316"/>
                </a:lnTo>
                <a:lnTo>
                  <a:pt x="143" y="305"/>
                </a:lnTo>
                <a:lnTo>
                  <a:pt x="128" y="296"/>
                </a:lnTo>
                <a:lnTo>
                  <a:pt x="113" y="285"/>
                </a:lnTo>
                <a:lnTo>
                  <a:pt x="99" y="274"/>
                </a:lnTo>
                <a:lnTo>
                  <a:pt x="86" y="262"/>
                </a:lnTo>
                <a:lnTo>
                  <a:pt x="73" y="251"/>
                </a:lnTo>
                <a:lnTo>
                  <a:pt x="61" y="240"/>
                </a:lnTo>
                <a:lnTo>
                  <a:pt x="52" y="230"/>
                </a:lnTo>
                <a:lnTo>
                  <a:pt x="42" y="219"/>
                </a:lnTo>
                <a:lnTo>
                  <a:pt x="33" y="208"/>
                </a:lnTo>
                <a:lnTo>
                  <a:pt x="26" y="197"/>
                </a:lnTo>
                <a:lnTo>
                  <a:pt x="18" y="186"/>
                </a:lnTo>
                <a:lnTo>
                  <a:pt x="13" y="176"/>
                </a:lnTo>
                <a:lnTo>
                  <a:pt x="8" y="165"/>
                </a:lnTo>
                <a:lnTo>
                  <a:pt x="4" y="154"/>
                </a:lnTo>
                <a:lnTo>
                  <a:pt x="2" y="144"/>
                </a:lnTo>
                <a:lnTo>
                  <a:pt x="0" y="135"/>
                </a:lnTo>
                <a:lnTo>
                  <a:pt x="0" y="125"/>
                </a:lnTo>
                <a:lnTo>
                  <a:pt x="0" y="115"/>
                </a:lnTo>
                <a:lnTo>
                  <a:pt x="1" y="105"/>
                </a:lnTo>
                <a:lnTo>
                  <a:pt x="3" y="97"/>
                </a:lnTo>
                <a:lnTo>
                  <a:pt x="6" y="88"/>
                </a:lnTo>
                <a:lnTo>
                  <a:pt x="11" y="80"/>
                </a:lnTo>
                <a:lnTo>
                  <a:pt x="16" y="72"/>
                </a:lnTo>
                <a:lnTo>
                  <a:pt x="21" y="65"/>
                </a:lnTo>
                <a:lnTo>
                  <a:pt x="27" y="60"/>
                </a:lnTo>
                <a:lnTo>
                  <a:pt x="33" y="54"/>
                </a:lnTo>
                <a:lnTo>
                  <a:pt x="40" y="48"/>
                </a:lnTo>
                <a:lnTo>
                  <a:pt x="48" y="44"/>
                </a:lnTo>
                <a:lnTo>
                  <a:pt x="56" y="40"/>
                </a:lnTo>
                <a:lnTo>
                  <a:pt x="65" y="35"/>
                </a:lnTo>
                <a:lnTo>
                  <a:pt x="74" y="32"/>
                </a:lnTo>
                <a:lnTo>
                  <a:pt x="80" y="25"/>
                </a:lnTo>
                <a:lnTo>
                  <a:pt x="85" y="19"/>
                </a:lnTo>
                <a:lnTo>
                  <a:pt x="92" y="15"/>
                </a:lnTo>
                <a:lnTo>
                  <a:pt x="98" y="10"/>
                </a:lnTo>
                <a:lnTo>
                  <a:pt x="106" y="6"/>
                </a:lnTo>
                <a:lnTo>
                  <a:pt x="113" y="4"/>
                </a:lnTo>
                <a:lnTo>
                  <a:pt x="121" y="2"/>
                </a:lnTo>
                <a:lnTo>
                  <a:pt x="129" y="1"/>
                </a:lnTo>
                <a:lnTo>
                  <a:pt x="133" y="0"/>
                </a:lnTo>
                <a:lnTo>
                  <a:pt x="136" y="0"/>
                </a:lnTo>
                <a:lnTo>
                  <a:pt x="142" y="1"/>
                </a:lnTo>
                <a:lnTo>
                  <a:pt x="149" y="2"/>
                </a:lnTo>
                <a:lnTo>
                  <a:pt x="155" y="3"/>
                </a:lnTo>
                <a:lnTo>
                  <a:pt x="162" y="5"/>
                </a:lnTo>
                <a:lnTo>
                  <a:pt x="168" y="7"/>
                </a:lnTo>
                <a:lnTo>
                  <a:pt x="174" y="10"/>
                </a:lnTo>
                <a:lnTo>
                  <a:pt x="179" y="15"/>
                </a:lnTo>
                <a:lnTo>
                  <a:pt x="184" y="18"/>
                </a:lnTo>
                <a:lnTo>
                  <a:pt x="215" y="20"/>
                </a:lnTo>
                <a:lnTo>
                  <a:pt x="246" y="23"/>
                </a:lnTo>
                <a:lnTo>
                  <a:pt x="278" y="29"/>
                </a:lnTo>
                <a:lnTo>
                  <a:pt x="313" y="35"/>
                </a:lnTo>
                <a:lnTo>
                  <a:pt x="324" y="32"/>
                </a:lnTo>
                <a:lnTo>
                  <a:pt x="336" y="30"/>
                </a:lnTo>
                <a:lnTo>
                  <a:pt x="349" y="28"/>
                </a:lnTo>
                <a:lnTo>
                  <a:pt x="361" y="25"/>
                </a:lnTo>
                <a:lnTo>
                  <a:pt x="369" y="25"/>
                </a:lnTo>
                <a:lnTo>
                  <a:pt x="379" y="25"/>
                </a:lnTo>
                <a:lnTo>
                  <a:pt x="393" y="25"/>
                </a:lnTo>
                <a:lnTo>
                  <a:pt x="407" y="27"/>
                </a:lnTo>
                <a:lnTo>
                  <a:pt x="421" y="29"/>
                </a:lnTo>
                <a:lnTo>
                  <a:pt x="435" y="32"/>
                </a:lnTo>
                <a:lnTo>
                  <a:pt x="448" y="36"/>
                </a:lnTo>
                <a:lnTo>
                  <a:pt x="461" y="41"/>
                </a:lnTo>
                <a:lnTo>
                  <a:pt x="474" y="46"/>
                </a:lnTo>
                <a:lnTo>
                  <a:pt x="487" y="52"/>
                </a:lnTo>
                <a:lnTo>
                  <a:pt x="499" y="60"/>
                </a:lnTo>
                <a:lnTo>
                  <a:pt x="510" y="68"/>
                </a:lnTo>
                <a:lnTo>
                  <a:pt x="521" y="76"/>
                </a:lnTo>
                <a:lnTo>
                  <a:pt x="531" y="85"/>
                </a:lnTo>
                <a:lnTo>
                  <a:pt x="542" y="95"/>
                </a:lnTo>
                <a:lnTo>
                  <a:pt x="552" y="105"/>
                </a:lnTo>
                <a:lnTo>
                  <a:pt x="560" y="116"/>
                </a:lnTo>
                <a:lnTo>
                  <a:pt x="568" y="128"/>
                </a:lnTo>
                <a:lnTo>
                  <a:pt x="594" y="142"/>
                </a:lnTo>
                <a:lnTo>
                  <a:pt x="623" y="159"/>
                </a:lnTo>
                <a:lnTo>
                  <a:pt x="638" y="169"/>
                </a:lnTo>
                <a:lnTo>
                  <a:pt x="654" y="180"/>
                </a:lnTo>
                <a:lnTo>
                  <a:pt x="670" y="191"/>
                </a:lnTo>
                <a:lnTo>
                  <a:pt x="686" y="203"/>
                </a:lnTo>
                <a:lnTo>
                  <a:pt x="702" y="216"/>
                </a:lnTo>
                <a:lnTo>
                  <a:pt x="717" y="230"/>
                </a:lnTo>
                <a:lnTo>
                  <a:pt x="731" y="243"/>
                </a:lnTo>
                <a:lnTo>
                  <a:pt x="744" y="258"/>
                </a:lnTo>
                <a:lnTo>
                  <a:pt x="755" y="272"/>
                </a:lnTo>
                <a:lnTo>
                  <a:pt x="766" y="287"/>
                </a:lnTo>
                <a:lnTo>
                  <a:pt x="773" y="303"/>
                </a:lnTo>
                <a:lnTo>
                  <a:pt x="780" y="318"/>
                </a:lnTo>
                <a:lnTo>
                  <a:pt x="782" y="329"/>
                </a:lnTo>
                <a:lnTo>
                  <a:pt x="784" y="339"/>
                </a:lnTo>
                <a:lnTo>
                  <a:pt x="784" y="348"/>
                </a:lnTo>
                <a:lnTo>
                  <a:pt x="784" y="358"/>
                </a:lnTo>
                <a:lnTo>
                  <a:pt x="783" y="367"/>
                </a:lnTo>
                <a:lnTo>
                  <a:pt x="781" y="377"/>
                </a:lnTo>
                <a:lnTo>
                  <a:pt x="777" y="385"/>
                </a:lnTo>
                <a:lnTo>
                  <a:pt x="774" y="394"/>
                </a:lnTo>
                <a:lnTo>
                  <a:pt x="769" y="401"/>
                </a:lnTo>
                <a:lnTo>
                  <a:pt x="764" y="408"/>
                </a:lnTo>
                <a:lnTo>
                  <a:pt x="758" y="414"/>
                </a:lnTo>
                <a:lnTo>
                  <a:pt x="751" y="421"/>
                </a:lnTo>
                <a:lnTo>
                  <a:pt x="745" y="426"/>
                </a:lnTo>
                <a:lnTo>
                  <a:pt x="737" y="432"/>
                </a:lnTo>
                <a:lnTo>
                  <a:pt x="729" y="437"/>
                </a:lnTo>
                <a:lnTo>
                  <a:pt x="719" y="441"/>
                </a:lnTo>
                <a:lnTo>
                  <a:pt x="713" y="450"/>
                </a:lnTo>
                <a:lnTo>
                  <a:pt x="705" y="458"/>
                </a:lnTo>
                <a:lnTo>
                  <a:pt x="697" y="465"/>
                </a:lnTo>
                <a:lnTo>
                  <a:pt x="688" y="471"/>
                </a:lnTo>
                <a:lnTo>
                  <a:pt x="678" y="476"/>
                </a:lnTo>
                <a:lnTo>
                  <a:pt x="668" y="480"/>
                </a:lnTo>
                <a:lnTo>
                  <a:pt x="658" y="482"/>
                </a:lnTo>
                <a:lnTo>
                  <a:pt x="647" y="485"/>
                </a:lnTo>
                <a:lnTo>
                  <a:pt x="642" y="485"/>
                </a:lnTo>
                <a:lnTo>
                  <a:pt x="638" y="48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pl-PL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161" name="Freeform 17"/>
          <p:cNvSpPr>
            <a:spLocks/>
          </p:cNvSpPr>
          <p:nvPr/>
        </p:nvSpPr>
        <p:spPr bwMode="auto">
          <a:xfrm>
            <a:off x="10096499" y="308883"/>
            <a:ext cx="236934" cy="257175"/>
          </a:xfrm>
          <a:custGeom>
            <a:avLst/>
            <a:gdLst>
              <a:gd name="T0" fmla="*/ 2147483646 w 598"/>
              <a:gd name="T1" fmla="*/ 2147483646 h 650"/>
              <a:gd name="T2" fmla="*/ 2147483646 w 598"/>
              <a:gd name="T3" fmla="*/ 2147483646 h 650"/>
              <a:gd name="T4" fmla="*/ 2147483646 w 598"/>
              <a:gd name="T5" fmla="*/ 2147483646 h 650"/>
              <a:gd name="T6" fmla="*/ 2147483646 w 598"/>
              <a:gd name="T7" fmla="*/ 2147483646 h 650"/>
              <a:gd name="T8" fmla="*/ 2147483646 w 598"/>
              <a:gd name="T9" fmla="*/ 2147483646 h 650"/>
              <a:gd name="T10" fmla="*/ 2147483646 w 598"/>
              <a:gd name="T11" fmla="*/ 2147483646 h 650"/>
              <a:gd name="T12" fmla="*/ 2147483646 w 598"/>
              <a:gd name="T13" fmla="*/ 2147483646 h 650"/>
              <a:gd name="T14" fmla="*/ 2147483646 w 598"/>
              <a:gd name="T15" fmla="*/ 2147483646 h 650"/>
              <a:gd name="T16" fmla="*/ 2147483646 w 598"/>
              <a:gd name="T17" fmla="*/ 2147483646 h 650"/>
              <a:gd name="T18" fmla="*/ 2147483646 w 598"/>
              <a:gd name="T19" fmla="*/ 2147483646 h 650"/>
              <a:gd name="T20" fmla="*/ 2147483646 w 598"/>
              <a:gd name="T21" fmla="*/ 2147483646 h 650"/>
              <a:gd name="T22" fmla="*/ 2147483646 w 598"/>
              <a:gd name="T23" fmla="*/ 2147483646 h 650"/>
              <a:gd name="T24" fmla="*/ 2147483646 w 598"/>
              <a:gd name="T25" fmla="*/ 2147483646 h 650"/>
              <a:gd name="T26" fmla="*/ 2147483646 w 598"/>
              <a:gd name="T27" fmla="*/ 2147483646 h 650"/>
              <a:gd name="T28" fmla="*/ 2147483646 w 598"/>
              <a:gd name="T29" fmla="*/ 2147483646 h 650"/>
              <a:gd name="T30" fmla="*/ 2147483646 w 598"/>
              <a:gd name="T31" fmla="*/ 2147483646 h 650"/>
              <a:gd name="T32" fmla="*/ 2147483646 w 598"/>
              <a:gd name="T33" fmla="*/ 2147483646 h 650"/>
              <a:gd name="T34" fmla="*/ 2147483646 w 598"/>
              <a:gd name="T35" fmla="*/ 0 h 650"/>
              <a:gd name="T36" fmla="*/ 2147483646 w 598"/>
              <a:gd name="T37" fmla="*/ 2147483646 h 650"/>
              <a:gd name="T38" fmla="*/ 2147483646 w 598"/>
              <a:gd name="T39" fmla="*/ 2147483646 h 650"/>
              <a:gd name="T40" fmla="*/ 2147483646 w 598"/>
              <a:gd name="T41" fmla="*/ 2147483646 h 650"/>
              <a:gd name="T42" fmla="*/ 2147483646 w 598"/>
              <a:gd name="T43" fmla="*/ 2147483646 h 650"/>
              <a:gd name="T44" fmla="*/ 2147483646 w 598"/>
              <a:gd name="T45" fmla="*/ 2147483646 h 650"/>
              <a:gd name="T46" fmla="*/ 2147483646 w 598"/>
              <a:gd name="T47" fmla="*/ 2147483646 h 650"/>
              <a:gd name="T48" fmla="*/ 2147483646 w 598"/>
              <a:gd name="T49" fmla="*/ 2147483646 h 650"/>
              <a:gd name="T50" fmla="*/ 2147483646 w 598"/>
              <a:gd name="T51" fmla="*/ 2147483646 h 650"/>
              <a:gd name="T52" fmla="*/ 2147483646 w 598"/>
              <a:gd name="T53" fmla="*/ 2147483646 h 650"/>
              <a:gd name="T54" fmla="*/ 2147483646 w 598"/>
              <a:gd name="T55" fmla="*/ 2147483646 h 650"/>
              <a:gd name="T56" fmla="*/ 2147483646 w 598"/>
              <a:gd name="T57" fmla="*/ 2147483646 h 650"/>
              <a:gd name="T58" fmla="*/ 2147483646 w 598"/>
              <a:gd name="T59" fmla="*/ 2147483646 h 650"/>
              <a:gd name="T60" fmla="*/ 2147483646 w 598"/>
              <a:gd name="T61" fmla="*/ 2147483646 h 650"/>
              <a:gd name="T62" fmla="*/ 2147483646 w 598"/>
              <a:gd name="T63" fmla="*/ 2147483646 h 650"/>
              <a:gd name="T64" fmla="*/ 2147483646 w 598"/>
              <a:gd name="T65" fmla="*/ 2147483646 h 650"/>
              <a:gd name="T66" fmla="*/ 2147483646 w 598"/>
              <a:gd name="T67" fmla="*/ 2147483646 h 650"/>
              <a:gd name="T68" fmla="*/ 2147483646 w 598"/>
              <a:gd name="T69" fmla="*/ 2147483646 h 650"/>
              <a:gd name="T70" fmla="*/ 2147483646 w 598"/>
              <a:gd name="T71" fmla="*/ 2147483646 h 650"/>
              <a:gd name="T72" fmla="*/ 2147483646 w 598"/>
              <a:gd name="T73" fmla="*/ 2147483646 h 650"/>
              <a:gd name="T74" fmla="*/ 2147483646 w 598"/>
              <a:gd name="T75" fmla="*/ 2147483646 h 650"/>
              <a:gd name="T76" fmla="*/ 2147483646 w 598"/>
              <a:gd name="T77" fmla="*/ 2147483646 h 650"/>
              <a:gd name="T78" fmla="*/ 2147483646 w 598"/>
              <a:gd name="T79" fmla="*/ 2147483646 h 650"/>
              <a:gd name="T80" fmla="*/ 2147483646 w 598"/>
              <a:gd name="T81" fmla="*/ 2147483646 h 650"/>
              <a:gd name="T82" fmla="*/ 2147483646 w 598"/>
              <a:gd name="T83" fmla="*/ 2147483646 h 650"/>
              <a:gd name="T84" fmla="*/ 2147483646 w 598"/>
              <a:gd name="T85" fmla="*/ 2147483646 h 650"/>
              <a:gd name="T86" fmla="*/ 2147483646 w 598"/>
              <a:gd name="T87" fmla="*/ 2147483646 h 650"/>
              <a:gd name="T88" fmla="*/ 2147483646 w 598"/>
              <a:gd name="T89" fmla="*/ 2147483646 h 650"/>
              <a:gd name="T90" fmla="*/ 2147483646 w 598"/>
              <a:gd name="T91" fmla="*/ 2147483646 h 650"/>
              <a:gd name="T92" fmla="*/ 2147483646 w 598"/>
              <a:gd name="T93" fmla="*/ 2147483646 h 650"/>
              <a:gd name="T94" fmla="*/ 2147483646 w 598"/>
              <a:gd name="T95" fmla="*/ 2147483646 h 650"/>
              <a:gd name="T96" fmla="*/ 2147483646 w 598"/>
              <a:gd name="T97" fmla="*/ 2147483646 h 650"/>
              <a:gd name="T98" fmla="*/ 2147483646 w 598"/>
              <a:gd name="T99" fmla="*/ 2147483646 h 650"/>
              <a:gd name="T100" fmla="*/ 2147483646 w 598"/>
              <a:gd name="T101" fmla="*/ 2147483646 h 650"/>
              <a:gd name="T102" fmla="*/ 2147483646 w 598"/>
              <a:gd name="T103" fmla="*/ 2147483646 h 650"/>
              <a:gd name="T104" fmla="*/ 2147483646 w 598"/>
              <a:gd name="T105" fmla="*/ 2147483646 h 650"/>
              <a:gd name="T106" fmla="*/ 2147483646 w 598"/>
              <a:gd name="T107" fmla="*/ 2147483646 h 650"/>
              <a:gd name="T108" fmla="*/ 2147483646 w 598"/>
              <a:gd name="T109" fmla="*/ 2147483646 h 650"/>
              <a:gd name="T110" fmla="*/ 2147483646 w 598"/>
              <a:gd name="T111" fmla="*/ 2147483646 h 650"/>
              <a:gd name="T112" fmla="*/ 2147483646 w 598"/>
              <a:gd name="T113" fmla="*/ 2147483646 h 650"/>
              <a:gd name="T114" fmla="*/ 2147483646 w 598"/>
              <a:gd name="T115" fmla="*/ 2147483646 h 650"/>
              <a:gd name="T116" fmla="*/ 2147483646 w 598"/>
              <a:gd name="T117" fmla="*/ 2147483646 h 650"/>
              <a:gd name="T118" fmla="*/ 2147483646 w 598"/>
              <a:gd name="T119" fmla="*/ 2147483646 h 650"/>
              <a:gd name="T120" fmla="*/ 2147483646 w 598"/>
              <a:gd name="T121" fmla="*/ 2147483646 h 650"/>
              <a:gd name="T122" fmla="*/ 2147483646 w 598"/>
              <a:gd name="T123" fmla="*/ 2147483646 h 650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598"/>
              <a:gd name="T187" fmla="*/ 0 h 650"/>
              <a:gd name="T188" fmla="*/ 598 w 598"/>
              <a:gd name="T189" fmla="*/ 650 h 650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598" h="650">
                <a:moveTo>
                  <a:pt x="202" y="650"/>
                </a:moveTo>
                <a:lnTo>
                  <a:pt x="195" y="650"/>
                </a:lnTo>
                <a:lnTo>
                  <a:pt x="187" y="648"/>
                </a:lnTo>
                <a:lnTo>
                  <a:pt x="180" y="646"/>
                </a:lnTo>
                <a:lnTo>
                  <a:pt x="173" y="643"/>
                </a:lnTo>
                <a:lnTo>
                  <a:pt x="167" y="638"/>
                </a:lnTo>
                <a:lnTo>
                  <a:pt x="160" y="634"/>
                </a:lnTo>
                <a:lnTo>
                  <a:pt x="155" y="628"/>
                </a:lnTo>
                <a:lnTo>
                  <a:pt x="148" y="621"/>
                </a:lnTo>
                <a:lnTo>
                  <a:pt x="142" y="610"/>
                </a:lnTo>
                <a:lnTo>
                  <a:pt x="136" y="601"/>
                </a:lnTo>
                <a:lnTo>
                  <a:pt x="133" y="591"/>
                </a:lnTo>
                <a:lnTo>
                  <a:pt x="130" y="582"/>
                </a:lnTo>
                <a:lnTo>
                  <a:pt x="127" y="571"/>
                </a:lnTo>
                <a:lnTo>
                  <a:pt x="123" y="567"/>
                </a:lnTo>
                <a:lnTo>
                  <a:pt x="117" y="562"/>
                </a:lnTo>
                <a:lnTo>
                  <a:pt x="109" y="557"/>
                </a:lnTo>
                <a:lnTo>
                  <a:pt x="102" y="553"/>
                </a:lnTo>
                <a:lnTo>
                  <a:pt x="92" y="548"/>
                </a:lnTo>
                <a:lnTo>
                  <a:pt x="90" y="547"/>
                </a:lnTo>
                <a:lnTo>
                  <a:pt x="83" y="543"/>
                </a:lnTo>
                <a:lnTo>
                  <a:pt x="77" y="539"/>
                </a:lnTo>
                <a:lnTo>
                  <a:pt x="69" y="533"/>
                </a:lnTo>
                <a:lnTo>
                  <a:pt x="61" y="525"/>
                </a:lnTo>
                <a:lnTo>
                  <a:pt x="56" y="520"/>
                </a:lnTo>
                <a:lnTo>
                  <a:pt x="51" y="513"/>
                </a:lnTo>
                <a:lnTo>
                  <a:pt x="48" y="507"/>
                </a:lnTo>
                <a:lnTo>
                  <a:pt x="45" y="499"/>
                </a:lnTo>
                <a:lnTo>
                  <a:pt x="39" y="486"/>
                </a:lnTo>
                <a:lnTo>
                  <a:pt x="36" y="472"/>
                </a:lnTo>
                <a:lnTo>
                  <a:pt x="33" y="457"/>
                </a:lnTo>
                <a:lnTo>
                  <a:pt x="32" y="443"/>
                </a:lnTo>
                <a:lnTo>
                  <a:pt x="31" y="428"/>
                </a:lnTo>
                <a:lnTo>
                  <a:pt x="31" y="413"/>
                </a:lnTo>
                <a:lnTo>
                  <a:pt x="25" y="409"/>
                </a:lnTo>
                <a:lnTo>
                  <a:pt x="21" y="404"/>
                </a:lnTo>
                <a:lnTo>
                  <a:pt x="14" y="399"/>
                </a:lnTo>
                <a:lnTo>
                  <a:pt x="10" y="391"/>
                </a:lnTo>
                <a:lnTo>
                  <a:pt x="6" y="383"/>
                </a:lnTo>
                <a:lnTo>
                  <a:pt x="2" y="376"/>
                </a:lnTo>
                <a:lnTo>
                  <a:pt x="1" y="367"/>
                </a:lnTo>
                <a:lnTo>
                  <a:pt x="0" y="359"/>
                </a:lnTo>
                <a:lnTo>
                  <a:pt x="0" y="350"/>
                </a:lnTo>
                <a:lnTo>
                  <a:pt x="0" y="341"/>
                </a:lnTo>
                <a:lnTo>
                  <a:pt x="2" y="332"/>
                </a:lnTo>
                <a:lnTo>
                  <a:pt x="6" y="322"/>
                </a:lnTo>
                <a:lnTo>
                  <a:pt x="9" y="311"/>
                </a:lnTo>
                <a:lnTo>
                  <a:pt x="13" y="301"/>
                </a:lnTo>
                <a:lnTo>
                  <a:pt x="19" y="291"/>
                </a:lnTo>
                <a:lnTo>
                  <a:pt x="25" y="280"/>
                </a:lnTo>
                <a:lnTo>
                  <a:pt x="33" y="269"/>
                </a:lnTo>
                <a:lnTo>
                  <a:pt x="41" y="258"/>
                </a:lnTo>
                <a:lnTo>
                  <a:pt x="47" y="252"/>
                </a:lnTo>
                <a:lnTo>
                  <a:pt x="51" y="246"/>
                </a:lnTo>
                <a:lnTo>
                  <a:pt x="56" y="241"/>
                </a:lnTo>
                <a:lnTo>
                  <a:pt x="58" y="239"/>
                </a:lnTo>
                <a:lnTo>
                  <a:pt x="62" y="225"/>
                </a:lnTo>
                <a:lnTo>
                  <a:pt x="67" y="213"/>
                </a:lnTo>
                <a:lnTo>
                  <a:pt x="69" y="206"/>
                </a:lnTo>
                <a:lnTo>
                  <a:pt x="72" y="201"/>
                </a:lnTo>
                <a:lnTo>
                  <a:pt x="70" y="195"/>
                </a:lnTo>
                <a:lnTo>
                  <a:pt x="69" y="188"/>
                </a:lnTo>
                <a:lnTo>
                  <a:pt x="67" y="180"/>
                </a:lnTo>
                <a:lnTo>
                  <a:pt x="64" y="173"/>
                </a:lnTo>
                <a:lnTo>
                  <a:pt x="61" y="163"/>
                </a:lnTo>
                <a:lnTo>
                  <a:pt x="58" y="152"/>
                </a:lnTo>
                <a:lnTo>
                  <a:pt x="54" y="141"/>
                </a:lnTo>
                <a:lnTo>
                  <a:pt x="53" y="128"/>
                </a:lnTo>
                <a:lnTo>
                  <a:pt x="52" y="117"/>
                </a:lnTo>
                <a:lnTo>
                  <a:pt x="53" y="106"/>
                </a:lnTo>
                <a:lnTo>
                  <a:pt x="54" y="95"/>
                </a:lnTo>
                <a:lnTo>
                  <a:pt x="56" y="84"/>
                </a:lnTo>
                <a:lnTo>
                  <a:pt x="61" y="74"/>
                </a:lnTo>
                <a:lnTo>
                  <a:pt x="65" y="65"/>
                </a:lnTo>
                <a:lnTo>
                  <a:pt x="70" y="56"/>
                </a:lnTo>
                <a:lnTo>
                  <a:pt x="78" y="47"/>
                </a:lnTo>
                <a:lnTo>
                  <a:pt x="85" y="40"/>
                </a:lnTo>
                <a:lnTo>
                  <a:pt x="92" y="33"/>
                </a:lnTo>
                <a:lnTo>
                  <a:pt x="101" y="28"/>
                </a:lnTo>
                <a:lnTo>
                  <a:pt x="109" y="23"/>
                </a:lnTo>
                <a:lnTo>
                  <a:pt x="118" y="18"/>
                </a:lnTo>
                <a:lnTo>
                  <a:pt x="127" y="15"/>
                </a:lnTo>
                <a:lnTo>
                  <a:pt x="135" y="12"/>
                </a:lnTo>
                <a:lnTo>
                  <a:pt x="144" y="9"/>
                </a:lnTo>
                <a:lnTo>
                  <a:pt x="161" y="4"/>
                </a:lnTo>
                <a:lnTo>
                  <a:pt x="176" y="2"/>
                </a:lnTo>
                <a:lnTo>
                  <a:pt x="190" y="1"/>
                </a:lnTo>
                <a:lnTo>
                  <a:pt x="201" y="0"/>
                </a:lnTo>
                <a:lnTo>
                  <a:pt x="215" y="0"/>
                </a:lnTo>
                <a:lnTo>
                  <a:pt x="229" y="0"/>
                </a:lnTo>
                <a:lnTo>
                  <a:pt x="261" y="1"/>
                </a:lnTo>
                <a:lnTo>
                  <a:pt x="292" y="2"/>
                </a:lnTo>
                <a:lnTo>
                  <a:pt x="308" y="4"/>
                </a:lnTo>
                <a:lnTo>
                  <a:pt x="324" y="6"/>
                </a:lnTo>
                <a:lnTo>
                  <a:pt x="339" y="9"/>
                </a:lnTo>
                <a:lnTo>
                  <a:pt x="356" y="12"/>
                </a:lnTo>
                <a:lnTo>
                  <a:pt x="371" y="16"/>
                </a:lnTo>
                <a:lnTo>
                  <a:pt x="386" y="22"/>
                </a:lnTo>
                <a:lnTo>
                  <a:pt x="401" y="27"/>
                </a:lnTo>
                <a:lnTo>
                  <a:pt x="416" y="33"/>
                </a:lnTo>
                <a:lnTo>
                  <a:pt x="430" y="42"/>
                </a:lnTo>
                <a:lnTo>
                  <a:pt x="443" y="51"/>
                </a:lnTo>
                <a:lnTo>
                  <a:pt x="457" y="60"/>
                </a:lnTo>
                <a:lnTo>
                  <a:pt x="469" y="71"/>
                </a:lnTo>
                <a:lnTo>
                  <a:pt x="482" y="84"/>
                </a:lnTo>
                <a:lnTo>
                  <a:pt x="495" y="98"/>
                </a:lnTo>
                <a:lnTo>
                  <a:pt x="507" y="113"/>
                </a:lnTo>
                <a:lnTo>
                  <a:pt x="520" y="130"/>
                </a:lnTo>
                <a:lnTo>
                  <a:pt x="531" y="147"/>
                </a:lnTo>
                <a:lnTo>
                  <a:pt x="542" y="165"/>
                </a:lnTo>
                <a:lnTo>
                  <a:pt x="552" y="184"/>
                </a:lnTo>
                <a:lnTo>
                  <a:pt x="562" y="202"/>
                </a:lnTo>
                <a:lnTo>
                  <a:pt x="571" y="221"/>
                </a:lnTo>
                <a:lnTo>
                  <a:pt x="578" y="242"/>
                </a:lnTo>
                <a:lnTo>
                  <a:pt x="585" y="261"/>
                </a:lnTo>
                <a:lnTo>
                  <a:pt x="590" y="282"/>
                </a:lnTo>
                <a:lnTo>
                  <a:pt x="594" y="302"/>
                </a:lnTo>
                <a:lnTo>
                  <a:pt x="596" y="323"/>
                </a:lnTo>
                <a:lnTo>
                  <a:pt x="598" y="343"/>
                </a:lnTo>
                <a:lnTo>
                  <a:pt x="596" y="364"/>
                </a:lnTo>
                <a:lnTo>
                  <a:pt x="594" y="379"/>
                </a:lnTo>
                <a:lnTo>
                  <a:pt x="592" y="394"/>
                </a:lnTo>
                <a:lnTo>
                  <a:pt x="589" y="409"/>
                </a:lnTo>
                <a:lnTo>
                  <a:pt x="586" y="423"/>
                </a:lnTo>
                <a:lnTo>
                  <a:pt x="581" y="437"/>
                </a:lnTo>
                <a:lnTo>
                  <a:pt x="577" y="450"/>
                </a:lnTo>
                <a:lnTo>
                  <a:pt x="572" y="462"/>
                </a:lnTo>
                <a:lnTo>
                  <a:pt x="565" y="475"/>
                </a:lnTo>
                <a:lnTo>
                  <a:pt x="559" y="486"/>
                </a:lnTo>
                <a:lnTo>
                  <a:pt x="552" y="497"/>
                </a:lnTo>
                <a:lnTo>
                  <a:pt x="545" y="508"/>
                </a:lnTo>
                <a:lnTo>
                  <a:pt x="536" y="517"/>
                </a:lnTo>
                <a:lnTo>
                  <a:pt x="527" y="526"/>
                </a:lnTo>
                <a:lnTo>
                  <a:pt x="519" y="535"/>
                </a:lnTo>
                <a:lnTo>
                  <a:pt x="509" y="542"/>
                </a:lnTo>
                <a:lnTo>
                  <a:pt x="499" y="550"/>
                </a:lnTo>
                <a:lnTo>
                  <a:pt x="490" y="555"/>
                </a:lnTo>
                <a:lnTo>
                  <a:pt x="480" y="560"/>
                </a:lnTo>
                <a:lnTo>
                  <a:pt x="469" y="564"/>
                </a:lnTo>
                <a:lnTo>
                  <a:pt x="458" y="567"/>
                </a:lnTo>
                <a:lnTo>
                  <a:pt x="446" y="570"/>
                </a:lnTo>
                <a:lnTo>
                  <a:pt x="434" y="571"/>
                </a:lnTo>
                <a:lnTo>
                  <a:pt x="423" y="572"/>
                </a:lnTo>
                <a:lnTo>
                  <a:pt x="410" y="574"/>
                </a:lnTo>
                <a:lnTo>
                  <a:pt x="396" y="572"/>
                </a:lnTo>
                <a:lnTo>
                  <a:pt x="382" y="571"/>
                </a:lnTo>
                <a:lnTo>
                  <a:pt x="367" y="569"/>
                </a:lnTo>
                <a:lnTo>
                  <a:pt x="355" y="565"/>
                </a:lnTo>
                <a:lnTo>
                  <a:pt x="343" y="561"/>
                </a:lnTo>
                <a:lnTo>
                  <a:pt x="331" y="556"/>
                </a:lnTo>
                <a:lnTo>
                  <a:pt x="320" y="550"/>
                </a:lnTo>
                <a:lnTo>
                  <a:pt x="309" y="543"/>
                </a:lnTo>
                <a:lnTo>
                  <a:pt x="304" y="538"/>
                </a:lnTo>
                <a:lnTo>
                  <a:pt x="297" y="531"/>
                </a:lnTo>
                <a:lnTo>
                  <a:pt x="291" y="524"/>
                </a:lnTo>
                <a:lnTo>
                  <a:pt x="285" y="515"/>
                </a:lnTo>
                <a:lnTo>
                  <a:pt x="280" y="506"/>
                </a:lnTo>
                <a:lnTo>
                  <a:pt x="276" y="496"/>
                </a:lnTo>
                <a:lnTo>
                  <a:pt x="274" y="485"/>
                </a:lnTo>
                <a:lnTo>
                  <a:pt x="274" y="473"/>
                </a:lnTo>
                <a:lnTo>
                  <a:pt x="275" y="467"/>
                </a:lnTo>
                <a:lnTo>
                  <a:pt x="277" y="459"/>
                </a:lnTo>
                <a:lnTo>
                  <a:pt x="279" y="454"/>
                </a:lnTo>
                <a:lnTo>
                  <a:pt x="282" y="447"/>
                </a:lnTo>
                <a:lnTo>
                  <a:pt x="286" y="442"/>
                </a:lnTo>
                <a:lnTo>
                  <a:pt x="292" y="437"/>
                </a:lnTo>
                <a:lnTo>
                  <a:pt x="297" y="433"/>
                </a:lnTo>
                <a:lnTo>
                  <a:pt x="303" y="429"/>
                </a:lnTo>
                <a:lnTo>
                  <a:pt x="309" y="427"/>
                </a:lnTo>
                <a:lnTo>
                  <a:pt x="316" y="424"/>
                </a:lnTo>
                <a:lnTo>
                  <a:pt x="322" y="423"/>
                </a:lnTo>
                <a:lnTo>
                  <a:pt x="329" y="422"/>
                </a:lnTo>
                <a:lnTo>
                  <a:pt x="337" y="423"/>
                </a:lnTo>
                <a:lnTo>
                  <a:pt x="347" y="426"/>
                </a:lnTo>
                <a:lnTo>
                  <a:pt x="356" y="430"/>
                </a:lnTo>
                <a:lnTo>
                  <a:pt x="363" y="434"/>
                </a:lnTo>
                <a:lnTo>
                  <a:pt x="369" y="440"/>
                </a:lnTo>
                <a:lnTo>
                  <a:pt x="375" y="444"/>
                </a:lnTo>
                <a:lnTo>
                  <a:pt x="377" y="446"/>
                </a:lnTo>
                <a:lnTo>
                  <a:pt x="380" y="447"/>
                </a:lnTo>
                <a:lnTo>
                  <a:pt x="384" y="448"/>
                </a:lnTo>
                <a:lnTo>
                  <a:pt x="388" y="448"/>
                </a:lnTo>
                <a:lnTo>
                  <a:pt x="396" y="447"/>
                </a:lnTo>
                <a:lnTo>
                  <a:pt x="402" y="444"/>
                </a:lnTo>
                <a:lnTo>
                  <a:pt x="409" y="440"/>
                </a:lnTo>
                <a:lnTo>
                  <a:pt x="414" y="435"/>
                </a:lnTo>
                <a:lnTo>
                  <a:pt x="420" y="429"/>
                </a:lnTo>
                <a:lnTo>
                  <a:pt x="427" y="421"/>
                </a:lnTo>
                <a:lnTo>
                  <a:pt x="432" y="413"/>
                </a:lnTo>
                <a:lnTo>
                  <a:pt x="438" y="404"/>
                </a:lnTo>
                <a:lnTo>
                  <a:pt x="441" y="395"/>
                </a:lnTo>
                <a:lnTo>
                  <a:pt x="445" y="387"/>
                </a:lnTo>
                <a:lnTo>
                  <a:pt x="447" y="377"/>
                </a:lnTo>
                <a:lnTo>
                  <a:pt x="450" y="368"/>
                </a:lnTo>
                <a:lnTo>
                  <a:pt x="453" y="351"/>
                </a:lnTo>
                <a:lnTo>
                  <a:pt x="454" y="335"/>
                </a:lnTo>
                <a:lnTo>
                  <a:pt x="453" y="319"/>
                </a:lnTo>
                <a:lnTo>
                  <a:pt x="451" y="301"/>
                </a:lnTo>
                <a:lnTo>
                  <a:pt x="447" y="285"/>
                </a:lnTo>
                <a:lnTo>
                  <a:pt x="442" y="267"/>
                </a:lnTo>
                <a:lnTo>
                  <a:pt x="436" y="249"/>
                </a:lnTo>
                <a:lnTo>
                  <a:pt x="428" y="230"/>
                </a:lnTo>
                <a:lnTo>
                  <a:pt x="421" y="219"/>
                </a:lnTo>
                <a:lnTo>
                  <a:pt x="415" y="208"/>
                </a:lnTo>
                <a:lnTo>
                  <a:pt x="409" y="198"/>
                </a:lnTo>
                <a:lnTo>
                  <a:pt x="402" y="188"/>
                </a:lnTo>
                <a:lnTo>
                  <a:pt x="394" y="178"/>
                </a:lnTo>
                <a:lnTo>
                  <a:pt x="387" y="168"/>
                </a:lnTo>
                <a:lnTo>
                  <a:pt x="378" y="160"/>
                </a:lnTo>
                <a:lnTo>
                  <a:pt x="370" y="151"/>
                </a:lnTo>
                <a:lnTo>
                  <a:pt x="361" y="145"/>
                </a:lnTo>
                <a:lnTo>
                  <a:pt x="352" y="139"/>
                </a:lnTo>
                <a:lnTo>
                  <a:pt x="342" y="135"/>
                </a:lnTo>
                <a:lnTo>
                  <a:pt x="332" y="132"/>
                </a:lnTo>
                <a:lnTo>
                  <a:pt x="309" y="127"/>
                </a:lnTo>
                <a:lnTo>
                  <a:pt x="289" y="125"/>
                </a:lnTo>
                <a:lnTo>
                  <a:pt x="267" y="124"/>
                </a:lnTo>
                <a:lnTo>
                  <a:pt x="244" y="123"/>
                </a:lnTo>
                <a:lnTo>
                  <a:pt x="223" y="122"/>
                </a:lnTo>
                <a:lnTo>
                  <a:pt x="201" y="122"/>
                </a:lnTo>
                <a:lnTo>
                  <a:pt x="199" y="122"/>
                </a:lnTo>
                <a:lnTo>
                  <a:pt x="194" y="121"/>
                </a:lnTo>
                <a:lnTo>
                  <a:pt x="188" y="121"/>
                </a:lnTo>
                <a:lnTo>
                  <a:pt x="183" y="122"/>
                </a:lnTo>
                <a:lnTo>
                  <a:pt x="178" y="123"/>
                </a:lnTo>
                <a:lnTo>
                  <a:pt x="176" y="125"/>
                </a:lnTo>
                <a:lnTo>
                  <a:pt x="175" y="126"/>
                </a:lnTo>
                <a:lnTo>
                  <a:pt x="174" y="128"/>
                </a:lnTo>
                <a:lnTo>
                  <a:pt x="173" y="131"/>
                </a:lnTo>
                <a:lnTo>
                  <a:pt x="173" y="136"/>
                </a:lnTo>
                <a:lnTo>
                  <a:pt x="174" y="141"/>
                </a:lnTo>
                <a:lnTo>
                  <a:pt x="178" y="152"/>
                </a:lnTo>
                <a:lnTo>
                  <a:pt x="183" y="161"/>
                </a:lnTo>
                <a:lnTo>
                  <a:pt x="189" y="173"/>
                </a:lnTo>
                <a:lnTo>
                  <a:pt x="195" y="186"/>
                </a:lnTo>
                <a:lnTo>
                  <a:pt x="197" y="191"/>
                </a:lnTo>
                <a:lnTo>
                  <a:pt x="198" y="199"/>
                </a:lnTo>
                <a:lnTo>
                  <a:pt x="197" y="205"/>
                </a:lnTo>
                <a:lnTo>
                  <a:pt x="195" y="213"/>
                </a:lnTo>
                <a:lnTo>
                  <a:pt x="194" y="217"/>
                </a:lnTo>
                <a:lnTo>
                  <a:pt x="189" y="228"/>
                </a:lnTo>
                <a:lnTo>
                  <a:pt x="185" y="238"/>
                </a:lnTo>
                <a:lnTo>
                  <a:pt x="181" y="248"/>
                </a:lnTo>
                <a:lnTo>
                  <a:pt x="176" y="259"/>
                </a:lnTo>
                <a:lnTo>
                  <a:pt x="176" y="260"/>
                </a:lnTo>
                <a:lnTo>
                  <a:pt x="176" y="262"/>
                </a:lnTo>
                <a:lnTo>
                  <a:pt x="176" y="270"/>
                </a:lnTo>
                <a:lnTo>
                  <a:pt x="175" y="280"/>
                </a:lnTo>
                <a:lnTo>
                  <a:pt x="173" y="285"/>
                </a:lnTo>
                <a:lnTo>
                  <a:pt x="171" y="292"/>
                </a:lnTo>
                <a:lnTo>
                  <a:pt x="169" y="296"/>
                </a:lnTo>
                <a:lnTo>
                  <a:pt x="164" y="301"/>
                </a:lnTo>
                <a:lnTo>
                  <a:pt x="161" y="306"/>
                </a:lnTo>
                <a:lnTo>
                  <a:pt x="157" y="310"/>
                </a:lnTo>
                <a:lnTo>
                  <a:pt x="153" y="313"/>
                </a:lnTo>
                <a:lnTo>
                  <a:pt x="147" y="316"/>
                </a:lnTo>
                <a:lnTo>
                  <a:pt x="143" y="321"/>
                </a:lnTo>
                <a:lnTo>
                  <a:pt x="140" y="324"/>
                </a:lnTo>
                <a:lnTo>
                  <a:pt x="137" y="328"/>
                </a:lnTo>
                <a:lnTo>
                  <a:pt x="137" y="332"/>
                </a:lnTo>
                <a:lnTo>
                  <a:pt x="139" y="336"/>
                </a:lnTo>
                <a:lnTo>
                  <a:pt x="141" y="340"/>
                </a:lnTo>
                <a:lnTo>
                  <a:pt x="144" y="345"/>
                </a:lnTo>
                <a:lnTo>
                  <a:pt x="147" y="349"/>
                </a:lnTo>
                <a:lnTo>
                  <a:pt x="149" y="353"/>
                </a:lnTo>
                <a:lnTo>
                  <a:pt x="151" y="358"/>
                </a:lnTo>
                <a:lnTo>
                  <a:pt x="153" y="363"/>
                </a:lnTo>
                <a:lnTo>
                  <a:pt x="154" y="368"/>
                </a:lnTo>
                <a:lnTo>
                  <a:pt x="154" y="374"/>
                </a:lnTo>
                <a:lnTo>
                  <a:pt x="154" y="379"/>
                </a:lnTo>
                <a:lnTo>
                  <a:pt x="151" y="386"/>
                </a:lnTo>
                <a:lnTo>
                  <a:pt x="150" y="391"/>
                </a:lnTo>
                <a:lnTo>
                  <a:pt x="151" y="401"/>
                </a:lnTo>
                <a:lnTo>
                  <a:pt x="150" y="410"/>
                </a:lnTo>
                <a:lnTo>
                  <a:pt x="154" y="419"/>
                </a:lnTo>
                <a:lnTo>
                  <a:pt x="155" y="429"/>
                </a:lnTo>
                <a:lnTo>
                  <a:pt x="155" y="434"/>
                </a:lnTo>
                <a:lnTo>
                  <a:pt x="155" y="441"/>
                </a:lnTo>
                <a:lnTo>
                  <a:pt x="155" y="444"/>
                </a:lnTo>
                <a:lnTo>
                  <a:pt x="156" y="446"/>
                </a:lnTo>
                <a:lnTo>
                  <a:pt x="157" y="449"/>
                </a:lnTo>
                <a:lnTo>
                  <a:pt x="160" y="450"/>
                </a:lnTo>
                <a:lnTo>
                  <a:pt x="167" y="451"/>
                </a:lnTo>
                <a:lnTo>
                  <a:pt x="174" y="453"/>
                </a:lnTo>
                <a:lnTo>
                  <a:pt x="184" y="454"/>
                </a:lnTo>
                <a:lnTo>
                  <a:pt x="194" y="457"/>
                </a:lnTo>
                <a:lnTo>
                  <a:pt x="201" y="460"/>
                </a:lnTo>
                <a:lnTo>
                  <a:pt x="208" y="463"/>
                </a:lnTo>
                <a:lnTo>
                  <a:pt x="213" y="468"/>
                </a:lnTo>
                <a:lnTo>
                  <a:pt x="218" y="472"/>
                </a:lnTo>
                <a:lnTo>
                  <a:pt x="228" y="481"/>
                </a:lnTo>
                <a:lnTo>
                  <a:pt x="235" y="491"/>
                </a:lnTo>
                <a:lnTo>
                  <a:pt x="240" y="502"/>
                </a:lnTo>
                <a:lnTo>
                  <a:pt x="244" y="513"/>
                </a:lnTo>
                <a:lnTo>
                  <a:pt x="248" y="524"/>
                </a:lnTo>
                <a:lnTo>
                  <a:pt x="251" y="533"/>
                </a:lnTo>
                <a:lnTo>
                  <a:pt x="253" y="542"/>
                </a:lnTo>
                <a:lnTo>
                  <a:pt x="255" y="550"/>
                </a:lnTo>
                <a:lnTo>
                  <a:pt x="258" y="557"/>
                </a:lnTo>
                <a:lnTo>
                  <a:pt x="261" y="568"/>
                </a:lnTo>
                <a:lnTo>
                  <a:pt x="263" y="579"/>
                </a:lnTo>
                <a:lnTo>
                  <a:pt x="263" y="592"/>
                </a:lnTo>
                <a:lnTo>
                  <a:pt x="263" y="597"/>
                </a:lnTo>
                <a:lnTo>
                  <a:pt x="262" y="604"/>
                </a:lnTo>
                <a:lnTo>
                  <a:pt x="259" y="609"/>
                </a:lnTo>
                <a:lnTo>
                  <a:pt x="257" y="615"/>
                </a:lnTo>
                <a:lnTo>
                  <a:pt x="251" y="624"/>
                </a:lnTo>
                <a:lnTo>
                  <a:pt x="243" y="633"/>
                </a:lnTo>
                <a:lnTo>
                  <a:pt x="235" y="641"/>
                </a:lnTo>
                <a:lnTo>
                  <a:pt x="225" y="646"/>
                </a:lnTo>
                <a:lnTo>
                  <a:pt x="220" y="648"/>
                </a:lnTo>
                <a:lnTo>
                  <a:pt x="214" y="649"/>
                </a:lnTo>
                <a:lnTo>
                  <a:pt x="208" y="650"/>
                </a:lnTo>
                <a:lnTo>
                  <a:pt x="202" y="65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pl-PL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5" name="Prostokąt zaokrąglony 24"/>
          <p:cNvSpPr/>
          <p:nvPr/>
        </p:nvSpPr>
        <p:spPr>
          <a:xfrm>
            <a:off x="2396288" y="1479681"/>
            <a:ext cx="6841671" cy="543274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lnSpc>
                <a:spcPct val="107000"/>
              </a:lnSpc>
              <a:spcBef>
                <a:spcPct val="0"/>
              </a:spcBef>
            </a:pPr>
            <a:r>
              <a:rPr lang="pl-PL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Szacunkowa wartość „koperty regionalnej”</a:t>
            </a:r>
            <a:endParaRPr lang="pl-PL" sz="24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4" name="Symbol zastępczy numeru slajdu 17">
            <a:extLst>
              <a:ext uri="{FF2B5EF4-FFF2-40B4-BE49-F238E27FC236}">
                <a16:creationId xmlns:a16="http://schemas.microsoft.com/office/drawing/2014/main" id="{EC2918EF-DB16-42F5-9A8F-1C7D4983A90C}"/>
              </a:ext>
            </a:extLst>
          </p:cNvPr>
          <p:cNvSpPr txBox="1">
            <a:spLocks/>
          </p:cNvSpPr>
          <p:nvPr/>
        </p:nvSpPr>
        <p:spPr bwMode="auto">
          <a:xfrm>
            <a:off x="6167439" y="6500814"/>
            <a:ext cx="414337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l-PL" altLang="pl-PL" sz="1200" dirty="0">
                <a:solidFill>
                  <a:srgbClr val="FFFFFF"/>
                </a:solidFill>
                <a:cs typeface="Arial" panose="020B0604020202020204" pitchFamily="34" charset="0"/>
              </a:rPr>
              <a:t>Warszawa, 2021 r.</a:t>
            </a:r>
          </a:p>
        </p:txBody>
      </p:sp>
      <p:sp>
        <p:nvSpPr>
          <p:cNvPr id="26" name="Symbol zastępczy numeru slajdu 17">
            <a:extLst>
              <a:ext uri="{FF2B5EF4-FFF2-40B4-BE49-F238E27FC236}">
                <a16:creationId xmlns:a16="http://schemas.microsoft.com/office/drawing/2014/main" id="{6EF201C5-43C7-40F4-8E63-E6AE30D10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881189" y="6500814"/>
            <a:ext cx="428625" cy="3571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</a:pPr>
            <a:fld id="{FB235B1B-1FCB-4948-8876-18F43D24E77F}" type="slidenum">
              <a:rPr lang="pl-PL" altLang="pl-PL">
                <a:solidFill>
                  <a:srgbClr val="FFFFFF"/>
                </a:solidFill>
                <a:cs typeface="Arial" panose="020B0604020202020204" pitchFamily="34" charset="0"/>
              </a:rPr>
              <a:pPr algn="l" eaLnBrk="1" fontAlgn="base" hangingPunct="1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pl-PL" altLang="pl-PL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27" name="Prostokąt 26">
            <a:extLst>
              <a:ext uri="{FF2B5EF4-FFF2-40B4-BE49-F238E27FC236}">
                <a16:creationId xmlns:a16="http://schemas.microsoft.com/office/drawing/2014/main" id="{2EB296BB-116B-4588-8855-2B8993D27298}"/>
              </a:ext>
            </a:extLst>
          </p:cNvPr>
          <p:cNvSpPr/>
          <p:nvPr/>
        </p:nvSpPr>
        <p:spPr bwMode="auto">
          <a:xfrm>
            <a:off x="1524000" y="6500814"/>
            <a:ext cx="9144000" cy="357187"/>
          </a:xfrm>
          <a:prstGeom prst="rect">
            <a:avLst/>
          </a:prstGeom>
          <a:solidFill>
            <a:srgbClr val="FF000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0" name="Symbol zastępczy numeru slajdu 17">
            <a:extLst>
              <a:ext uri="{FF2B5EF4-FFF2-40B4-BE49-F238E27FC236}">
                <a16:creationId xmlns:a16="http://schemas.microsoft.com/office/drawing/2014/main" id="{12A09C59-6DD5-4166-939A-30C58F1F4D3D}"/>
              </a:ext>
            </a:extLst>
          </p:cNvPr>
          <p:cNvSpPr txBox="1">
            <a:spLocks/>
          </p:cNvSpPr>
          <p:nvPr/>
        </p:nvSpPr>
        <p:spPr bwMode="auto">
          <a:xfrm>
            <a:off x="6167407" y="6500812"/>
            <a:ext cx="414337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l-PL" altLang="pl-PL" sz="1200" dirty="0">
                <a:solidFill>
                  <a:srgbClr val="FFFFFF"/>
                </a:solidFill>
                <a:cs typeface="Arial" panose="020B0604020202020204" pitchFamily="34" charset="0"/>
              </a:rPr>
              <a:t>Warszawa, 14 grudnia 2022 r.</a:t>
            </a:r>
          </a:p>
        </p:txBody>
      </p:sp>
      <p:pic>
        <p:nvPicPr>
          <p:cNvPr id="32" name="Obraz 4" descr="logotyp(claim)_pl.gif">
            <a:extLst>
              <a:ext uri="{FF2B5EF4-FFF2-40B4-BE49-F238E27FC236}">
                <a16:creationId xmlns:a16="http://schemas.microsoft.com/office/drawing/2014/main" id="{74EC4997-5F0A-49CC-B9BC-7FA9EDB293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158" y="357188"/>
            <a:ext cx="2214578" cy="422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Obraz 6" descr="piktogramy_zestaw.gif">
            <a:extLst>
              <a:ext uri="{FF2B5EF4-FFF2-40B4-BE49-F238E27FC236}">
                <a16:creationId xmlns:a16="http://schemas.microsoft.com/office/drawing/2014/main" id="{6643D483-701F-48A5-80AE-1859BD89B7F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4826" y="357189"/>
            <a:ext cx="2286016" cy="321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D0BD048A-5734-4FFB-93ED-E1F05FBC7A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35537153"/>
              </p:ext>
            </p:extLst>
          </p:nvPr>
        </p:nvGraphicFramePr>
        <p:xfrm>
          <a:off x="1881158" y="2169683"/>
          <a:ext cx="8391307" cy="36902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pole tekstowe 2">
            <a:extLst>
              <a:ext uri="{FF2B5EF4-FFF2-40B4-BE49-F238E27FC236}">
                <a16:creationId xmlns:a16="http://schemas.microsoft.com/office/drawing/2014/main" id="{73A2340B-A756-4C6E-871A-7F13656BB0E7}"/>
              </a:ext>
            </a:extLst>
          </p:cNvPr>
          <p:cNvSpPr txBox="1"/>
          <p:nvPr/>
        </p:nvSpPr>
        <p:spPr>
          <a:xfrm>
            <a:off x="1680519" y="6114113"/>
            <a:ext cx="8830962" cy="26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</a:pPr>
            <a:r>
              <a:rPr lang="pl-PL" sz="1050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 tym etapie ze względu na wiele zmiennych nie jest możliwe operowanie precyzyjnymi kwotami, a przedstawione wartości są szacunkami</a:t>
            </a:r>
            <a:r>
              <a:rPr lang="pl-PL" sz="1100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pl-PL" sz="110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rostokąt zaokrąglony 20">
            <a:extLst>
              <a:ext uri="{FF2B5EF4-FFF2-40B4-BE49-F238E27FC236}">
                <a16:creationId xmlns:a16="http://schemas.microsoft.com/office/drawing/2014/main" id="{BFAB5DE3-F7FB-152A-E8A9-CDBEBE6EC17A}"/>
              </a:ext>
            </a:extLst>
          </p:cNvPr>
          <p:cNvSpPr/>
          <p:nvPr/>
        </p:nvSpPr>
        <p:spPr>
          <a:xfrm>
            <a:off x="1367481" y="965028"/>
            <a:ext cx="9144000" cy="42262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solidFill>
              <a:sysClr val="window" lastClr="FFFFFF">
                <a:lumMod val="50000"/>
              </a:sys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7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LEADER</a:t>
            </a:r>
          </a:p>
        </p:txBody>
      </p:sp>
    </p:spTree>
    <p:extLst>
      <p:ext uri="{BB962C8B-B14F-4D97-AF65-F5344CB8AC3E}">
        <p14:creationId xmlns:p14="http://schemas.microsoft.com/office/powerpoint/2010/main" val="4045479063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Freeform 5"/>
          <p:cNvSpPr>
            <a:spLocks/>
          </p:cNvSpPr>
          <p:nvPr/>
        </p:nvSpPr>
        <p:spPr bwMode="auto">
          <a:xfrm>
            <a:off x="9327357" y="335075"/>
            <a:ext cx="240506" cy="209550"/>
          </a:xfrm>
          <a:custGeom>
            <a:avLst/>
            <a:gdLst>
              <a:gd name="T0" fmla="*/ 2147483646 w 605"/>
              <a:gd name="T1" fmla="*/ 2147483646 h 528"/>
              <a:gd name="T2" fmla="*/ 2147483646 w 605"/>
              <a:gd name="T3" fmla="*/ 2147483646 h 528"/>
              <a:gd name="T4" fmla="*/ 2147483646 w 605"/>
              <a:gd name="T5" fmla="*/ 2147483646 h 528"/>
              <a:gd name="T6" fmla="*/ 2147483646 w 605"/>
              <a:gd name="T7" fmla="*/ 2147483646 h 528"/>
              <a:gd name="T8" fmla="*/ 2147483646 w 605"/>
              <a:gd name="T9" fmla="*/ 2147483646 h 528"/>
              <a:gd name="T10" fmla="*/ 2147483646 w 605"/>
              <a:gd name="T11" fmla="*/ 2147483646 h 528"/>
              <a:gd name="T12" fmla="*/ 2147483646 w 605"/>
              <a:gd name="T13" fmla="*/ 2147483646 h 528"/>
              <a:gd name="T14" fmla="*/ 2147483646 w 605"/>
              <a:gd name="T15" fmla="*/ 2147483646 h 528"/>
              <a:gd name="T16" fmla="*/ 2147483646 w 605"/>
              <a:gd name="T17" fmla="*/ 2147483646 h 528"/>
              <a:gd name="T18" fmla="*/ 2147483646 w 605"/>
              <a:gd name="T19" fmla="*/ 2147483646 h 528"/>
              <a:gd name="T20" fmla="*/ 2147483646 w 605"/>
              <a:gd name="T21" fmla="*/ 2147483646 h 528"/>
              <a:gd name="T22" fmla="*/ 2147483646 w 605"/>
              <a:gd name="T23" fmla="*/ 2147483646 h 528"/>
              <a:gd name="T24" fmla="*/ 2147483646 w 605"/>
              <a:gd name="T25" fmla="*/ 2147483646 h 528"/>
              <a:gd name="T26" fmla="*/ 2147483646 w 605"/>
              <a:gd name="T27" fmla="*/ 2147483646 h 528"/>
              <a:gd name="T28" fmla="*/ 2147483646 w 605"/>
              <a:gd name="T29" fmla="*/ 2147483646 h 528"/>
              <a:gd name="T30" fmla="*/ 2147483646 w 605"/>
              <a:gd name="T31" fmla="*/ 2147483646 h 528"/>
              <a:gd name="T32" fmla="*/ 2147483646 w 605"/>
              <a:gd name="T33" fmla="*/ 2147483646 h 528"/>
              <a:gd name="T34" fmla="*/ 2147483646 w 605"/>
              <a:gd name="T35" fmla="*/ 2147483646 h 528"/>
              <a:gd name="T36" fmla="*/ 2147483646 w 605"/>
              <a:gd name="T37" fmla="*/ 2147483646 h 528"/>
              <a:gd name="T38" fmla="*/ 2147483646 w 605"/>
              <a:gd name="T39" fmla="*/ 2147483646 h 528"/>
              <a:gd name="T40" fmla="*/ 2147483646 w 605"/>
              <a:gd name="T41" fmla="*/ 2147483646 h 528"/>
              <a:gd name="T42" fmla="*/ 2147483646 w 605"/>
              <a:gd name="T43" fmla="*/ 2147483646 h 528"/>
              <a:gd name="T44" fmla="*/ 2147483646 w 605"/>
              <a:gd name="T45" fmla="*/ 2147483646 h 528"/>
              <a:gd name="T46" fmla="*/ 2147483646 w 605"/>
              <a:gd name="T47" fmla="*/ 2147483646 h 528"/>
              <a:gd name="T48" fmla="*/ 2147483646 w 605"/>
              <a:gd name="T49" fmla="*/ 2147483646 h 528"/>
              <a:gd name="T50" fmla="*/ 2147483646 w 605"/>
              <a:gd name="T51" fmla="*/ 2147483646 h 528"/>
              <a:gd name="T52" fmla="*/ 2147483646 w 605"/>
              <a:gd name="T53" fmla="*/ 2147483646 h 528"/>
              <a:gd name="T54" fmla="*/ 2147483646 w 605"/>
              <a:gd name="T55" fmla="*/ 2147483646 h 528"/>
              <a:gd name="T56" fmla="*/ 2147483646 w 605"/>
              <a:gd name="T57" fmla="*/ 2147483646 h 528"/>
              <a:gd name="T58" fmla="*/ 2147483646 w 605"/>
              <a:gd name="T59" fmla="*/ 2147483646 h 528"/>
              <a:gd name="T60" fmla="*/ 2147483646 w 605"/>
              <a:gd name="T61" fmla="*/ 2147483646 h 528"/>
              <a:gd name="T62" fmla="*/ 2147483646 w 605"/>
              <a:gd name="T63" fmla="*/ 2147483646 h 528"/>
              <a:gd name="T64" fmla="*/ 2147483646 w 605"/>
              <a:gd name="T65" fmla="*/ 2147483646 h 528"/>
              <a:gd name="T66" fmla="*/ 2147483646 w 605"/>
              <a:gd name="T67" fmla="*/ 2147483646 h 528"/>
              <a:gd name="T68" fmla="*/ 2147483646 w 605"/>
              <a:gd name="T69" fmla="*/ 2147483646 h 528"/>
              <a:gd name="T70" fmla="*/ 2147483646 w 605"/>
              <a:gd name="T71" fmla="*/ 2147483646 h 528"/>
              <a:gd name="T72" fmla="*/ 2147483646 w 605"/>
              <a:gd name="T73" fmla="*/ 2147483646 h 528"/>
              <a:gd name="T74" fmla="*/ 2147483646 w 605"/>
              <a:gd name="T75" fmla="*/ 2147483646 h 528"/>
              <a:gd name="T76" fmla="*/ 2147483646 w 605"/>
              <a:gd name="T77" fmla="*/ 2147483646 h 528"/>
              <a:gd name="T78" fmla="*/ 2147483646 w 605"/>
              <a:gd name="T79" fmla="*/ 2147483646 h 528"/>
              <a:gd name="T80" fmla="*/ 2147483646 w 605"/>
              <a:gd name="T81" fmla="*/ 2147483646 h 528"/>
              <a:gd name="T82" fmla="*/ 2147483646 w 605"/>
              <a:gd name="T83" fmla="*/ 2147483646 h 528"/>
              <a:gd name="T84" fmla="*/ 2147483646 w 605"/>
              <a:gd name="T85" fmla="*/ 2147483646 h 528"/>
              <a:gd name="T86" fmla="*/ 2147483646 w 605"/>
              <a:gd name="T87" fmla="*/ 2147483646 h 528"/>
              <a:gd name="T88" fmla="*/ 2147483646 w 605"/>
              <a:gd name="T89" fmla="*/ 2147483646 h 528"/>
              <a:gd name="T90" fmla="*/ 2147483646 w 605"/>
              <a:gd name="T91" fmla="*/ 2147483646 h 528"/>
              <a:gd name="T92" fmla="*/ 2147483646 w 605"/>
              <a:gd name="T93" fmla="*/ 2147483646 h 528"/>
              <a:gd name="T94" fmla="*/ 2147483646 w 605"/>
              <a:gd name="T95" fmla="*/ 2147483646 h 528"/>
              <a:gd name="T96" fmla="*/ 2147483646 w 605"/>
              <a:gd name="T97" fmla="*/ 2147483646 h 528"/>
              <a:gd name="T98" fmla="*/ 2147483646 w 605"/>
              <a:gd name="T99" fmla="*/ 2147483646 h 528"/>
              <a:gd name="T100" fmla="*/ 2147483646 w 605"/>
              <a:gd name="T101" fmla="*/ 2147483646 h 528"/>
              <a:gd name="T102" fmla="*/ 2147483646 w 605"/>
              <a:gd name="T103" fmla="*/ 2147483646 h 528"/>
              <a:gd name="T104" fmla="*/ 2147483646 w 605"/>
              <a:gd name="T105" fmla="*/ 2147483646 h 528"/>
              <a:gd name="T106" fmla="*/ 2147483646 w 605"/>
              <a:gd name="T107" fmla="*/ 2147483646 h 528"/>
              <a:gd name="T108" fmla="*/ 2147483646 w 605"/>
              <a:gd name="T109" fmla="*/ 2147483646 h 528"/>
              <a:gd name="T110" fmla="*/ 2147483646 w 605"/>
              <a:gd name="T111" fmla="*/ 2147483646 h 528"/>
              <a:gd name="T112" fmla="*/ 2147483646 w 605"/>
              <a:gd name="T113" fmla="*/ 2147483646 h 528"/>
              <a:gd name="T114" fmla="*/ 2147483646 w 605"/>
              <a:gd name="T115" fmla="*/ 2147483646 h 528"/>
              <a:gd name="T116" fmla="*/ 2147483646 w 605"/>
              <a:gd name="T117" fmla="*/ 2147483646 h 528"/>
              <a:gd name="T118" fmla="*/ 2147483646 w 605"/>
              <a:gd name="T119" fmla="*/ 2147483646 h 528"/>
              <a:gd name="T120" fmla="*/ 2147483646 w 605"/>
              <a:gd name="T121" fmla="*/ 2147483646 h 528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605"/>
              <a:gd name="T184" fmla="*/ 0 h 528"/>
              <a:gd name="T185" fmla="*/ 605 w 605"/>
              <a:gd name="T186" fmla="*/ 528 h 528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605" h="528">
                <a:moveTo>
                  <a:pt x="51" y="528"/>
                </a:moveTo>
                <a:lnTo>
                  <a:pt x="41" y="528"/>
                </a:lnTo>
                <a:lnTo>
                  <a:pt x="32" y="526"/>
                </a:lnTo>
                <a:lnTo>
                  <a:pt x="24" y="523"/>
                </a:lnTo>
                <a:lnTo>
                  <a:pt x="17" y="518"/>
                </a:lnTo>
                <a:lnTo>
                  <a:pt x="12" y="513"/>
                </a:lnTo>
                <a:lnTo>
                  <a:pt x="7" y="508"/>
                </a:lnTo>
                <a:lnTo>
                  <a:pt x="4" y="501"/>
                </a:lnTo>
                <a:lnTo>
                  <a:pt x="2" y="496"/>
                </a:lnTo>
                <a:lnTo>
                  <a:pt x="0" y="485"/>
                </a:lnTo>
                <a:lnTo>
                  <a:pt x="0" y="475"/>
                </a:lnTo>
                <a:lnTo>
                  <a:pt x="1" y="467"/>
                </a:lnTo>
                <a:lnTo>
                  <a:pt x="4" y="458"/>
                </a:lnTo>
                <a:lnTo>
                  <a:pt x="8" y="449"/>
                </a:lnTo>
                <a:lnTo>
                  <a:pt x="15" y="442"/>
                </a:lnTo>
                <a:lnTo>
                  <a:pt x="21" y="434"/>
                </a:lnTo>
                <a:lnTo>
                  <a:pt x="30" y="428"/>
                </a:lnTo>
                <a:lnTo>
                  <a:pt x="47" y="415"/>
                </a:lnTo>
                <a:lnTo>
                  <a:pt x="67" y="404"/>
                </a:lnTo>
                <a:lnTo>
                  <a:pt x="86" y="394"/>
                </a:lnTo>
                <a:lnTo>
                  <a:pt x="105" y="387"/>
                </a:lnTo>
                <a:lnTo>
                  <a:pt x="107" y="386"/>
                </a:lnTo>
                <a:lnTo>
                  <a:pt x="109" y="383"/>
                </a:lnTo>
                <a:lnTo>
                  <a:pt x="110" y="380"/>
                </a:lnTo>
                <a:lnTo>
                  <a:pt x="111" y="375"/>
                </a:lnTo>
                <a:lnTo>
                  <a:pt x="112" y="368"/>
                </a:lnTo>
                <a:lnTo>
                  <a:pt x="113" y="352"/>
                </a:lnTo>
                <a:lnTo>
                  <a:pt x="112" y="330"/>
                </a:lnTo>
                <a:lnTo>
                  <a:pt x="112" y="322"/>
                </a:lnTo>
                <a:lnTo>
                  <a:pt x="112" y="313"/>
                </a:lnTo>
                <a:lnTo>
                  <a:pt x="112" y="289"/>
                </a:lnTo>
                <a:lnTo>
                  <a:pt x="111" y="265"/>
                </a:lnTo>
                <a:lnTo>
                  <a:pt x="110" y="239"/>
                </a:lnTo>
                <a:lnTo>
                  <a:pt x="109" y="212"/>
                </a:lnTo>
                <a:lnTo>
                  <a:pt x="108" y="190"/>
                </a:lnTo>
                <a:lnTo>
                  <a:pt x="107" y="170"/>
                </a:lnTo>
                <a:lnTo>
                  <a:pt x="107" y="150"/>
                </a:lnTo>
                <a:lnTo>
                  <a:pt x="106" y="133"/>
                </a:lnTo>
                <a:lnTo>
                  <a:pt x="106" y="118"/>
                </a:lnTo>
                <a:lnTo>
                  <a:pt x="105" y="105"/>
                </a:lnTo>
                <a:lnTo>
                  <a:pt x="105" y="86"/>
                </a:lnTo>
                <a:lnTo>
                  <a:pt x="106" y="69"/>
                </a:lnTo>
                <a:lnTo>
                  <a:pt x="108" y="61"/>
                </a:lnTo>
                <a:lnTo>
                  <a:pt x="110" y="53"/>
                </a:lnTo>
                <a:lnTo>
                  <a:pt x="114" y="45"/>
                </a:lnTo>
                <a:lnTo>
                  <a:pt x="120" y="37"/>
                </a:lnTo>
                <a:lnTo>
                  <a:pt x="126" y="29"/>
                </a:lnTo>
                <a:lnTo>
                  <a:pt x="134" y="23"/>
                </a:lnTo>
                <a:lnTo>
                  <a:pt x="143" y="17"/>
                </a:lnTo>
                <a:lnTo>
                  <a:pt x="154" y="12"/>
                </a:lnTo>
                <a:lnTo>
                  <a:pt x="165" y="7"/>
                </a:lnTo>
                <a:lnTo>
                  <a:pt x="177" y="4"/>
                </a:lnTo>
                <a:lnTo>
                  <a:pt x="190" y="2"/>
                </a:lnTo>
                <a:lnTo>
                  <a:pt x="204" y="1"/>
                </a:lnTo>
                <a:lnTo>
                  <a:pt x="206" y="1"/>
                </a:lnTo>
                <a:lnTo>
                  <a:pt x="208" y="0"/>
                </a:lnTo>
                <a:lnTo>
                  <a:pt x="216" y="1"/>
                </a:lnTo>
                <a:lnTo>
                  <a:pt x="222" y="2"/>
                </a:lnTo>
                <a:lnTo>
                  <a:pt x="228" y="3"/>
                </a:lnTo>
                <a:lnTo>
                  <a:pt x="234" y="5"/>
                </a:lnTo>
                <a:lnTo>
                  <a:pt x="240" y="7"/>
                </a:lnTo>
                <a:lnTo>
                  <a:pt x="245" y="11"/>
                </a:lnTo>
                <a:lnTo>
                  <a:pt x="249" y="14"/>
                </a:lnTo>
                <a:lnTo>
                  <a:pt x="254" y="18"/>
                </a:lnTo>
                <a:lnTo>
                  <a:pt x="258" y="23"/>
                </a:lnTo>
                <a:lnTo>
                  <a:pt x="262" y="28"/>
                </a:lnTo>
                <a:lnTo>
                  <a:pt x="267" y="24"/>
                </a:lnTo>
                <a:lnTo>
                  <a:pt x="272" y="19"/>
                </a:lnTo>
                <a:lnTo>
                  <a:pt x="277" y="16"/>
                </a:lnTo>
                <a:lnTo>
                  <a:pt x="284" y="13"/>
                </a:lnTo>
                <a:lnTo>
                  <a:pt x="289" y="10"/>
                </a:lnTo>
                <a:lnTo>
                  <a:pt x="297" y="9"/>
                </a:lnTo>
                <a:lnTo>
                  <a:pt x="303" y="6"/>
                </a:lnTo>
                <a:lnTo>
                  <a:pt x="311" y="6"/>
                </a:lnTo>
                <a:lnTo>
                  <a:pt x="316" y="6"/>
                </a:lnTo>
                <a:lnTo>
                  <a:pt x="321" y="6"/>
                </a:lnTo>
                <a:lnTo>
                  <a:pt x="331" y="6"/>
                </a:lnTo>
                <a:lnTo>
                  <a:pt x="342" y="7"/>
                </a:lnTo>
                <a:lnTo>
                  <a:pt x="352" y="10"/>
                </a:lnTo>
                <a:lnTo>
                  <a:pt x="360" y="12"/>
                </a:lnTo>
                <a:lnTo>
                  <a:pt x="369" y="15"/>
                </a:lnTo>
                <a:lnTo>
                  <a:pt x="377" y="19"/>
                </a:lnTo>
                <a:lnTo>
                  <a:pt x="383" y="24"/>
                </a:lnTo>
                <a:lnTo>
                  <a:pt x="390" y="29"/>
                </a:lnTo>
                <a:lnTo>
                  <a:pt x="394" y="34"/>
                </a:lnTo>
                <a:lnTo>
                  <a:pt x="397" y="40"/>
                </a:lnTo>
                <a:lnTo>
                  <a:pt x="403" y="33"/>
                </a:lnTo>
                <a:lnTo>
                  <a:pt x="409" y="28"/>
                </a:lnTo>
                <a:lnTo>
                  <a:pt x="414" y="25"/>
                </a:lnTo>
                <a:lnTo>
                  <a:pt x="420" y="22"/>
                </a:lnTo>
                <a:lnTo>
                  <a:pt x="430" y="18"/>
                </a:lnTo>
                <a:lnTo>
                  <a:pt x="437" y="17"/>
                </a:lnTo>
                <a:lnTo>
                  <a:pt x="439" y="17"/>
                </a:lnTo>
                <a:lnTo>
                  <a:pt x="446" y="17"/>
                </a:lnTo>
                <a:lnTo>
                  <a:pt x="456" y="17"/>
                </a:lnTo>
                <a:lnTo>
                  <a:pt x="467" y="17"/>
                </a:lnTo>
                <a:lnTo>
                  <a:pt x="477" y="18"/>
                </a:lnTo>
                <a:lnTo>
                  <a:pt x="487" y="20"/>
                </a:lnTo>
                <a:lnTo>
                  <a:pt x="495" y="23"/>
                </a:lnTo>
                <a:lnTo>
                  <a:pt x="503" y="25"/>
                </a:lnTo>
                <a:lnTo>
                  <a:pt x="510" y="28"/>
                </a:lnTo>
                <a:lnTo>
                  <a:pt x="515" y="31"/>
                </a:lnTo>
                <a:lnTo>
                  <a:pt x="520" y="36"/>
                </a:lnTo>
                <a:lnTo>
                  <a:pt x="529" y="44"/>
                </a:lnTo>
                <a:lnTo>
                  <a:pt x="534" y="53"/>
                </a:lnTo>
                <a:lnTo>
                  <a:pt x="538" y="61"/>
                </a:lnTo>
                <a:lnTo>
                  <a:pt x="540" y="69"/>
                </a:lnTo>
                <a:lnTo>
                  <a:pt x="542" y="87"/>
                </a:lnTo>
                <a:lnTo>
                  <a:pt x="542" y="106"/>
                </a:lnTo>
                <a:lnTo>
                  <a:pt x="542" y="123"/>
                </a:lnTo>
                <a:lnTo>
                  <a:pt x="541" y="141"/>
                </a:lnTo>
                <a:lnTo>
                  <a:pt x="538" y="176"/>
                </a:lnTo>
                <a:lnTo>
                  <a:pt x="532" y="208"/>
                </a:lnTo>
                <a:lnTo>
                  <a:pt x="530" y="225"/>
                </a:lnTo>
                <a:lnTo>
                  <a:pt x="527" y="242"/>
                </a:lnTo>
                <a:lnTo>
                  <a:pt x="526" y="256"/>
                </a:lnTo>
                <a:lnTo>
                  <a:pt x="524" y="269"/>
                </a:lnTo>
                <a:lnTo>
                  <a:pt x="522" y="281"/>
                </a:lnTo>
                <a:lnTo>
                  <a:pt x="521" y="297"/>
                </a:lnTo>
                <a:lnTo>
                  <a:pt x="519" y="314"/>
                </a:lnTo>
                <a:lnTo>
                  <a:pt x="516" y="335"/>
                </a:lnTo>
                <a:lnTo>
                  <a:pt x="512" y="359"/>
                </a:lnTo>
                <a:lnTo>
                  <a:pt x="512" y="361"/>
                </a:lnTo>
                <a:lnTo>
                  <a:pt x="511" y="366"/>
                </a:lnTo>
                <a:lnTo>
                  <a:pt x="510" y="370"/>
                </a:lnTo>
                <a:lnTo>
                  <a:pt x="517" y="375"/>
                </a:lnTo>
                <a:lnTo>
                  <a:pt x="530" y="380"/>
                </a:lnTo>
                <a:lnTo>
                  <a:pt x="533" y="381"/>
                </a:lnTo>
                <a:lnTo>
                  <a:pt x="537" y="382"/>
                </a:lnTo>
                <a:lnTo>
                  <a:pt x="545" y="387"/>
                </a:lnTo>
                <a:lnTo>
                  <a:pt x="556" y="391"/>
                </a:lnTo>
                <a:lnTo>
                  <a:pt x="568" y="399"/>
                </a:lnTo>
                <a:lnTo>
                  <a:pt x="580" y="407"/>
                </a:lnTo>
                <a:lnTo>
                  <a:pt x="585" y="411"/>
                </a:lnTo>
                <a:lnTo>
                  <a:pt x="589" y="418"/>
                </a:lnTo>
                <a:lnTo>
                  <a:pt x="595" y="424"/>
                </a:lnTo>
                <a:lnTo>
                  <a:pt x="598" y="431"/>
                </a:lnTo>
                <a:lnTo>
                  <a:pt x="601" y="439"/>
                </a:lnTo>
                <a:lnTo>
                  <a:pt x="603" y="447"/>
                </a:lnTo>
                <a:lnTo>
                  <a:pt x="605" y="457"/>
                </a:lnTo>
                <a:lnTo>
                  <a:pt x="605" y="467"/>
                </a:lnTo>
                <a:lnTo>
                  <a:pt x="603" y="476"/>
                </a:lnTo>
                <a:lnTo>
                  <a:pt x="600" y="485"/>
                </a:lnTo>
                <a:lnTo>
                  <a:pt x="596" y="495"/>
                </a:lnTo>
                <a:lnTo>
                  <a:pt x="589" y="502"/>
                </a:lnTo>
                <a:lnTo>
                  <a:pt x="585" y="505"/>
                </a:lnTo>
                <a:lnTo>
                  <a:pt x="581" y="509"/>
                </a:lnTo>
                <a:lnTo>
                  <a:pt x="575" y="512"/>
                </a:lnTo>
                <a:lnTo>
                  <a:pt x="571" y="514"/>
                </a:lnTo>
                <a:lnTo>
                  <a:pt x="565" y="516"/>
                </a:lnTo>
                <a:lnTo>
                  <a:pt x="558" y="517"/>
                </a:lnTo>
                <a:lnTo>
                  <a:pt x="552" y="518"/>
                </a:lnTo>
                <a:lnTo>
                  <a:pt x="545" y="518"/>
                </a:lnTo>
                <a:lnTo>
                  <a:pt x="531" y="517"/>
                </a:lnTo>
                <a:lnTo>
                  <a:pt x="518" y="515"/>
                </a:lnTo>
                <a:lnTo>
                  <a:pt x="505" y="511"/>
                </a:lnTo>
                <a:lnTo>
                  <a:pt x="495" y="508"/>
                </a:lnTo>
                <a:lnTo>
                  <a:pt x="473" y="498"/>
                </a:lnTo>
                <a:lnTo>
                  <a:pt x="451" y="491"/>
                </a:lnTo>
                <a:lnTo>
                  <a:pt x="429" y="485"/>
                </a:lnTo>
                <a:lnTo>
                  <a:pt x="402" y="478"/>
                </a:lnTo>
                <a:lnTo>
                  <a:pt x="397" y="477"/>
                </a:lnTo>
                <a:lnTo>
                  <a:pt x="380" y="474"/>
                </a:lnTo>
                <a:lnTo>
                  <a:pt x="364" y="472"/>
                </a:lnTo>
                <a:lnTo>
                  <a:pt x="350" y="471"/>
                </a:lnTo>
                <a:lnTo>
                  <a:pt x="337" y="471"/>
                </a:lnTo>
                <a:lnTo>
                  <a:pt x="321" y="471"/>
                </a:lnTo>
                <a:lnTo>
                  <a:pt x="304" y="471"/>
                </a:lnTo>
                <a:lnTo>
                  <a:pt x="289" y="472"/>
                </a:lnTo>
                <a:lnTo>
                  <a:pt x="273" y="473"/>
                </a:lnTo>
                <a:lnTo>
                  <a:pt x="258" y="474"/>
                </a:lnTo>
                <a:lnTo>
                  <a:pt x="244" y="475"/>
                </a:lnTo>
                <a:lnTo>
                  <a:pt x="230" y="477"/>
                </a:lnTo>
                <a:lnTo>
                  <a:pt x="205" y="483"/>
                </a:lnTo>
                <a:lnTo>
                  <a:pt x="180" y="489"/>
                </a:lnTo>
                <a:lnTo>
                  <a:pt x="171" y="491"/>
                </a:lnTo>
                <a:lnTo>
                  <a:pt x="162" y="495"/>
                </a:lnTo>
                <a:lnTo>
                  <a:pt x="150" y="499"/>
                </a:lnTo>
                <a:lnTo>
                  <a:pt x="137" y="504"/>
                </a:lnTo>
                <a:lnTo>
                  <a:pt x="111" y="514"/>
                </a:lnTo>
                <a:lnTo>
                  <a:pt x="87" y="522"/>
                </a:lnTo>
                <a:lnTo>
                  <a:pt x="78" y="525"/>
                </a:lnTo>
                <a:lnTo>
                  <a:pt x="68" y="527"/>
                </a:lnTo>
                <a:lnTo>
                  <a:pt x="59" y="528"/>
                </a:lnTo>
                <a:lnTo>
                  <a:pt x="51" y="52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pl-PL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151" name="Freeform 7"/>
          <p:cNvSpPr>
            <a:spLocks/>
          </p:cNvSpPr>
          <p:nvPr/>
        </p:nvSpPr>
        <p:spPr bwMode="auto">
          <a:xfrm>
            <a:off x="9605962" y="333887"/>
            <a:ext cx="190500" cy="211931"/>
          </a:xfrm>
          <a:custGeom>
            <a:avLst/>
            <a:gdLst>
              <a:gd name="T0" fmla="*/ 2147483646 w 480"/>
              <a:gd name="T1" fmla="*/ 2147483646 h 535"/>
              <a:gd name="T2" fmla="*/ 2147483646 w 480"/>
              <a:gd name="T3" fmla="*/ 2147483646 h 535"/>
              <a:gd name="T4" fmla="*/ 2147483646 w 480"/>
              <a:gd name="T5" fmla="*/ 2147483646 h 535"/>
              <a:gd name="T6" fmla="*/ 2147483646 w 480"/>
              <a:gd name="T7" fmla="*/ 2147483646 h 535"/>
              <a:gd name="T8" fmla="*/ 2147483646 w 480"/>
              <a:gd name="T9" fmla="*/ 2147483646 h 535"/>
              <a:gd name="T10" fmla="*/ 2147483646 w 480"/>
              <a:gd name="T11" fmla="*/ 2147483646 h 535"/>
              <a:gd name="T12" fmla="*/ 2147483646 w 480"/>
              <a:gd name="T13" fmla="*/ 2147483646 h 535"/>
              <a:gd name="T14" fmla="*/ 2147483646 w 480"/>
              <a:gd name="T15" fmla="*/ 2147483646 h 535"/>
              <a:gd name="T16" fmla="*/ 2147483646 w 480"/>
              <a:gd name="T17" fmla="*/ 2147483646 h 535"/>
              <a:gd name="T18" fmla="*/ 2147483646 w 480"/>
              <a:gd name="T19" fmla="*/ 2147483646 h 535"/>
              <a:gd name="T20" fmla="*/ 2147483646 w 480"/>
              <a:gd name="T21" fmla="*/ 2147483646 h 535"/>
              <a:gd name="T22" fmla="*/ 2147483646 w 480"/>
              <a:gd name="T23" fmla="*/ 2147483646 h 535"/>
              <a:gd name="T24" fmla="*/ 0 w 480"/>
              <a:gd name="T25" fmla="*/ 2147483646 h 535"/>
              <a:gd name="T26" fmla="*/ 0 w 480"/>
              <a:gd name="T27" fmla="*/ 2147483646 h 535"/>
              <a:gd name="T28" fmla="*/ 2147483646 w 480"/>
              <a:gd name="T29" fmla="*/ 2147483646 h 535"/>
              <a:gd name="T30" fmla="*/ 2147483646 w 480"/>
              <a:gd name="T31" fmla="*/ 2147483646 h 535"/>
              <a:gd name="T32" fmla="*/ 2147483646 w 480"/>
              <a:gd name="T33" fmla="*/ 2147483646 h 535"/>
              <a:gd name="T34" fmla="*/ 2147483646 w 480"/>
              <a:gd name="T35" fmla="*/ 2147483646 h 535"/>
              <a:gd name="T36" fmla="*/ 2147483646 w 480"/>
              <a:gd name="T37" fmla="*/ 2147483646 h 535"/>
              <a:gd name="T38" fmla="*/ 2147483646 w 480"/>
              <a:gd name="T39" fmla="*/ 2147483646 h 535"/>
              <a:gd name="T40" fmla="*/ 2147483646 w 480"/>
              <a:gd name="T41" fmla="*/ 2147483646 h 535"/>
              <a:gd name="T42" fmla="*/ 2147483646 w 480"/>
              <a:gd name="T43" fmla="*/ 2147483646 h 535"/>
              <a:gd name="T44" fmla="*/ 2147483646 w 480"/>
              <a:gd name="T45" fmla="*/ 2147483646 h 535"/>
              <a:gd name="T46" fmla="*/ 2147483646 w 480"/>
              <a:gd name="T47" fmla="*/ 2147483646 h 535"/>
              <a:gd name="T48" fmla="*/ 2147483646 w 480"/>
              <a:gd name="T49" fmla="*/ 2147483646 h 535"/>
              <a:gd name="T50" fmla="*/ 2147483646 w 480"/>
              <a:gd name="T51" fmla="*/ 2147483646 h 535"/>
              <a:gd name="T52" fmla="*/ 2147483646 w 480"/>
              <a:gd name="T53" fmla="*/ 2147483646 h 535"/>
              <a:gd name="T54" fmla="*/ 2147483646 w 480"/>
              <a:gd name="T55" fmla="*/ 2147483646 h 535"/>
              <a:gd name="T56" fmla="*/ 2147483646 w 480"/>
              <a:gd name="T57" fmla="*/ 2147483646 h 535"/>
              <a:gd name="T58" fmla="*/ 2147483646 w 480"/>
              <a:gd name="T59" fmla="*/ 2147483646 h 535"/>
              <a:gd name="T60" fmla="*/ 2147483646 w 480"/>
              <a:gd name="T61" fmla="*/ 2147483646 h 535"/>
              <a:gd name="T62" fmla="*/ 2147483646 w 480"/>
              <a:gd name="T63" fmla="*/ 2147483646 h 535"/>
              <a:gd name="T64" fmla="*/ 2147483646 w 480"/>
              <a:gd name="T65" fmla="*/ 2147483646 h 535"/>
              <a:gd name="T66" fmla="*/ 2147483646 w 480"/>
              <a:gd name="T67" fmla="*/ 2147483646 h 535"/>
              <a:gd name="T68" fmla="*/ 2147483646 w 480"/>
              <a:gd name="T69" fmla="*/ 2147483646 h 535"/>
              <a:gd name="T70" fmla="*/ 2147483646 w 480"/>
              <a:gd name="T71" fmla="*/ 2147483646 h 535"/>
              <a:gd name="T72" fmla="*/ 2147483646 w 480"/>
              <a:gd name="T73" fmla="*/ 2147483646 h 535"/>
              <a:gd name="T74" fmla="*/ 2147483646 w 480"/>
              <a:gd name="T75" fmla="*/ 2147483646 h 535"/>
              <a:gd name="T76" fmla="*/ 2147483646 w 480"/>
              <a:gd name="T77" fmla="*/ 2147483646 h 535"/>
              <a:gd name="T78" fmla="*/ 2147483646 w 480"/>
              <a:gd name="T79" fmla="*/ 2147483646 h 535"/>
              <a:gd name="T80" fmla="*/ 2147483646 w 480"/>
              <a:gd name="T81" fmla="*/ 2147483646 h 535"/>
              <a:gd name="T82" fmla="*/ 2147483646 w 480"/>
              <a:gd name="T83" fmla="*/ 2147483646 h 535"/>
              <a:gd name="T84" fmla="*/ 2147483646 w 480"/>
              <a:gd name="T85" fmla="*/ 2147483646 h 535"/>
              <a:gd name="T86" fmla="*/ 2147483646 w 480"/>
              <a:gd name="T87" fmla="*/ 2147483646 h 535"/>
              <a:gd name="T88" fmla="*/ 2147483646 w 480"/>
              <a:gd name="T89" fmla="*/ 2147483646 h 535"/>
              <a:gd name="T90" fmla="*/ 2147483646 w 480"/>
              <a:gd name="T91" fmla="*/ 2147483646 h 535"/>
              <a:gd name="T92" fmla="*/ 2147483646 w 480"/>
              <a:gd name="T93" fmla="*/ 2147483646 h 535"/>
              <a:gd name="T94" fmla="*/ 2147483646 w 480"/>
              <a:gd name="T95" fmla="*/ 2147483646 h 535"/>
              <a:gd name="T96" fmla="*/ 2147483646 w 480"/>
              <a:gd name="T97" fmla="*/ 2147483646 h 535"/>
              <a:gd name="T98" fmla="*/ 2147483646 w 480"/>
              <a:gd name="T99" fmla="*/ 2147483646 h 535"/>
              <a:gd name="T100" fmla="*/ 2147483646 w 480"/>
              <a:gd name="T101" fmla="*/ 2147483646 h 535"/>
              <a:gd name="T102" fmla="*/ 2147483646 w 480"/>
              <a:gd name="T103" fmla="*/ 2147483646 h 53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480"/>
              <a:gd name="T157" fmla="*/ 0 h 535"/>
              <a:gd name="T158" fmla="*/ 480 w 480"/>
              <a:gd name="T159" fmla="*/ 535 h 535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480" h="535">
                <a:moveTo>
                  <a:pt x="249" y="535"/>
                </a:moveTo>
                <a:lnTo>
                  <a:pt x="241" y="534"/>
                </a:lnTo>
                <a:lnTo>
                  <a:pt x="232" y="534"/>
                </a:lnTo>
                <a:lnTo>
                  <a:pt x="221" y="532"/>
                </a:lnTo>
                <a:lnTo>
                  <a:pt x="209" y="529"/>
                </a:lnTo>
                <a:lnTo>
                  <a:pt x="197" y="526"/>
                </a:lnTo>
                <a:lnTo>
                  <a:pt x="186" y="521"/>
                </a:lnTo>
                <a:lnTo>
                  <a:pt x="173" y="516"/>
                </a:lnTo>
                <a:lnTo>
                  <a:pt x="159" y="508"/>
                </a:lnTo>
                <a:lnTo>
                  <a:pt x="146" y="501"/>
                </a:lnTo>
                <a:lnTo>
                  <a:pt x="133" y="491"/>
                </a:lnTo>
                <a:lnTo>
                  <a:pt x="119" y="480"/>
                </a:lnTo>
                <a:lnTo>
                  <a:pt x="106" y="468"/>
                </a:lnTo>
                <a:lnTo>
                  <a:pt x="94" y="455"/>
                </a:lnTo>
                <a:lnTo>
                  <a:pt x="81" y="440"/>
                </a:lnTo>
                <a:lnTo>
                  <a:pt x="70" y="423"/>
                </a:lnTo>
                <a:lnTo>
                  <a:pt x="59" y="405"/>
                </a:lnTo>
                <a:lnTo>
                  <a:pt x="49" y="387"/>
                </a:lnTo>
                <a:lnTo>
                  <a:pt x="42" y="369"/>
                </a:lnTo>
                <a:lnTo>
                  <a:pt x="34" y="353"/>
                </a:lnTo>
                <a:lnTo>
                  <a:pt x="28" y="337"/>
                </a:lnTo>
                <a:lnTo>
                  <a:pt x="17" y="306"/>
                </a:lnTo>
                <a:lnTo>
                  <a:pt x="9" y="278"/>
                </a:lnTo>
                <a:lnTo>
                  <a:pt x="5" y="253"/>
                </a:lnTo>
                <a:lnTo>
                  <a:pt x="2" y="232"/>
                </a:lnTo>
                <a:lnTo>
                  <a:pt x="0" y="213"/>
                </a:lnTo>
                <a:lnTo>
                  <a:pt x="0" y="199"/>
                </a:lnTo>
                <a:lnTo>
                  <a:pt x="0" y="188"/>
                </a:lnTo>
                <a:lnTo>
                  <a:pt x="1" y="178"/>
                </a:lnTo>
                <a:lnTo>
                  <a:pt x="3" y="168"/>
                </a:lnTo>
                <a:lnTo>
                  <a:pt x="5" y="159"/>
                </a:lnTo>
                <a:lnTo>
                  <a:pt x="8" y="152"/>
                </a:lnTo>
                <a:lnTo>
                  <a:pt x="13" y="144"/>
                </a:lnTo>
                <a:lnTo>
                  <a:pt x="17" y="138"/>
                </a:lnTo>
                <a:lnTo>
                  <a:pt x="22" y="132"/>
                </a:lnTo>
                <a:lnTo>
                  <a:pt x="29" y="127"/>
                </a:lnTo>
                <a:lnTo>
                  <a:pt x="35" y="122"/>
                </a:lnTo>
                <a:lnTo>
                  <a:pt x="42" y="117"/>
                </a:lnTo>
                <a:lnTo>
                  <a:pt x="49" y="114"/>
                </a:lnTo>
                <a:lnTo>
                  <a:pt x="67" y="107"/>
                </a:lnTo>
                <a:lnTo>
                  <a:pt x="86" y="101"/>
                </a:lnTo>
                <a:lnTo>
                  <a:pt x="88" y="100"/>
                </a:lnTo>
                <a:lnTo>
                  <a:pt x="89" y="100"/>
                </a:lnTo>
                <a:lnTo>
                  <a:pt x="96" y="99"/>
                </a:lnTo>
                <a:lnTo>
                  <a:pt x="113" y="95"/>
                </a:lnTo>
                <a:lnTo>
                  <a:pt x="138" y="88"/>
                </a:lnTo>
                <a:lnTo>
                  <a:pt x="169" y="80"/>
                </a:lnTo>
                <a:lnTo>
                  <a:pt x="205" y="68"/>
                </a:lnTo>
                <a:lnTo>
                  <a:pt x="243" y="54"/>
                </a:lnTo>
                <a:lnTo>
                  <a:pt x="261" y="46"/>
                </a:lnTo>
                <a:lnTo>
                  <a:pt x="281" y="37"/>
                </a:lnTo>
                <a:lnTo>
                  <a:pt x="298" y="29"/>
                </a:lnTo>
                <a:lnTo>
                  <a:pt x="315" y="19"/>
                </a:lnTo>
                <a:lnTo>
                  <a:pt x="327" y="13"/>
                </a:lnTo>
                <a:lnTo>
                  <a:pt x="342" y="6"/>
                </a:lnTo>
                <a:lnTo>
                  <a:pt x="351" y="4"/>
                </a:lnTo>
                <a:lnTo>
                  <a:pt x="359" y="2"/>
                </a:lnTo>
                <a:lnTo>
                  <a:pt x="369" y="1"/>
                </a:lnTo>
                <a:lnTo>
                  <a:pt x="378" y="0"/>
                </a:lnTo>
                <a:lnTo>
                  <a:pt x="387" y="1"/>
                </a:lnTo>
                <a:lnTo>
                  <a:pt x="399" y="3"/>
                </a:lnTo>
                <a:lnTo>
                  <a:pt x="406" y="5"/>
                </a:lnTo>
                <a:lnTo>
                  <a:pt x="412" y="7"/>
                </a:lnTo>
                <a:lnTo>
                  <a:pt x="420" y="10"/>
                </a:lnTo>
                <a:lnTo>
                  <a:pt x="427" y="16"/>
                </a:lnTo>
                <a:lnTo>
                  <a:pt x="435" y="21"/>
                </a:lnTo>
                <a:lnTo>
                  <a:pt x="441" y="28"/>
                </a:lnTo>
                <a:lnTo>
                  <a:pt x="448" y="36"/>
                </a:lnTo>
                <a:lnTo>
                  <a:pt x="454" y="46"/>
                </a:lnTo>
                <a:lnTo>
                  <a:pt x="460" y="58"/>
                </a:lnTo>
                <a:lnTo>
                  <a:pt x="464" y="71"/>
                </a:lnTo>
                <a:lnTo>
                  <a:pt x="468" y="86"/>
                </a:lnTo>
                <a:lnTo>
                  <a:pt x="471" y="102"/>
                </a:lnTo>
                <a:lnTo>
                  <a:pt x="473" y="118"/>
                </a:lnTo>
                <a:lnTo>
                  <a:pt x="476" y="148"/>
                </a:lnTo>
                <a:lnTo>
                  <a:pt x="479" y="182"/>
                </a:lnTo>
                <a:lnTo>
                  <a:pt x="480" y="199"/>
                </a:lnTo>
                <a:lnTo>
                  <a:pt x="480" y="219"/>
                </a:lnTo>
                <a:lnTo>
                  <a:pt x="480" y="237"/>
                </a:lnTo>
                <a:lnTo>
                  <a:pt x="480" y="258"/>
                </a:lnTo>
                <a:lnTo>
                  <a:pt x="478" y="278"/>
                </a:lnTo>
                <a:lnTo>
                  <a:pt x="476" y="299"/>
                </a:lnTo>
                <a:lnTo>
                  <a:pt x="472" y="319"/>
                </a:lnTo>
                <a:lnTo>
                  <a:pt x="467" y="341"/>
                </a:lnTo>
                <a:lnTo>
                  <a:pt x="461" y="363"/>
                </a:lnTo>
                <a:lnTo>
                  <a:pt x="453" y="384"/>
                </a:lnTo>
                <a:lnTo>
                  <a:pt x="444" y="406"/>
                </a:lnTo>
                <a:lnTo>
                  <a:pt x="433" y="426"/>
                </a:lnTo>
                <a:lnTo>
                  <a:pt x="425" y="438"/>
                </a:lnTo>
                <a:lnTo>
                  <a:pt x="417" y="450"/>
                </a:lnTo>
                <a:lnTo>
                  <a:pt x="407" y="461"/>
                </a:lnTo>
                <a:lnTo>
                  <a:pt x="397" y="471"/>
                </a:lnTo>
                <a:lnTo>
                  <a:pt x="385" y="480"/>
                </a:lnTo>
                <a:lnTo>
                  <a:pt x="375" y="489"/>
                </a:lnTo>
                <a:lnTo>
                  <a:pt x="362" y="498"/>
                </a:lnTo>
                <a:lnTo>
                  <a:pt x="350" y="505"/>
                </a:lnTo>
                <a:lnTo>
                  <a:pt x="337" y="512"/>
                </a:lnTo>
                <a:lnTo>
                  <a:pt x="324" y="518"/>
                </a:lnTo>
                <a:lnTo>
                  <a:pt x="311" y="524"/>
                </a:lnTo>
                <a:lnTo>
                  <a:pt x="298" y="528"/>
                </a:lnTo>
                <a:lnTo>
                  <a:pt x="285" y="531"/>
                </a:lnTo>
                <a:lnTo>
                  <a:pt x="273" y="533"/>
                </a:lnTo>
                <a:lnTo>
                  <a:pt x="261" y="534"/>
                </a:lnTo>
                <a:lnTo>
                  <a:pt x="249" y="53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pl-PL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153" name="Freeform 9"/>
          <p:cNvSpPr>
            <a:spLocks/>
          </p:cNvSpPr>
          <p:nvPr/>
        </p:nvSpPr>
        <p:spPr bwMode="auto">
          <a:xfrm>
            <a:off x="8495109" y="319598"/>
            <a:ext cx="216694" cy="235744"/>
          </a:xfrm>
          <a:custGeom>
            <a:avLst/>
            <a:gdLst>
              <a:gd name="T0" fmla="*/ 2147483646 w 545"/>
              <a:gd name="T1" fmla="*/ 2147483646 h 594"/>
              <a:gd name="T2" fmla="*/ 2147483646 w 545"/>
              <a:gd name="T3" fmla="*/ 2147483646 h 594"/>
              <a:gd name="T4" fmla="*/ 0 w 545"/>
              <a:gd name="T5" fmla="*/ 2147483646 h 594"/>
              <a:gd name="T6" fmla="*/ 2147483646 w 545"/>
              <a:gd name="T7" fmla="*/ 2147483646 h 594"/>
              <a:gd name="T8" fmla="*/ 2147483646 w 545"/>
              <a:gd name="T9" fmla="*/ 2147483646 h 594"/>
              <a:gd name="T10" fmla="*/ 2147483646 w 545"/>
              <a:gd name="T11" fmla="*/ 2147483646 h 594"/>
              <a:gd name="T12" fmla="*/ 2147483646 w 545"/>
              <a:gd name="T13" fmla="*/ 2147483646 h 594"/>
              <a:gd name="T14" fmla="*/ 2147483646 w 545"/>
              <a:gd name="T15" fmla="*/ 2147483646 h 594"/>
              <a:gd name="T16" fmla="*/ 2147483646 w 545"/>
              <a:gd name="T17" fmla="*/ 2147483646 h 594"/>
              <a:gd name="T18" fmla="*/ 2147483646 w 545"/>
              <a:gd name="T19" fmla="*/ 2147483646 h 594"/>
              <a:gd name="T20" fmla="*/ 2147483646 w 545"/>
              <a:gd name="T21" fmla="*/ 2147483646 h 594"/>
              <a:gd name="T22" fmla="*/ 2147483646 w 545"/>
              <a:gd name="T23" fmla="*/ 2147483646 h 594"/>
              <a:gd name="T24" fmla="*/ 2147483646 w 545"/>
              <a:gd name="T25" fmla="*/ 2147483646 h 594"/>
              <a:gd name="T26" fmla="*/ 2147483646 w 545"/>
              <a:gd name="T27" fmla="*/ 2147483646 h 594"/>
              <a:gd name="T28" fmla="*/ 2147483646 w 545"/>
              <a:gd name="T29" fmla="*/ 2147483646 h 594"/>
              <a:gd name="T30" fmla="*/ 2147483646 w 545"/>
              <a:gd name="T31" fmla="*/ 2147483646 h 594"/>
              <a:gd name="T32" fmla="*/ 2147483646 w 545"/>
              <a:gd name="T33" fmla="*/ 2147483646 h 594"/>
              <a:gd name="T34" fmla="*/ 2147483646 w 545"/>
              <a:gd name="T35" fmla="*/ 2147483646 h 594"/>
              <a:gd name="T36" fmla="*/ 2147483646 w 545"/>
              <a:gd name="T37" fmla="*/ 2147483646 h 594"/>
              <a:gd name="T38" fmla="*/ 2147483646 w 545"/>
              <a:gd name="T39" fmla="*/ 2147483646 h 594"/>
              <a:gd name="T40" fmla="*/ 2147483646 w 545"/>
              <a:gd name="T41" fmla="*/ 2147483646 h 594"/>
              <a:gd name="T42" fmla="*/ 2147483646 w 545"/>
              <a:gd name="T43" fmla="*/ 2147483646 h 594"/>
              <a:gd name="T44" fmla="*/ 2147483646 w 545"/>
              <a:gd name="T45" fmla="*/ 2147483646 h 594"/>
              <a:gd name="T46" fmla="*/ 2147483646 w 545"/>
              <a:gd name="T47" fmla="*/ 2147483646 h 594"/>
              <a:gd name="T48" fmla="*/ 2147483646 w 545"/>
              <a:gd name="T49" fmla="*/ 2147483646 h 594"/>
              <a:gd name="T50" fmla="*/ 2147483646 w 545"/>
              <a:gd name="T51" fmla="*/ 2147483646 h 594"/>
              <a:gd name="T52" fmla="*/ 2147483646 w 545"/>
              <a:gd name="T53" fmla="*/ 2147483646 h 594"/>
              <a:gd name="T54" fmla="*/ 2147483646 w 545"/>
              <a:gd name="T55" fmla="*/ 2147483646 h 594"/>
              <a:gd name="T56" fmla="*/ 2147483646 w 545"/>
              <a:gd name="T57" fmla="*/ 2147483646 h 594"/>
              <a:gd name="T58" fmla="*/ 2147483646 w 545"/>
              <a:gd name="T59" fmla="*/ 2147483646 h 594"/>
              <a:gd name="T60" fmla="*/ 2147483646 w 545"/>
              <a:gd name="T61" fmla="*/ 2147483646 h 594"/>
              <a:gd name="T62" fmla="*/ 2147483646 w 545"/>
              <a:gd name="T63" fmla="*/ 2147483646 h 594"/>
              <a:gd name="T64" fmla="*/ 2147483646 w 545"/>
              <a:gd name="T65" fmla="*/ 2147483646 h 594"/>
              <a:gd name="T66" fmla="*/ 2147483646 w 545"/>
              <a:gd name="T67" fmla="*/ 2147483646 h 594"/>
              <a:gd name="T68" fmla="*/ 2147483646 w 545"/>
              <a:gd name="T69" fmla="*/ 2147483646 h 594"/>
              <a:gd name="T70" fmla="*/ 2147483646 w 545"/>
              <a:gd name="T71" fmla="*/ 2147483646 h 594"/>
              <a:gd name="T72" fmla="*/ 2147483646 w 545"/>
              <a:gd name="T73" fmla="*/ 2147483646 h 594"/>
              <a:gd name="T74" fmla="*/ 2147483646 w 545"/>
              <a:gd name="T75" fmla="*/ 2147483646 h 594"/>
              <a:gd name="T76" fmla="*/ 2147483646 w 545"/>
              <a:gd name="T77" fmla="*/ 2147483646 h 594"/>
              <a:gd name="T78" fmla="*/ 2147483646 w 545"/>
              <a:gd name="T79" fmla="*/ 2147483646 h 594"/>
              <a:gd name="T80" fmla="*/ 2147483646 w 545"/>
              <a:gd name="T81" fmla="*/ 2147483646 h 594"/>
              <a:gd name="T82" fmla="*/ 2147483646 w 545"/>
              <a:gd name="T83" fmla="*/ 2147483646 h 594"/>
              <a:gd name="T84" fmla="*/ 2147483646 w 545"/>
              <a:gd name="T85" fmla="*/ 2147483646 h 594"/>
              <a:gd name="T86" fmla="*/ 2147483646 w 545"/>
              <a:gd name="T87" fmla="*/ 2147483646 h 594"/>
              <a:gd name="T88" fmla="*/ 2147483646 w 545"/>
              <a:gd name="T89" fmla="*/ 2147483646 h 594"/>
              <a:gd name="T90" fmla="*/ 2147483646 w 545"/>
              <a:gd name="T91" fmla="*/ 2147483646 h 594"/>
              <a:gd name="T92" fmla="*/ 2147483646 w 545"/>
              <a:gd name="T93" fmla="*/ 2147483646 h 594"/>
              <a:gd name="T94" fmla="*/ 2147483646 w 545"/>
              <a:gd name="T95" fmla="*/ 2147483646 h 594"/>
              <a:gd name="T96" fmla="*/ 2147483646 w 545"/>
              <a:gd name="T97" fmla="*/ 2147483646 h 594"/>
              <a:gd name="T98" fmla="*/ 2147483646 w 545"/>
              <a:gd name="T99" fmla="*/ 2147483646 h 594"/>
              <a:gd name="T100" fmla="*/ 2147483646 w 545"/>
              <a:gd name="T101" fmla="*/ 2147483646 h 594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545"/>
              <a:gd name="T154" fmla="*/ 0 h 594"/>
              <a:gd name="T155" fmla="*/ 545 w 545"/>
              <a:gd name="T156" fmla="*/ 594 h 594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545" h="594">
                <a:moveTo>
                  <a:pt x="56" y="594"/>
                </a:moveTo>
                <a:lnTo>
                  <a:pt x="43" y="593"/>
                </a:lnTo>
                <a:lnTo>
                  <a:pt x="32" y="591"/>
                </a:lnTo>
                <a:lnTo>
                  <a:pt x="23" y="587"/>
                </a:lnTo>
                <a:lnTo>
                  <a:pt x="16" y="581"/>
                </a:lnTo>
                <a:lnTo>
                  <a:pt x="11" y="576"/>
                </a:lnTo>
                <a:lnTo>
                  <a:pt x="7" y="570"/>
                </a:lnTo>
                <a:lnTo>
                  <a:pt x="5" y="565"/>
                </a:lnTo>
                <a:lnTo>
                  <a:pt x="3" y="561"/>
                </a:lnTo>
                <a:lnTo>
                  <a:pt x="2" y="554"/>
                </a:lnTo>
                <a:lnTo>
                  <a:pt x="0" y="549"/>
                </a:lnTo>
                <a:lnTo>
                  <a:pt x="0" y="542"/>
                </a:lnTo>
                <a:lnTo>
                  <a:pt x="2" y="537"/>
                </a:lnTo>
                <a:lnTo>
                  <a:pt x="4" y="531"/>
                </a:lnTo>
                <a:lnTo>
                  <a:pt x="6" y="525"/>
                </a:lnTo>
                <a:lnTo>
                  <a:pt x="9" y="520"/>
                </a:lnTo>
                <a:lnTo>
                  <a:pt x="13" y="514"/>
                </a:lnTo>
                <a:lnTo>
                  <a:pt x="22" y="505"/>
                </a:lnTo>
                <a:lnTo>
                  <a:pt x="33" y="495"/>
                </a:lnTo>
                <a:lnTo>
                  <a:pt x="44" y="485"/>
                </a:lnTo>
                <a:lnTo>
                  <a:pt x="56" y="477"/>
                </a:lnTo>
                <a:lnTo>
                  <a:pt x="66" y="470"/>
                </a:lnTo>
                <a:lnTo>
                  <a:pt x="77" y="465"/>
                </a:lnTo>
                <a:lnTo>
                  <a:pt x="90" y="459"/>
                </a:lnTo>
                <a:lnTo>
                  <a:pt x="104" y="454"/>
                </a:lnTo>
                <a:lnTo>
                  <a:pt x="134" y="443"/>
                </a:lnTo>
                <a:lnTo>
                  <a:pt x="167" y="433"/>
                </a:lnTo>
                <a:lnTo>
                  <a:pt x="178" y="430"/>
                </a:lnTo>
                <a:lnTo>
                  <a:pt x="186" y="427"/>
                </a:lnTo>
                <a:lnTo>
                  <a:pt x="188" y="417"/>
                </a:lnTo>
                <a:lnTo>
                  <a:pt x="191" y="401"/>
                </a:lnTo>
                <a:lnTo>
                  <a:pt x="192" y="375"/>
                </a:lnTo>
                <a:lnTo>
                  <a:pt x="192" y="338"/>
                </a:lnTo>
                <a:lnTo>
                  <a:pt x="185" y="326"/>
                </a:lnTo>
                <a:lnTo>
                  <a:pt x="173" y="310"/>
                </a:lnTo>
                <a:lnTo>
                  <a:pt x="159" y="291"/>
                </a:lnTo>
                <a:lnTo>
                  <a:pt x="145" y="271"/>
                </a:lnTo>
                <a:lnTo>
                  <a:pt x="123" y="241"/>
                </a:lnTo>
                <a:lnTo>
                  <a:pt x="99" y="209"/>
                </a:lnTo>
                <a:lnTo>
                  <a:pt x="88" y="191"/>
                </a:lnTo>
                <a:lnTo>
                  <a:pt x="76" y="173"/>
                </a:lnTo>
                <a:lnTo>
                  <a:pt x="65" y="156"/>
                </a:lnTo>
                <a:lnTo>
                  <a:pt x="56" y="137"/>
                </a:lnTo>
                <a:lnTo>
                  <a:pt x="54" y="135"/>
                </a:lnTo>
                <a:lnTo>
                  <a:pt x="46" y="119"/>
                </a:lnTo>
                <a:lnTo>
                  <a:pt x="38" y="99"/>
                </a:lnTo>
                <a:lnTo>
                  <a:pt x="34" y="90"/>
                </a:lnTo>
                <a:lnTo>
                  <a:pt x="32" y="79"/>
                </a:lnTo>
                <a:lnTo>
                  <a:pt x="31" y="68"/>
                </a:lnTo>
                <a:lnTo>
                  <a:pt x="31" y="57"/>
                </a:lnTo>
                <a:lnTo>
                  <a:pt x="32" y="44"/>
                </a:lnTo>
                <a:lnTo>
                  <a:pt x="36" y="34"/>
                </a:lnTo>
                <a:lnTo>
                  <a:pt x="42" y="24"/>
                </a:lnTo>
                <a:lnTo>
                  <a:pt x="48" y="16"/>
                </a:lnTo>
                <a:lnTo>
                  <a:pt x="57" y="9"/>
                </a:lnTo>
                <a:lnTo>
                  <a:pt x="66" y="4"/>
                </a:lnTo>
                <a:lnTo>
                  <a:pt x="77" y="1"/>
                </a:lnTo>
                <a:lnTo>
                  <a:pt x="89" y="0"/>
                </a:lnTo>
                <a:lnTo>
                  <a:pt x="97" y="0"/>
                </a:lnTo>
                <a:lnTo>
                  <a:pt x="104" y="1"/>
                </a:lnTo>
                <a:lnTo>
                  <a:pt x="112" y="3"/>
                </a:lnTo>
                <a:lnTo>
                  <a:pt x="120" y="7"/>
                </a:lnTo>
                <a:lnTo>
                  <a:pt x="139" y="14"/>
                </a:lnTo>
                <a:lnTo>
                  <a:pt x="159" y="26"/>
                </a:lnTo>
                <a:lnTo>
                  <a:pt x="185" y="43"/>
                </a:lnTo>
                <a:lnTo>
                  <a:pt x="207" y="61"/>
                </a:lnTo>
                <a:lnTo>
                  <a:pt x="224" y="75"/>
                </a:lnTo>
                <a:lnTo>
                  <a:pt x="234" y="83"/>
                </a:lnTo>
                <a:lnTo>
                  <a:pt x="242" y="92"/>
                </a:lnTo>
                <a:lnTo>
                  <a:pt x="249" y="101"/>
                </a:lnTo>
                <a:lnTo>
                  <a:pt x="255" y="110"/>
                </a:lnTo>
                <a:lnTo>
                  <a:pt x="261" y="120"/>
                </a:lnTo>
                <a:lnTo>
                  <a:pt x="265" y="131"/>
                </a:lnTo>
                <a:lnTo>
                  <a:pt x="268" y="141"/>
                </a:lnTo>
                <a:lnTo>
                  <a:pt x="270" y="150"/>
                </a:lnTo>
                <a:lnTo>
                  <a:pt x="273" y="161"/>
                </a:lnTo>
                <a:lnTo>
                  <a:pt x="281" y="143"/>
                </a:lnTo>
                <a:lnTo>
                  <a:pt x="291" y="127"/>
                </a:lnTo>
                <a:lnTo>
                  <a:pt x="300" y="112"/>
                </a:lnTo>
                <a:lnTo>
                  <a:pt x="309" y="99"/>
                </a:lnTo>
                <a:lnTo>
                  <a:pt x="319" y="88"/>
                </a:lnTo>
                <a:lnTo>
                  <a:pt x="329" y="78"/>
                </a:lnTo>
                <a:lnTo>
                  <a:pt x="340" y="69"/>
                </a:lnTo>
                <a:lnTo>
                  <a:pt x="349" y="62"/>
                </a:lnTo>
                <a:lnTo>
                  <a:pt x="359" y="55"/>
                </a:lnTo>
                <a:lnTo>
                  <a:pt x="369" y="50"/>
                </a:lnTo>
                <a:lnTo>
                  <a:pt x="380" y="45"/>
                </a:lnTo>
                <a:lnTo>
                  <a:pt x="389" y="42"/>
                </a:lnTo>
                <a:lnTo>
                  <a:pt x="398" y="40"/>
                </a:lnTo>
                <a:lnTo>
                  <a:pt x="408" y="39"/>
                </a:lnTo>
                <a:lnTo>
                  <a:pt x="416" y="38"/>
                </a:lnTo>
                <a:lnTo>
                  <a:pt x="425" y="38"/>
                </a:lnTo>
                <a:lnTo>
                  <a:pt x="429" y="38"/>
                </a:lnTo>
                <a:lnTo>
                  <a:pt x="431" y="38"/>
                </a:lnTo>
                <a:lnTo>
                  <a:pt x="435" y="38"/>
                </a:lnTo>
                <a:lnTo>
                  <a:pt x="438" y="37"/>
                </a:lnTo>
                <a:lnTo>
                  <a:pt x="445" y="38"/>
                </a:lnTo>
                <a:lnTo>
                  <a:pt x="453" y="39"/>
                </a:lnTo>
                <a:lnTo>
                  <a:pt x="459" y="40"/>
                </a:lnTo>
                <a:lnTo>
                  <a:pt x="466" y="42"/>
                </a:lnTo>
                <a:lnTo>
                  <a:pt x="471" y="44"/>
                </a:lnTo>
                <a:lnTo>
                  <a:pt x="478" y="48"/>
                </a:lnTo>
                <a:lnTo>
                  <a:pt x="482" y="52"/>
                </a:lnTo>
                <a:lnTo>
                  <a:pt x="488" y="56"/>
                </a:lnTo>
                <a:lnTo>
                  <a:pt x="494" y="65"/>
                </a:lnTo>
                <a:lnTo>
                  <a:pt x="499" y="76"/>
                </a:lnTo>
                <a:lnTo>
                  <a:pt x="502" y="83"/>
                </a:lnTo>
                <a:lnTo>
                  <a:pt x="503" y="91"/>
                </a:lnTo>
                <a:lnTo>
                  <a:pt x="504" y="99"/>
                </a:lnTo>
                <a:lnTo>
                  <a:pt x="504" y="108"/>
                </a:lnTo>
                <a:lnTo>
                  <a:pt x="502" y="121"/>
                </a:lnTo>
                <a:lnTo>
                  <a:pt x="498" y="133"/>
                </a:lnTo>
                <a:lnTo>
                  <a:pt x="493" y="147"/>
                </a:lnTo>
                <a:lnTo>
                  <a:pt x="485" y="161"/>
                </a:lnTo>
                <a:lnTo>
                  <a:pt x="476" y="176"/>
                </a:lnTo>
                <a:lnTo>
                  <a:pt x="465" y="191"/>
                </a:lnTo>
                <a:lnTo>
                  <a:pt x="453" y="209"/>
                </a:lnTo>
                <a:lnTo>
                  <a:pt x="439" y="227"/>
                </a:lnTo>
                <a:lnTo>
                  <a:pt x="430" y="240"/>
                </a:lnTo>
                <a:lnTo>
                  <a:pt x="421" y="252"/>
                </a:lnTo>
                <a:lnTo>
                  <a:pt x="413" y="263"/>
                </a:lnTo>
                <a:lnTo>
                  <a:pt x="408" y="272"/>
                </a:lnTo>
                <a:lnTo>
                  <a:pt x="398" y="286"/>
                </a:lnTo>
                <a:lnTo>
                  <a:pt x="389" y="298"/>
                </a:lnTo>
                <a:lnTo>
                  <a:pt x="381" y="307"/>
                </a:lnTo>
                <a:lnTo>
                  <a:pt x="372" y="314"/>
                </a:lnTo>
                <a:lnTo>
                  <a:pt x="363" y="321"/>
                </a:lnTo>
                <a:lnTo>
                  <a:pt x="354" y="326"/>
                </a:lnTo>
                <a:lnTo>
                  <a:pt x="344" y="332"/>
                </a:lnTo>
                <a:lnTo>
                  <a:pt x="332" y="336"/>
                </a:lnTo>
                <a:lnTo>
                  <a:pt x="323" y="340"/>
                </a:lnTo>
                <a:lnTo>
                  <a:pt x="313" y="345"/>
                </a:lnTo>
                <a:lnTo>
                  <a:pt x="309" y="347"/>
                </a:lnTo>
                <a:lnTo>
                  <a:pt x="307" y="349"/>
                </a:lnTo>
                <a:lnTo>
                  <a:pt x="306" y="351"/>
                </a:lnTo>
                <a:lnTo>
                  <a:pt x="304" y="354"/>
                </a:lnTo>
                <a:lnTo>
                  <a:pt x="302" y="362"/>
                </a:lnTo>
                <a:lnTo>
                  <a:pt x="301" y="372"/>
                </a:lnTo>
                <a:lnTo>
                  <a:pt x="300" y="390"/>
                </a:lnTo>
                <a:lnTo>
                  <a:pt x="301" y="407"/>
                </a:lnTo>
                <a:lnTo>
                  <a:pt x="301" y="414"/>
                </a:lnTo>
                <a:lnTo>
                  <a:pt x="301" y="418"/>
                </a:lnTo>
                <a:lnTo>
                  <a:pt x="308" y="421"/>
                </a:lnTo>
                <a:lnTo>
                  <a:pt x="316" y="422"/>
                </a:lnTo>
                <a:lnTo>
                  <a:pt x="328" y="424"/>
                </a:lnTo>
                <a:lnTo>
                  <a:pt x="347" y="425"/>
                </a:lnTo>
                <a:lnTo>
                  <a:pt x="391" y="428"/>
                </a:lnTo>
                <a:lnTo>
                  <a:pt x="432" y="433"/>
                </a:lnTo>
                <a:lnTo>
                  <a:pt x="452" y="437"/>
                </a:lnTo>
                <a:lnTo>
                  <a:pt x="469" y="441"/>
                </a:lnTo>
                <a:lnTo>
                  <a:pt x="485" y="446"/>
                </a:lnTo>
                <a:lnTo>
                  <a:pt x="501" y="453"/>
                </a:lnTo>
                <a:lnTo>
                  <a:pt x="513" y="461"/>
                </a:lnTo>
                <a:lnTo>
                  <a:pt x="524" y="471"/>
                </a:lnTo>
                <a:lnTo>
                  <a:pt x="530" y="477"/>
                </a:lnTo>
                <a:lnTo>
                  <a:pt x="533" y="481"/>
                </a:lnTo>
                <a:lnTo>
                  <a:pt x="537" y="486"/>
                </a:lnTo>
                <a:lnTo>
                  <a:pt x="539" y="492"/>
                </a:lnTo>
                <a:lnTo>
                  <a:pt x="542" y="497"/>
                </a:lnTo>
                <a:lnTo>
                  <a:pt x="544" y="504"/>
                </a:lnTo>
                <a:lnTo>
                  <a:pt x="545" y="509"/>
                </a:lnTo>
                <a:lnTo>
                  <a:pt x="545" y="514"/>
                </a:lnTo>
                <a:lnTo>
                  <a:pt x="545" y="520"/>
                </a:lnTo>
                <a:lnTo>
                  <a:pt x="544" y="525"/>
                </a:lnTo>
                <a:lnTo>
                  <a:pt x="542" y="531"/>
                </a:lnTo>
                <a:lnTo>
                  <a:pt x="539" y="536"/>
                </a:lnTo>
                <a:lnTo>
                  <a:pt x="537" y="541"/>
                </a:lnTo>
                <a:lnTo>
                  <a:pt x="533" y="546"/>
                </a:lnTo>
                <a:lnTo>
                  <a:pt x="529" y="550"/>
                </a:lnTo>
                <a:lnTo>
                  <a:pt x="524" y="553"/>
                </a:lnTo>
                <a:lnTo>
                  <a:pt x="518" y="556"/>
                </a:lnTo>
                <a:lnTo>
                  <a:pt x="510" y="560"/>
                </a:lnTo>
                <a:lnTo>
                  <a:pt x="501" y="561"/>
                </a:lnTo>
                <a:lnTo>
                  <a:pt x="491" y="562"/>
                </a:lnTo>
                <a:lnTo>
                  <a:pt x="481" y="562"/>
                </a:lnTo>
                <a:lnTo>
                  <a:pt x="471" y="561"/>
                </a:lnTo>
                <a:lnTo>
                  <a:pt x="463" y="560"/>
                </a:lnTo>
                <a:lnTo>
                  <a:pt x="456" y="559"/>
                </a:lnTo>
                <a:lnTo>
                  <a:pt x="453" y="558"/>
                </a:lnTo>
                <a:lnTo>
                  <a:pt x="417" y="552"/>
                </a:lnTo>
                <a:lnTo>
                  <a:pt x="389" y="549"/>
                </a:lnTo>
                <a:lnTo>
                  <a:pt x="366" y="547"/>
                </a:lnTo>
                <a:lnTo>
                  <a:pt x="343" y="545"/>
                </a:lnTo>
                <a:lnTo>
                  <a:pt x="340" y="543"/>
                </a:lnTo>
                <a:lnTo>
                  <a:pt x="328" y="542"/>
                </a:lnTo>
                <a:lnTo>
                  <a:pt x="316" y="542"/>
                </a:lnTo>
                <a:lnTo>
                  <a:pt x="305" y="541"/>
                </a:lnTo>
                <a:lnTo>
                  <a:pt x="295" y="541"/>
                </a:lnTo>
                <a:lnTo>
                  <a:pt x="273" y="542"/>
                </a:lnTo>
                <a:lnTo>
                  <a:pt x="253" y="546"/>
                </a:lnTo>
                <a:lnTo>
                  <a:pt x="233" y="550"/>
                </a:lnTo>
                <a:lnTo>
                  <a:pt x="211" y="556"/>
                </a:lnTo>
                <a:lnTo>
                  <a:pt x="202" y="559"/>
                </a:lnTo>
                <a:lnTo>
                  <a:pt x="193" y="561"/>
                </a:lnTo>
                <a:lnTo>
                  <a:pt x="183" y="564"/>
                </a:lnTo>
                <a:lnTo>
                  <a:pt x="173" y="566"/>
                </a:lnTo>
                <a:lnTo>
                  <a:pt x="158" y="570"/>
                </a:lnTo>
                <a:lnTo>
                  <a:pt x="142" y="576"/>
                </a:lnTo>
                <a:lnTo>
                  <a:pt x="124" y="582"/>
                </a:lnTo>
                <a:lnTo>
                  <a:pt x="104" y="588"/>
                </a:lnTo>
                <a:lnTo>
                  <a:pt x="93" y="590"/>
                </a:lnTo>
                <a:lnTo>
                  <a:pt x="83" y="592"/>
                </a:lnTo>
                <a:lnTo>
                  <a:pt x="72" y="593"/>
                </a:lnTo>
                <a:lnTo>
                  <a:pt x="60" y="594"/>
                </a:lnTo>
                <a:lnTo>
                  <a:pt x="58" y="594"/>
                </a:lnTo>
                <a:lnTo>
                  <a:pt x="56" y="59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pl-PL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155" name="Freeform 11"/>
          <p:cNvSpPr>
            <a:spLocks/>
          </p:cNvSpPr>
          <p:nvPr/>
        </p:nvSpPr>
        <p:spPr bwMode="auto">
          <a:xfrm>
            <a:off x="8739188" y="343409"/>
            <a:ext cx="240506" cy="190500"/>
          </a:xfrm>
          <a:custGeom>
            <a:avLst/>
            <a:gdLst>
              <a:gd name="T0" fmla="*/ 2147483646 w 606"/>
              <a:gd name="T1" fmla="*/ 2147483646 h 479"/>
              <a:gd name="T2" fmla="*/ 2147483646 w 606"/>
              <a:gd name="T3" fmla="*/ 2147483646 h 479"/>
              <a:gd name="T4" fmla="*/ 2147483646 w 606"/>
              <a:gd name="T5" fmla="*/ 2147483646 h 479"/>
              <a:gd name="T6" fmla="*/ 2147483646 w 606"/>
              <a:gd name="T7" fmla="*/ 2147483646 h 479"/>
              <a:gd name="T8" fmla="*/ 2147483646 w 606"/>
              <a:gd name="T9" fmla="*/ 2147483646 h 479"/>
              <a:gd name="T10" fmla="*/ 2147483646 w 606"/>
              <a:gd name="T11" fmla="*/ 2147483646 h 479"/>
              <a:gd name="T12" fmla="*/ 2147483646 w 606"/>
              <a:gd name="T13" fmla="*/ 2147483646 h 479"/>
              <a:gd name="T14" fmla="*/ 2147483646 w 606"/>
              <a:gd name="T15" fmla="*/ 2147483646 h 479"/>
              <a:gd name="T16" fmla="*/ 2147483646 w 606"/>
              <a:gd name="T17" fmla="*/ 2147483646 h 479"/>
              <a:gd name="T18" fmla="*/ 2147483646 w 606"/>
              <a:gd name="T19" fmla="*/ 2147483646 h 479"/>
              <a:gd name="T20" fmla="*/ 2147483646 w 606"/>
              <a:gd name="T21" fmla="*/ 2147483646 h 479"/>
              <a:gd name="T22" fmla="*/ 2147483646 w 606"/>
              <a:gd name="T23" fmla="*/ 2147483646 h 479"/>
              <a:gd name="T24" fmla="*/ 2147483646 w 606"/>
              <a:gd name="T25" fmla="*/ 2147483646 h 479"/>
              <a:gd name="T26" fmla="*/ 2147483646 w 606"/>
              <a:gd name="T27" fmla="*/ 2147483646 h 479"/>
              <a:gd name="T28" fmla="*/ 2147483646 w 606"/>
              <a:gd name="T29" fmla="*/ 2147483646 h 479"/>
              <a:gd name="T30" fmla="*/ 2147483646 w 606"/>
              <a:gd name="T31" fmla="*/ 2147483646 h 479"/>
              <a:gd name="T32" fmla="*/ 2147483646 w 606"/>
              <a:gd name="T33" fmla="*/ 2147483646 h 479"/>
              <a:gd name="T34" fmla="*/ 2147483646 w 606"/>
              <a:gd name="T35" fmla="*/ 2147483646 h 479"/>
              <a:gd name="T36" fmla="*/ 2147483646 w 606"/>
              <a:gd name="T37" fmla="*/ 2147483646 h 479"/>
              <a:gd name="T38" fmla="*/ 2147483646 w 606"/>
              <a:gd name="T39" fmla="*/ 2147483646 h 479"/>
              <a:gd name="T40" fmla="*/ 2147483646 w 606"/>
              <a:gd name="T41" fmla="*/ 2147483646 h 479"/>
              <a:gd name="T42" fmla="*/ 2147483646 w 606"/>
              <a:gd name="T43" fmla="*/ 2147483646 h 479"/>
              <a:gd name="T44" fmla="*/ 2147483646 w 606"/>
              <a:gd name="T45" fmla="*/ 2147483646 h 479"/>
              <a:gd name="T46" fmla="*/ 2147483646 w 606"/>
              <a:gd name="T47" fmla="*/ 2147483646 h 479"/>
              <a:gd name="T48" fmla="*/ 2147483646 w 606"/>
              <a:gd name="T49" fmla="*/ 2147483646 h 479"/>
              <a:gd name="T50" fmla="*/ 2147483646 w 606"/>
              <a:gd name="T51" fmla="*/ 2147483646 h 479"/>
              <a:gd name="T52" fmla="*/ 2147483646 w 606"/>
              <a:gd name="T53" fmla="*/ 2147483646 h 479"/>
              <a:gd name="T54" fmla="*/ 2147483646 w 606"/>
              <a:gd name="T55" fmla="*/ 2147483646 h 479"/>
              <a:gd name="T56" fmla="*/ 2147483646 w 606"/>
              <a:gd name="T57" fmla="*/ 2147483646 h 479"/>
              <a:gd name="T58" fmla="*/ 2147483646 w 606"/>
              <a:gd name="T59" fmla="*/ 2147483646 h 479"/>
              <a:gd name="T60" fmla="*/ 2147483646 w 606"/>
              <a:gd name="T61" fmla="*/ 2147483646 h 479"/>
              <a:gd name="T62" fmla="*/ 2147483646 w 606"/>
              <a:gd name="T63" fmla="*/ 2147483646 h 479"/>
              <a:gd name="T64" fmla="*/ 2147483646 w 606"/>
              <a:gd name="T65" fmla="*/ 2147483646 h 479"/>
              <a:gd name="T66" fmla="*/ 2147483646 w 606"/>
              <a:gd name="T67" fmla="*/ 2147483646 h 479"/>
              <a:gd name="T68" fmla="*/ 2147483646 w 606"/>
              <a:gd name="T69" fmla="*/ 2147483646 h 479"/>
              <a:gd name="T70" fmla="*/ 2147483646 w 606"/>
              <a:gd name="T71" fmla="*/ 2147483646 h 479"/>
              <a:gd name="T72" fmla="*/ 2147483646 w 606"/>
              <a:gd name="T73" fmla="*/ 2147483646 h 479"/>
              <a:gd name="T74" fmla="*/ 2147483646 w 606"/>
              <a:gd name="T75" fmla="*/ 2147483646 h 479"/>
              <a:gd name="T76" fmla="*/ 2147483646 w 606"/>
              <a:gd name="T77" fmla="*/ 2147483646 h 479"/>
              <a:gd name="T78" fmla="*/ 2147483646 w 606"/>
              <a:gd name="T79" fmla="*/ 2147483646 h 479"/>
              <a:gd name="T80" fmla="*/ 2147483646 w 606"/>
              <a:gd name="T81" fmla="*/ 2147483646 h 479"/>
              <a:gd name="T82" fmla="*/ 2147483646 w 606"/>
              <a:gd name="T83" fmla="*/ 2147483646 h 479"/>
              <a:gd name="T84" fmla="*/ 2147483646 w 606"/>
              <a:gd name="T85" fmla="*/ 2147483646 h 479"/>
              <a:gd name="T86" fmla="*/ 2147483646 w 606"/>
              <a:gd name="T87" fmla="*/ 2147483646 h 479"/>
              <a:gd name="T88" fmla="*/ 2147483646 w 606"/>
              <a:gd name="T89" fmla="*/ 2147483646 h 479"/>
              <a:gd name="T90" fmla="*/ 2147483646 w 606"/>
              <a:gd name="T91" fmla="*/ 2147483646 h 479"/>
              <a:gd name="T92" fmla="*/ 2147483646 w 606"/>
              <a:gd name="T93" fmla="*/ 2147483646 h 479"/>
              <a:gd name="T94" fmla="*/ 2147483646 w 606"/>
              <a:gd name="T95" fmla="*/ 2147483646 h 479"/>
              <a:gd name="T96" fmla="*/ 2147483646 w 606"/>
              <a:gd name="T97" fmla="*/ 2147483646 h 479"/>
              <a:gd name="T98" fmla="*/ 2147483646 w 606"/>
              <a:gd name="T99" fmla="*/ 2147483646 h 479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606"/>
              <a:gd name="T151" fmla="*/ 0 h 479"/>
              <a:gd name="T152" fmla="*/ 606 w 606"/>
              <a:gd name="T153" fmla="*/ 479 h 479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606" h="479">
                <a:moveTo>
                  <a:pt x="169" y="479"/>
                </a:moveTo>
                <a:lnTo>
                  <a:pt x="159" y="478"/>
                </a:lnTo>
                <a:lnTo>
                  <a:pt x="150" y="477"/>
                </a:lnTo>
                <a:lnTo>
                  <a:pt x="144" y="475"/>
                </a:lnTo>
                <a:lnTo>
                  <a:pt x="137" y="472"/>
                </a:lnTo>
                <a:lnTo>
                  <a:pt x="132" y="468"/>
                </a:lnTo>
                <a:lnTo>
                  <a:pt x="126" y="465"/>
                </a:lnTo>
                <a:lnTo>
                  <a:pt x="123" y="461"/>
                </a:lnTo>
                <a:lnTo>
                  <a:pt x="120" y="458"/>
                </a:lnTo>
                <a:lnTo>
                  <a:pt x="116" y="449"/>
                </a:lnTo>
                <a:lnTo>
                  <a:pt x="111" y="438"/>
                </a:lnTo>
                <a:lnTo>
                  <a:pt x="110" y="432"/>
                </a:lnTo>
                <a:lnTo>
                  <a:pt x="110" y="424"/>
                </a:lnTo>
                <a:lnTo>
                  <a:pt x="111" y="417"/>
                </a:lnTo>
                <a:lnTo>
                  <a:pt x="113" y="408"/>
                </a:lnTo>
                <a:lnTo>
                  <a:pt x="116" y="401"/>
                </a:lnTo>
                <a:lnTo>
                  <a:pt x="119" y="397"/>
                </a:lnTo>
                <a:lnTo>
                  <a:pt x="122" y="392"/>
                </a:lnTo>
                <a:lnTo>
                  <a:pt x="125" y="387"/>
                </a:lnTo>
                <a:lnTo>
                  <a:pt x="130" y="384"/>
                </a:lnTo>
                <a:lnTo>
                  <a:pt x="135" y="381"/>
                </a:lnTo>
                <a:lnTo>
                  <a:pt x="140" y="378"/>
                </a:lnTo>
                <a:lnTo>
                  <a:pt x="147" y="374"/>
                </a:lnTo>
                <a:lnTo>
                  <a:pt x="137" y="369"/>
                </a:lnTo>
                <a:lnTo>
                  <a:pt x="129" y="362"/>
                </a:lnTo>
                <a:lnTo>
                  <a:pt x="120" y="355"/>
                </a:lnTo>
                <a:lnTo>
                  <a:pt x="112" y="348"/>
                </a:lnTo>
                <a:lnTo>
                  <a:pt x="107" y="344"/>
                </a:lnTo>
                <a:lnTo>
                  <a:pt x="102" y="338"/>
                </a:lnTo>
                <a:lnTo>
                  <a:pt x="95" y="331"/>
                </a:lnTo>
                <a:lnTo>
                  <a:pt x="91" y="325"/>
                </a:lnTo>
                <a:lnTo>
                  <a:pt x="86" y="318"/>
                </a:lnTo>
                <a:lnTo>
                  <a:pt x="80" y="305"/>
                </a:lnTo>
                <a:lnTo>
                  <a:pt x="75" y="291"/>
                </a:lnTo>
                <a:lnTo>
                  <a:pt x="71" y="277"/>
                </a:lnTo>
                <a:lnTo>
                  <a:pt x="69" y="264"/>
                </a:lnTo>
                <a:lnTo>
                  <a:pt x="68" y="251"/>
                </a:lnTo>
                <a:lnTo>
                  <a:pt x="68" y="239"/>
                </a:lnTo>
                <a:lnTo>
                  <a:pt x="67" y="225"/>
                </a:lnTo>
                <a:lnTo>
                  <a:pt x="65" y="212"/>
                </a:lnTo>
                <a:lnTo>
                  <a:pt x="64" y="200"/>
                </a:lnTo>
                <a:lnTo>
                  <a:pt x="63" y="189"/>
                </a:lnTo>
                <a:lnTo>
                  <a:pt x="61" y="173"/>
                </a:lnTo>
                <a:lnTo>
                  <a:pt x="58" y="159"/>
                </a:lnTo>
                <a:lnTo>
                  <a:pt x="57" y="153"/>
                </a:lnTo>
                <a:lnTo>
                  <a:pt x="55" y="148"/>
                </a:lnTo>
                <a:lnTo>
                  <a:pt x="53" y="142"/>
                </a:lnTo>
                <a:lnTo>
                  <a:pt x="50" y="139"/>
                </a:lnTo>
                <a:lnTo>
                  <a:pt x="41" y="133"/>
                </a:lnTo>
                <a:lnTo>
                  <a:pt x="34" y="130"/>
                </a:lnTo>
                <a:lnTo>
                  <a:pt x="25" y="126"/>
                </a:lnTo>
                <a:lnTo>
                  <a:pt x="17" y="121"/>
                </a:lnTo>
                <a:lnTo>
                  <a:pt x="11" y="115"/>
                </a:lnTo>
                <a:lnTo>
                  <a:pt x="7" y="110"/>
                </a:lnTo>
                <a:lnTo>
                  <a:pt x="3" y="104"/>
                </a:lnTo>
                <a:lnTo>
                  <a:pt x="2" y="98"/>
                </a:lnTo>
                <a:lnTo>
                  <a:pt x="1" y="92"/>
                </a:lnTo>
                <a:lnTo>
                  <a:pt x="0" y="87"/>
                </a:lnTo>
                <a:lnTo>
                  <a:pt x="1" y="77"/>
                </a:lnTo>
                <a:lnTo>
                  <a:pt x="4" y="68"/>
                </a:lnTo>
                <a:lnTo>
                  <a:pt x="10" y="58"/>
                </a:lnTo>
                <a:lnTo>
                  <a:pt x="16" y="48"/>
                </a:lnTo>
                <a:lnTo>
                  <a:pt x="26" y="39"/>
                </a:lnTo>
                <a:lnTo>
                  <a:pt x="37" y="31"/>
                </a:lnTo>
                <a:lnTo>
                  <a:pt x="50" y="22"/>
                </a:lnTo>
                <a:lnTo>
                  <a:pt x="65" y="14"/>
                </a:lnTo>
                <a:lnTo>
                  <a:pt x="80" y="7"/>
                </a:lnTo>
                <a:lnTo>
                  <a:pt x="95" y="3"/>
                </a:lnTo>
                <a:lnTo>
                  <a:pt x="110" y="1"/>
                </a:lnTo>
                <a:lnTo>
                  <a:pt x="125" y="0"/>
                </a:lnTo>
                <a:lnTo>
                  <a:pt x="137" y="0"/>
                </a:lnTo>
                <a:lnTo>
                  <a:pt x="150" y="2"/>
                </a:lnTo>
                <a:lnTo>
                  <a:pt x="158" y="4"/>
                </a:lnTo>
                <a:lnTo>
                  <a:pt x="165" y="6"/>
                </a:lnTo>
                <a:lnTo>
                  <a:pt x="172" y="9"/>
                </a:lnTo>
                <a:lnTo>
                  <a:pt x="178" y="12"/>
                </a:lnTo>
                <a:lnTo>
                  <a:pt x="185" y="16"/>
                </a:lnTo>
                <a:lnTo>
                  <a:pt x="189" y="20"/>
                </a:lnTo>
                <a:lnTo>
                  <a:pt x="194" y="24"/>
                </a:lnTo>
                <a:lnTo>
                  <a:pt x="199" y="30"/>
                </a:lnTo>
                <a:lnTo>
                  <a:pt x="206" y="39"/>
                </a:lnTo>
                <a:lnTo>
                  <a:pt x="214" y="51"/>
                </a:lnTo>
                <a:lnTo>
                  <a:pt x="220" y="64"/>
                </a:lnTo>
                <a:lnTo>
                  <a:pt x="228" y="78"/>
                </a:lnTo>
                <a:lnTo>
                  <a:pt x="233" y="90"/>
                </a:lnTo>
                <a:lnTo>
                  <a:pt x="240" y="103"/>
                </a:lnTo>
                <a:lnTo>
                  <a:pt x="247" y="118"/>
                </a:lnTo>
                <a:lnTo>
                  <a:pt x="256" y="135"/>
                </a:lnTo>
                <a:lnTo>
                  <a:pt x="265" y="150"/>
                </a:lnTo>
                <a:lnTo>
                  <a:pt x="270" y="160"/>
                </a:lnTo>
                <a:lnTo>
                  <a:pt x="275" y="168"/>
                </a:lnTo>
                <a:lnTo>
                  <a:pt x="281" y="173"/>
                </a:lnTo>
                <a:lnTo>
                  <a:pt x="285" y="177"/>
                </a:lnTo>
                <a:lnTo>
                  <a:pt x="292" y="179"/>
                </a:lnTo>
                <a:lnTo>
                  <a:pt x="298" y="179"/>
                </a:lnTo>
                <a:lnTo>
                  <a:pt x="307" y="179"/>
                </a:lnTo>
                <a:lnTo>
                  <a:pt x="314" y="179"/>
                </a:lnTo>
                <a:lnTo>
                  <a:pt x="322" y="179"/>
                </a:lnTo>
                <a:lnTo>
                  <a:pt x="328" y="178"/>
                </a:lnTo>
                <a:lnTo>
                  <a:pt x="334" y="177"/>
                </a:lnTo>
                <a:lnTo>
                  <a:pt x="338" y="176"/>
                </a:lnTo>
                <a:lnTo>
                  <a:pt x="348" y="170"/>
                </a:lnTo>
                <a:lnTo>
                  <a:pt x="359" y="162"/>
                </a:lnTo>
                <a:lnTo>
                  <a:pt x="371" y="152"/>
                </a:lnTo>
                <a:lnTo>
                  <a:pt x="385" y="141"/>
                </a:lnTo>
                <a:lnTo>
                  <a:pt x="391" y="137"/>
                </a:lnTo>
                <a:lnTo>
                  <a:pt x="396" y="132"/>
                </a:lnTo>
                <a:lnTo>
                  <a:pt x="408" y="124"/>
                </a:lnTo>
                <a:lnTo>
                  <a:pt x="420" y="115"/>
                </a:lnTo>
                <a:lnTo>
                  <a:pt x="432" y="108"/>
                </a:lnTo>
                <a:lnTo>
                  <a:pt x="445" y="101"/>
                </a:lnTo>
                <a:lnTo>
                  <a:pt x="455" y="97"/>
                </a:lnTo>
                <a:lnTo>
                  <a:pt x="466" y="96"/>
                </a:lnTo>
                <a:lnTo>
                  <a:pt x="474" y="87"/>
                </a:lnTo>
                <a:lnTo>
                  <a:pt x="485" y="79"/>
                </a:lnTo>
                <a:lnTo>
                  <a:pt x="487" y="78"/>
                </a:lnTo>
                <a:lnTo>
                  <a:pt x="488" y="77"/>
                </a:lnTo>
                <a:lnTo>
                  <a:pt x="496" y="72"/>
                </a:lnTo>
                <a:lnTo>
                  <a:pt x="506" y="67"/>
                </a:lnTo>
                <a:lnTo>
                  <a:pt x="510" y="63"/>
                </a:lnTo>
                <a:lnTo>
                  <a:pt x="515" y="61"/>
                </a:lnTo>
                <a:lnTo>
                  <a:pt x="522" y="60"/>
                </a:lnTo>
                <a:lnTo>
                  <a:pt x="527" y="59"/>
                </a:lnTo>
                <a:lnTo>
                  <a:pt x="530" y="59"/>
                </a:lnTo>
                <a:lnTo>
                  <a:pt x="533" y="59"/>
                </a:lnTo>
                <a:lnTo>
                  <a:pt x="538" y="59"/>
                </a:lnTo>
                <a:lnTo>
                  <a:pt x="544" y="60"/>
                </a:lnTo>
                <a:lnTo>
                  <a:pt x="551" y="62"/>
                </a:lnTo>
                <a:lnTo>
                  <a:pt x="558" y="65"/>
                </a:lnTo>
                <a:lnTo>
                  <a:pt x="565" y="71"/>
                </a:lnTo>
                <a:lnTo>
                  <a:pt x="572" y="77"/>
                </a:lnTo>
                <a:lnTo>
                  <a:pt x="578" y="87"/>
                </a:lnTo>
                <a:lnTo>
                  <a:pt x="582" y="98"/>
                </a:lnTo>
                <a:lnTo>
                  <a:pt x="589" y="103"/>
                </a:lnTo>
                <a:lnTo>
                  <a:pt x="594" y="109"/>
                </a:lnTo>
                <a:lnTo>
                  <a:pt x="598" y="115"/>
                </a:lnTo>
                <a:lnTo>
                  <a:pt x="602" y="121"/>
                </a:lnTo>
                <a:lnTo>
                  <a:pt x="605" y="131"/>
                </a:lnTo>
                <a:lnTo>
                  <a:pt x="606" y="140"/>
                </a:lnTo>
                <a:lnTo>
                  <a:pt x="606" y="145"/>
                </a:lnTo>
                <a:lnTo>
                  <a:pt x="606" y="151"/>
                </a:lnTo>
                <a:lnTo>
                  <a:pt x="605" y="155"/>
                </a:lnTo>
                <a:lnTo>
                  <a:pt x="603" y="159"/>
                </a:lnTo>
                <a:lnTo>
                  <a:pt x="598" y="168"/>
                </a:lnTo>
                <a:lnTo>
                  <a:pt x="593" y="176"/>
                </a:lnTo>
                <a:lnTo>
                  <a:pt x="587" y="182"/>
                </a:lnTo>
                <a:lnTo>
                  <a:pt x="579" y="187"/>
                </a:lnTo>
                <a:lnTo>
                  <a:pt x="572" y="193"/>
                </a:lnTo>
                <a:lnTo>
                  <a:pt x="566" y="196"/>
                </a:lnTo>
                <a:lnTo>
                  <a:pt x="564" y="198"/>
                </a:lnTo>
                <a:lnTo>
                  <a:pt x="548" y="210"/>
                </a:lnTo>
                <a:lnTo>
                  <a:pt x="533" y="222"/>
                </a:lnTo>
                <a:lnTo>
                  <a:pt x="518" y="234"/>
                </a:lnTo>
                <a:lnTo>
                  <a:pt x="504" y="246"/>
                </a:lnTo>
                <a:lnTo>
                  <a:pt x="491" y="260"/>
                </a:lnTo>
                <a:lnTo>
                  <a:pt x="479" y="277"/>
                </a:lnTo>
                <a:lnTo>
                  <a:pt x="472" y="286"/>
                </a:lnTo>
                <a:lnTo>
                  <a:pt x="464" y="294"/>
                </a:lnTo>
                <a:lnTo>
                  <a:pt x="460" y="301"/>
                </a:lnTo>
                <a:lnTo>
                  <a:pt x="455" y="310"/>
                </a:lnTo>
                <a:lnTo>
                  <a:pt x="442" y="329"/>
                </a:lnTo>
                <a:lnTo>
                  <a:pt x="427" y="350"/>
                </a:lnTo>
                <a:lnTo>
                  <a:pt x="419" y="359"/>
                </a:lnTo>
                <a:lnTo>
                  <a:pt x="409" y="368"/>
                </a:lnTo>
                <a:lnTo>
                  <a:pt x="401" y="375"/>
                </a:lnTo>
                <a:lnTo>
                  <a:pt x="390" y="382"/>
                </a:lnTo>
                <a:lnTo>
                  <a:pt x="396" y="389"/>
                </a:lnTo>
                <a:lnTo>
                  <a:pt x="401" y="398"/>
                </a:lnTo>
                <a:lnTo>
                  <a:pt x="405" y="407"/>
                </a:lnTo>
                <a:lnTo>
                  <a:pt x="407" y="417"/>
                </a:lnTo>
                <a:lnTo>
                  <a:pt x="407" y="422"/>
                </a:lnTo>
                <a:lnTo>
                  <a:pt x="407" y="428"/>
                </a:lnTo>
                <a:lnTo>
                  <a:pt x="406" y="434"/>
                </a:lnTo>
                <a:lnTo>
                  <a:pt x="404" y="439"/>
                </a:lnTo>
                <a:lnTo>
                  <a:pt x="402" y="445"/>
                </a:lnTo>
                <a:lnTo>
                  <a:pt x="400" y="450"/>
                </a:lnTo>
                <a:lnTo>
                  <a:pt x="396" y="455"/>
                </a:lnTo>
                <a:lnTo>
                  <a:pt x="392" y="460"/>
                </a:lnTo>
                <a:lnTo>
                  <a:pt x="386" y="465"/>
                </a:lnTo>
                <a:lnTo>
                  <a:pt x="377" y="471"/>
                </a:lnTo>
                <a:lnTo>
                  <a:pt x="372" y="473"/>
                </a:lnTo>
                <a:lnTo>
                  <a:pt x="365" y="475"/>
                </a:lnTo>
                <a:lnTo>
                  <a:pt x="358" y="476"/>
                </a:lnTo>
                <a:lnTo>
                  <a:pt x="350" y="476"/>
                </a:lnTo>
                <a:lnTo>
                  <a:pt x="334" y="475"/>
                </a:lnTo>
                <a:lnTo>
                  <a:pt x="319" y="472"/>
                </a:lnTo>
                <a:lnTo>
                  <a:pt x="314" y="472"/>
                </a:lnTo>
                <a:lnTo>
                  <a:pt x="311" y="471"/>
                </a:lnTo>
                <a:lnTo>
                  <a:pt x="302" y="469"/>
                </a:lnTo>
                <a:lnTo>
                  <a:pt x="292" y="468"/>
                </a:lnTo>
                <a:lnTo>
                  <a:pt x="278" y="468"/>
                </a:lnTo>
                <a:lnTo>
                  <a:pt x="261" y="467"/>
                </a:lnTo>
                <a:lnTo>
                  <a:pt x="245" y="468"/>
                </a:lnTo>
                <a:lnTo>
                  <a:pt x="230" y="469"/>
                </a:lnTo>
                <a:lnTo>
                  <a:pt x="216" y="471"/>
                </a:lnTo>
                <a:lnTo>
                  <a:pt x="205" y="474"/>
                </a:lnTo>
                <a:lnTo>
                  <a:pt x="196" y="476"/>
                </a:lnTo>
                <a:lnTo>
                  <a:pt x="186" y="478"/>
                </a:lnTo>
                <a:lnTo>
                  <a:pt x="177" y="478"/>
                </a:lnTo>
                <a:lnTo>
                  <a:pt x="169" y="4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pl-PL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157" name="Freeform 13"/>
          <p:cNvSpPr>
            <a:spLocks noEditPoints="1"/>
          </p:cNvSpPr>
          <p:nvPr/>
        </p:nvSpPr>
        <p:spPr bwMode="auto">
          <a:xfrm>
            <a:off x="9826228" y="351745"/>
            <a:ext cx="246460" cy="183356"/>
          </a:xfrm>
          <a:custGeom>
            <a:avLst/>
            <a:gdLst>
              <a:gd name="T0" fmla="*/ 2147483646 w 621"/>
              <a:gd name="T1" fmla="*/ 2147483646 h 460"/>
              <a:gd name="T2" fmla="*/ 2147483646 w 621"/>
              <a:gd name="T3" fmla="*/ 2147483646 h 460"/>
              <a:gd name="T4" fmla="*/ 2147483646 w 621"/>
              <a:gd name="T5" fmla="*/ 2147483646 h 460"/>
              <a:gd name="T6" fmla="*/ 2147483646 w 621"/>
              <a:gd name="T7" fmla="*/ 2147483646 h 460"/>
              <a:gd name="T8" fmla="*/ 2147483646 w 621"/>
              <a:gd name="T9" fmla="*/ 2147483646 h 460"/>
              <a:gd name="T10" fmla="*/ 2147483646 w 621"/>
              <a:gd name="T11" fmla="*/ 2147483646 h 460"/>
              <a:gd name="T12" fmla="*/ 2147483646 w 621"/>
              <a:gd name="T13" fmla="*/ 2147483646 h 460"/>
              <a:gd name="T14" fmla="*/ 2147483646 w 621"/>
              <a:gd name="T15" fmla="*/ 2147483646 h 460"/>
              <a:gd name="T16" fmla="*/ 2147483646 w 621"/>
              <a:gd name="T17" fmla="*/ 2147483646 h 460"/>
              <a:gd name="T18" fmla="*/ 2147483646 w 621"/>
              <a:gd name="T19" fmla="*/ 2147483646 h 460"/>
              <a:gd name="T20" fmla="*/ 2147483646 w 621"/>
              <a:gd name="T21" fmla="*/ 2147483646 h 460"/>
              <a:gd name="T22" fmla="*/ 2147483646 w 621"/>
              <a:gd name="T23" fmla="*/ 2147483646 h 460"/>
              <a:gd name="T24" fmla="*/ 2147483646 w 621"/>
              <a:gd name="T25" fmla="*/ 2147483646 h 460"/>
              <a:gd name="T26" fmla="*/ 2147483646 w 621"/>
              <a:gd name="T27" fmla="*/ 2147483646 h 460"/>
              <a:gd name="T28" fmla="*/ 2147483646 w 621"/>
              <a:gd name="T29" fmla="*/ 2147483646 h 460"/>
              <a:gd name="T30" fmla="*/ 2147483646 w 621"/>
              <a:gd name="T31" fmla="*/ 2147483646 h 460"/>
              <a:gd name="T32" fmla="*/ 2147483646 w 621"/>
              <a:gd name="T33" fmla="*/ 2147483646 h 460"/>
              <a:gd name="T34" fmla="*/ 2147483646 w 621"/>
              <a:gd name="T35" fmla="*/ 2147483646 h 460"/>
              <a:gd name="T36" fmla="*/ 2147483646 w 621"/>
              <a:gd name="T37" fmla="*/ 2147483646 h 460"/>
              <a:gd name="T38" fmla="*/ 2147483646 w 621"/>
              <a:gd name="T39" fmla="*/ 0 h 460"/>
              <a:gd name="T40" fmla="*/ 2147483646 w 621"/>
              <a:gd name="T41" fmla="*/ 2147483646 h 460"/>
              <a:gd name="T42" fmla="*/ 2147483646 w 621"/>
              <a:gd name="T43" fmla="*/ 2147483646 h 460"/>
              <a:gd name="T44" fmla="*/ 2147483646 w 621"/>
              <a:gd name="T45" fmla="*/ 2147483646 h 460"/>
              <a:gd name="T46" fmla="*/ 2147483646 w 621"/>
              <a:gd name="T47" fmla="*/ 2147483646 h 460"/>
              <a:gd name="T48" fmla="*/ 2147483646 w 621"/>
              <a:gd name="T49" fmla="*/ 2147483646 h 460"/>
              <a:gd name="T50" fmla="*/ 2147483646 w 621"/>
              <a:gd name="T51" fmla="*/ 2147483646 h 460"/>
              <a:gd name="T52" fmla="*/ 2147483646 w 621"/>
              <a:gd name="T53" fmla="*/ 2147483646 h 460"/>
              <a:gd name="T54" fmla="*/ 2147483646 w 621"/>
              <a:gd name="T55" fmla="*/ 2147483646 h 460"/>
              <a:gd name="T56" fmla="*/ 2147483646 w 621"/>
              <a:gd name="T57" fmla="*/ 2147483646 h 460"/>
              <a:gd name="T58" fmla="*/ 2147483646 w 621"/>
              <a:gd name="T59" fmla="*/ 2147483646 h 460"/>
              <a:gd name="T60" fmla="*/ 2147483646 w 621"/>
              <a:gd name="T61" fmla="*/ 2147483646 h 460"/>
              <a:gd name="T62" fmla="*/ 2147483646 w 621"/>
              <a:gd name="T63" fmla="*/ 2147483646 h 460"/>
              <a:gd name="T64" fmla="*/ 2147483646 w 621"/>
              <a:gd name="T65" fmla="*/ 2147483646 h 460"/>
              <a:gd name="T66" fmla="*/ 2147483646 w 621"/>
              <a:gd name="T67" fmla="*/ 2147483646 h 460"/>
              <a:gd name="T68" fmla="*/ 2147483646 w 621"/>
              <a:gd name="T69" fmla="*/ 2147483646 h 460"/>
              <a:gd name="T70" fmla="*/ 2147483646 w 621"/>
              <a:gd name="T71" fmla="*/ 2147483646 h 460"/>
              <a:gd name="T72" fmla="*/ 2147483646 w 621"/>
              <a:gd name="T73" fmla="*/ 2147483646 h 460"/>
              <a:gd name="T74" fmla="*/ 2147483646 w 621"/>
              <a:gd name="T75" fmla="*/ 2147483646 h 460"/>
              <a:gd name="T76" fmla="*/ 2147483646 w 621"/>
              <a:gd name="T77" fmla="*/ 2147483646 h 460"/>
              <a:gd name="T78" fmla="*/ 2147483646 w 621"/>
              <a:gd name="T79" fmla="*/ 2147483646 h 460"/>
              <a:gd name="T80" fmla="*/ 2147483646 w 621"/>
              <a:gd name="T81" fmla="*/ 2147483646 h 460"/>
              <a:gd name="T82" fmla="*/ 2147483646 w 621"/>
              <a:gd name="T83" fmla="*/ 2147483646 h 460"/>
              <a:gd name="T84" fmla="*/ 2147483646 w 621"/>
              <a:gd name="T85" fmla="*/ 2147483646 h 460"/>
              <a:gd name="T86" fmla="*/ 2147483646 w 621"/>
              <a:gd name="T87" fmla="*/ 2147483646 h 460"/>
              <a:gd name="T88" fmla="*/ 2147483646 w 621"/>
              <a:gd name="T89" fmla="*/ 2147483646 h 460"/>
              <a:gd name="T90" fmla="*/ 2147483646 w 621"/>
              <a:gd name="T91" fmla="*/ 2147483646 h 460"/>
              <a:gd name="T92" fmla="*/ 2147483646 w 621"/>
              <a:gd name="T93" fmla="*/ 2147483646 h 460"/>
              <a:gd name="T94" fmla="*/ 2147483646 w 621"/>
              <a:gd name="T95" fmla="*/ 2147483646 h 460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621"/>
              <a:gd name="T145" fmla="*/ 0 h 460"/>
              <a:gd name="T146" fmla="*/ 621 w 621"/>
              <a:gd name="T147" fmla="*/ 460 h 460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621" h="460">
                <a:moveTo>
                  <a:pt x="330" y="460"/>
                </a:moveTo>
                <a:lnTo>
                  <a:pt x="319" y="460"/>
                </a:lnTo>
                <a:lnTo>
                  <a:pt x="307" y="458"/>
                </a:lnTo>
                <a:lnTo>
                  <a:pt x="297" y="456"/>
                </a:lnTo>
                <a:lnTo>
                  <a:pt x="286" y="453"/>
                </a:lnTo>
                <a:lnTo>
                  <a:pt x="276" y="448"/>
                </a:lnTo>
                <a:lnTo>
                  <a:pt x="268" y="443"/>
                </a:lnTo>
                <a:lnTo>
                  <a:pt x="260" y="438"/>
                </a:lnTo>
                <a:lnTo>
                  <a:pt x="253" y="431"/>
                </a:lnTo>
                <a:lnTo>
                  <a:pt x="246" y="424"/>
                </a:lnTo>
                <a:lnTo>
                  <a:pt x="240" y="415"/>
                </a:lnTo>
                <a:lnTo>
                  <a:pt x="235" y="406"/>
                </a:lnTo>
                <a:lnTo>
                  <a:pt x="231" y="398"/>
                </a:lnTo>
                <a:lnTo>
                  <a:pt x="225" y="407"/>
                </a:lnTo>
                <a:lnTo>
                  <a:pt x="217" y="416"/>
                </a:lnTo>
                <a:lnTo>
                  <a:pt x="209" y="424"/>
                </a:lnTo>
                <a:lnTo>
                  <a:pt x="202" y="430"/>
                </a:lnTo>
                <a:lnTo>
                  <a:pt x="192" y="437"/>
                </a:lnTo>
                <a:lnTo>
                  <a:pt x="182" y="442"/>
                </a:lnTo>
                <a:lnTo>
                  <a:pt x="173" y="446"/>
                </a:lnTo>
                <a:lnTo>
                  <a:pt x="161" y="450"/>
                </a:lnTo>
                <a:lnTo>
                  <a:pt x="150" y="452"/>
                </a:lnTo>
                <a:lnTo>
                  <a:pt x="139" y="454"/>
                </a:lnTo>
                <a:lnTo>
                  <a:pt x="128" y="455"/>
                </a:lnTo>
                <a:lnTo>
                  <a:pt x="118" y="455"/>
                </a:lnTo>
                <a:lnTo>
                  <a:pt x="106" y="455"/>
                </a:lnTo>
                <a:lnTo>
                  <a:pt x="93" y="453"/>
                </a:lnTo>
                <a:lnTo>
                  <a:pt x="81" y="451"/>
                </a:lnTo>
                <a:lnTo>
                  <a:pt x="70" y="447"/>
                </a:lnTo>
                <a:lnTo>
                  <a:pt x="58" y="443"/>
                </a:lnTo>
                <a:lnTo>
                  <a:pt x="47" y="437"/>
                </a:lnTo>
                <a:lnTo>
                  <a:pt x="38" y="429"/>
                </a:lnTo>
                <a:lnTo>
                  <a:pt x="28" y="420"/>
                </a:lnTo>
                <a:lnTo>
                  <a:pt x="20" y="411"/>
                </a:lnTo>
                <a:lnTo>
                  <a:pt x="14" y="400"/>
                </a:lnTo>
                <a:lnTo>
                  <a:pt x="9" y="388"/>
                </a:lnTo>
                <a:lnTo>
                  <a:pt x="4" y="376"/>
                </a:lnTo>
                <a:lnTo>
                  <a:pt x="1" y="362"/>
                </a:lnTo>
                <a:lnTo>
                  <a:pt x="0" y="348"/>
                </a:lnTo>
                <a:lnTo>
                  <a:pt x="1" y="333"/>
                </a:lnTo>
                <a:lnTo>
                  <a:pt x="3" y="319"/>
                </a:lnTo>
                <a:lnTo>
                  <a:pt x="8" y="305"/>
                </a:lnTo>
                <a:lnTo>
                  <a:pt x="14" y="292"/>
                </a:lnTo>
                <a:lnTo>
                  <a:pt x="22" y="278"/>
                </a:lnTo>
                <a:lnTo>
                  <a:pt x="31" y="265"/>
                </a:lnTo>
                <a:lnTo>
                  <a:pt x="38" y="257"/>
                </a:lnTo>
                <a:lnTo>
                  <a:pt x="46" y="251"/>
                </a:lnTo>
                <a:lnTo>
                  <a:pt x="55" y="244"/>
                </a:lnTo>
                <a:lnTo>
                  <a:pt x="64" y="240"/>
                </a:lnTo>
                <a:lnTo>
                  <a:pt x="73" y="236"/>
                </a:lnTo>
                <a:lnTo>
                  <a:pt x="84" y="233"/>
                </a:lnTo>
                <a:lnTo>
                  <a:pt x="95" y="231"/>
                </a:lnTo>
                <a:lnTo>
                  <a:pt x="106" y="231"/>
                </a:lnTo>
                <a:lnTo>
                  <a:pt x="118" y="231"/>
                </a:lnTo>
                <a:lnTo>
                  <a:pt x="128" y="233"/>
                </a:lnTo>
                <a:lnTo>
                  <a:pt x="139" y="237"/>
                </a:lnTo>
                <a:lnTo>
                  <a:pt x="150" y="241"/>
                </a:lnTo>
                <a:lnTo>
                  <a:pt x="150" y="237"/>
                </a:lnTo>
                <a:lnTo>
                  <a:pt x="151" y="232"/>
                </a:lnTo>
                <a:lnTo>
                  <a:pt x="153" y="202"/>
                </a:lnTo>
                <a:lnTo>
                  <a:pt x="155" y="174"/>
                </a:lnTo>
                <a:lnTo>
                  <a:pt x="158" y="148"/>
                </a:lnTo>
                <a:lnTo>
                  <a:pt x="160" y="125"/>
                </a:lnTo>
                <a:lnTo>
                  <a:pt x="163" y="105"/>
                </a:lnTo>
                <a:lnTo>
                  <a:pt x="166" y="88"/>
                </a:lnTo>
                <a:lnTo>
                  <a:pt x="170" y="74"/>
                </a:lnTo>
                <a:lnTo>
                  <a:pt x="175" y="62"/>
                </a:lnTo>
                <a:lnTo>
                  <a:pt x="178" y="54"/>
                </a:lnTo>
                <a:lnTo>
                  <a:pt x="184" y="47"/>
                </a:lnTo>
                <a:lnTo>
                  <a:pt x="189" y="39"/>
                </a:lnTo>
                <a:lnTo>
                  <a:pt x="194" y="34"/>
                </a:lnTo>
                <a:lnTo>
                  <a:pt x="205" y="23"/>
                </a:lnTo>
                <a:lnTo>
                  <a:pt x="216" y="15"/>
                </a:lnTo>
                <a:lnTo>
                  <a:pt x="227" y="10"/>
                </a:lnTo>
                <a:lnTo>
                  <a:pt x="236" y="6"/>
                </a:lnTo>
                <a:lnTo>
                  <a:pt x="244" y="3"/>
                </a:lnTo>
                <a:lnTo>
                  <a:pt x="249" y="2"/>
                </a:lnTo>
                <a:lnTo>
                  <a:pt x="260" y="1"/>
                </a:lnTo>
                <a:lnTo>
                  <a:pt x="271" y="0"/>
                </a:lnTo>
                <a:lnTo>
                  <a:pt x="279" y="0"/>
                </a:lnTo>
                <a:lnTo>
                  <a:pt x="286" y="1"/>
                </a:lnTo>
                <a:lnTo>
                  <a:pt x="295" y="3"/>
                </a:lnTo>
                <a:lnTo>
                  <a:pt x="301" y="4"/>
                </a:lnTo>
                <a:lnTo>
                  <a:pt x="316" y="10"/>
                </a:lnTo>
                <a:lnTo>
                  <a:pt x="329" y="16"/>
                </a:lnTo>
                <a:lnTo>
                  <a:pt x="342" y="24"/>
                </a:lnTo>
                <a:lnTo>
                  <a:pt x="354" y="33"/>
                </a:lnTo>
                <a:lnTo>
                  <a:pt x="365" y="40"/>
                </a:lnTo>
                <a:lnTo>
                  <a:pt x="375" y="49"/>
                </a:lnTo>
                <a:lnTo>
                  <a:pt x="381" y="53"/>
                </a:lnTo>
                <a:lnTo>
                  <a:pt x="388" y="58"/>
                </a:lnTo>
                <a:lnTo>
                  <a:pt x="393" y="60"/>
                </a:lnTo>
                <a:lnTo>
                  <a:pt x="403" y="61"/>
                </a:lnTo>
                <a:lnTo>
                  <a:pt x="413" y="61"/>
                </a:lnTo>
                <a:lnTo>
                  <a:pt x="422" y="58"/>
                </a:lnTo>
                <a:lnTo>
                  <a:pt x="434" y="56"/>
                </a:lnTo>
                <a:lnTo>
                  <a:pt x="445" y="53"/>
                </a:lnTo>
                <a:lnTo>
                  <a:pt x="458" y="49"/>
                </a:lnTo>
                <a:lnTo>
                  <a:pt x="470" y="43"/>
                </a:lnTo>
                <a:lnTo>
                  <a:pt x="483" y="37"/>
                </a:lnTo>
                <a:lnTo>
                  <a:pt x="497" y="30"/>
                </a:lnTo>
                <a:lnTo>
                  <a:pt x="505" y="26"/>
                </a:lnTo>
                <a:lnTo>
                  <a:pt x="515" y="23"/>
                </a:lnTo>
                <a:lnTo>
                  <a:pt x="526" y="21"/>
                </a:lnTo>
                <a:lnTo>
                  <a:pt x="537" y="20"/>
                </a:lnTo>
                <a:lnTo>
                  <a:pt x="546" y="21"/>
                </a:lnTo>
                <a:lnTo>
                  <a:pt x="555" y="22"/>
                </a:lnTo>
                <a:lnTo>
                  <a:pt x="564" y="24"/>
                </a:lnTo>
                <a:lnTo>
                  <a:pt x="572" y="27"/>
                </a:lnTo>
                <a:lnTo>
                  <a:pt x="580" y="31"/>
                </a:lnTo>
                <a:lnTo>
                  <a:pt x="587" y="36"/>
                </a:lnTo>
                <a:lnTo>
                  <a:pt x="594" y="42"/>
                </a:lnTo>
                <a:lnTo>
                  <a:pt x="600" y="48"/>
                </a:lnTo>
                <a:lnTo>
                  <a:pt x="608" y="58"/>
                </a:lnTo>
                <a:lnTo>
                  <a:pt x="613" y="69"/>
                </a:lnTo>
                <a:lnTo>
                  <a:pt x="618" y="80"/>
                </a:lnTo>
                <a:lnTo>
                  <a:pt x="620" y="92"/>
                </a:lnTo>
                <a:lnTo>
                  <a:pt x="621" y="103"/>
                </a:lnTo>
                <a:lnTo>
                  <a:pt x="620" y="115"/>
                </a:lnTo>
                <a:lnTo>
                  <a:pt x="618" y="125"/>
                </a:lnTo>
                <a:lnTo>
                  <a:pt x="614" y="137"/>
                </a:lnTo>
                <a:lnTo>
                  <a:pt x="610" y="148"/>
                </a:lnTo>
                <a:lnTo>
                  <a:pt x="606" y="159"/>
                </a:lnTo>
                <a:lnTo>
                  <a:pt x="599" y="170"/>
                </a:lnTo>
                <a:lnTo>
                  <a:pt x="592" y="181"/>
                </a:lnTo>
                <a:lnTo>
                  <a:pt x="584" y="191"/>
                </a:lnTo>
                <a:lnTo>
                  <a:pt x="576" y="200"/>
                </a:lnTo>
                <a:lnTo>
                  <a:pt x="567" y="210"/>
                </a:lnTo>
                <a:lnTo>
                  <a:pt x="557" y="218"/>
                </a:lnTo>
                <a:lnTo>
                  <a:pt x="552" y="223"/>
                </a:lnTo>
                <a:lnTo>
                  <a:pt x="541" y="232"/>
                </a:lnTo>
                <a:lnTo>
                  <a:pt x="529" y="241"/>
                </a:lnTo>
                <a:lnTo>
                  <a:pt x="517" y="251"/>
                </a:lnTo>
                <a:lnTo>
                  <a:pt x="505" y="259"/>
                </a:lnTo>
                <a:lnTo>
                  <a:pt x="495" y="269"/>
                </a:lnTo>
                <a:lnTo>
                  <a:pt x="484" y="282"/>
                </a:lnTo>
                <a:lnTo>
                  <a:pt x="473" y="297"/>
                </a:lnTo>
                <a:lnTo>
                  <a:pt x="462" y="314"/>
                </a:lnTo>
                <a:lnTo>
                  <a:pt x="452" y="332"/>
                </a:lnTo>
                <a:lnTo>
                  <a:pt x="444" y="350"/>
                </a:lnTo>
                <a:lnTo>
                  <a:pt x="435" y="366"/>
                </a:lnTo>
                <a:lnTo>
                  <a:pt x="430" y="381"/>
                </a:lnTo>
                <a:lnTo>
                  <a:pt x="425" y="390"/>
                </a:lnTo>
                <a:lnTo>
                  <a:pt x="420" y="402"/>
                </a:lnTo>
                <a:lnTo>
                  <a:pt x="411" y="415"/>
                </a:lnTo>
                <a:lnTo>
                  <a:pt x="402" y="428"/>
                </a:lnTo>
                <a:lnTo>
                  <a:pt x="395" y="434"/>
                </a:lnTo>
                <a:lnTo>
                  <a:pt x="389" y="441"/>
                </a:lnTo>
                <a:lnTo>
                  <a:pt x="381" y="446"/>
                </a:lnTo>
                <a:lnTo>
                  <a:pt x="373" y="451"/>
                </a:lnTo>
                <a:lnTo>
                  <a:pt x="363" y="455"/>
                </a:lnTo>
                <a:lnTo>
                  <a:pt x="353" y="458"/>
                </a:lnTo>
                <a:lnTo>
                  <a:pt x="342" y="460"/>
                </a:lnTo>
                <a:lnTo>
                  <a:pt x="330" y="460"/>
                </a:lnTo>
                <a:close/>
                <a:moveTo>
                  <a:pt x="263" y="198"/>
                </a:moveTo>
                <a:lnTo>
                  <a:pt x="261" y="210"/>
                </a:lnTo>
                <a:lnTo>
                  <a:pt x="259" y="228"/>
                </a:lnTo>
                <a:lnTo>
                  <a:pt x="258" y="250"/>
                </a:lnTo>
                <a:lnTo>
                  <a:pt x="257" y="269"/>
                </a:lnTo>
                <a:lnTo>
                  <a:pt x="262" y="264"/>
                </a:lnTo>
                <a:lnTo>
                  <a:pt x="269" y="259"/>
                </a:lnTo>
                <a:lnTo>
                  <a:pt x="276" y="256"/>
                </a:lnTo>
                <a:lnTo>
                  <a:pt x="283" y="253"/>
                </a:lnTo>
                <a:lnTo>
                  <a:pt x="290" y="250"/>
                </a:lnTo>
                <a:lnTo>
                  <a:pt x="299" y="249"/>
                </a:lnTo>
                <a:lnTo>
                  <a:pt x="307" y="248"/>
                </a:lnTo>
                <a:lnTo>
                  <a:pt x="315" y="246"/>
                </a:lnTo>
                <a:lnTo>
                  <a:pt x="324" y="248"/>
                </a:lnTo>
                <a:lnTo>
                  <a:pt x="334" y="249"/>
                </a:lnTo>
                <a:lnTo>
                  <a:pt x="342" y="251"/>
                </a:lnTo>
                <a:lnTo>
                  <a:pt x="351" y="253"/>
                </a:lnTo>
                <a:lnTo>
                  <a:pt x="359" y="256"/>
                </a:lnTo>
                <a:lnTo>
                  <a:pt x="365" y="259"/>
                </a:lnTo>
                <a:lnTo>
                  <a:pt x="374" y="246"/>
                </a:lnTo>
                <a:lnTo>
                  <a:pt x="382" y="233"/>
                </a:lnTo>
                <a:lnTo>
                  <a:pt x="392" y="222"/>
                </a:lnTo>
                <a:lnTo>
                  <a:pt x="402" y="210"/>
                </a:lnTo>
                <a:lnTo>
                  <a:pt x="400" y="210"/>
                </a:lnTo>
                <a:lnTo>
                  <a:pt x="397" y="210"/>
                </a:lnTo>
                <a:lnTo>
                  <a:pt x="380" y="209"/>
                </a:lnTo>
                <a:lnTo>
                  <a:pt x="363" y="205"/>
                </a:lnTo>
                <a:lnTo>
                  <a:pt x="347" y="200"/>
                </a:lnTo>
                <a:lnTo>
                  <a:pt x="332" y="196"/>
                </a:lnTo>
                <a:lnTo>
                  <a:pt x="323" y="192"/>
                </a:lnTo>
                <a:lnTo>
                  <a:pt x="315" y="189"/>
                </a:lnTo>
                <a:lnTo>
                  <a:pt x="307" y="187"/>
                </a:lnTo>
                <a:lnTo>
                  <a:pt x="299" y="186"/>
                </a:lnTo>
                <a:lnTo>
                  <a:pt x="296" y="185"/>
                </a:lnTo>
                <a:lnTo>
                  <a:pt x="293" y="185"/>
                </a:lnTo>
                <a:lnTo>
                  <a:pt x="287" y="186"/>
                </a:lnTo>
                <a:lnTo>
                  <a:pt x="282" y="187"/>
                </a:lnTo>
                <a:lnTo>
                  <a:pt x="278" y="188"/>
                </a:lnTo>
                <a:lnTo>
                  <a:pt x="273" y="190"/>
                </a:lnTo>
                <a:lnTo>
                  <a:pt x="267" y="195"/>
                </a:lnTo>
                <a:lnTo>
                  <a:pt x="263" y="19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pl-PL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159" name="Freeform 15"/>
          <p:cNvSpPr>
            <a:spLocks/>
          </p:cNvSpPr>
          <p:nvPr/>
        </p:nvSpPr>
        <p:spPr bwMode="auto">
          <a:xfrm>
            <a:off x="9001126" y="338649"/>
            <a:ext cx="310753" cy="192881"/>
          </a:xfrm>
          <a:custGeom>
            <a:avLst/>
            <a:gdLst>
              <a:gd name="T0" fmla="*/ 2147483646 w 784"/>
              <a:gd name="T1" fmla="*/ 2147483646 h 485"/>
              <a:gd name="T2" fmla="*/ 2147483646 w 784"/>
              <a:gd name="T3" fmla="*/ 2147483646 h 485"/>
              <a:gd name="T4" fmla="*/ 2147483646 w 784"/>
              <a:gd name="T5" fmla="*/ 2147483646 h 485"/>
              <a:gd name="T6" fmla="*/ 2147483646 w 784"/>
              <a:gd name="T7" fmla="*/ 2147483646 h 485"/>
              <a:gd name="T8" fmla="*/ 2147483646 w 784"/>
              <a:gd name="T9" fmla="*/ 2147483646 h 485"/>
              <a:gd name="T10" fmla="*/ 2147483646 w 784"/>
              <a:gd name="T11" fmla="*/ 2147483646 h 485"/>
              <a:gd name="T12" fmla="*/ 2147483646 w 784"/>
              <a:gd name="T13" fmla="*/ 2147483646 h 485"/>
              <a:gd name="T14" fmla="*/ 2147483646 w 784"/>
              <a:gd name="T15" fmla="*/ 2147483646 h 485"/>
              <a:gd name="T16" fmla="*/ 2147483646 w 784"/>
              <a:gd name="T17" fmla="*/ 2147483646 h 485"/>
              <a:gd name="T18" fmla="*/ 2147483646 w 784"/>
              <a:gd name="T19" fmla="*/ 2147483646 h 485"/>
              <a:gd name="T20" fmla="*/ 2147483646 w 784"/>
              <a:gd name="T21" fmla="*/ 2147483646 h 485"/>
              <a:gd name="T22" fmla="*/ 2147483646 w 784"/>
              <a:gd name="T23" fmla="*/ 2147483646 h 485"/>
              <a:gd name="T24" fmla="*/ 2147483646 w 784"/>
              <a:gd name="T25" fmla="*/ 2147483646 h 485"/>
              <a:gd name="T26" fmla="*/ 2147483646 w 784"/>
              <a:gd name="T27" fmla="*/ 2147483646 h 485"/>
              <a:gd name="T28" fmla="*/ 2147483646 w 784"/>
              <a:gd name="T29" fmla="*/ 2147483646 h 485"/>
              <a:gd name="T30" fmla="*/ 2147483646 w 784"/>
              <a:gd name="T31" fmla="*/ 2147483646 h 485"/>
              <a:gd name="T32" fmla="*/ 2147483646 w 784"/>
              <a:gd name="T33" fmla="*/ 2147483646 h 485"/>
              <a:gd name="T34" fmla="*/ 2147483646 w 784"/>
              <a:gd name="T35" fmla="*/ 2147483646 h 485"/>
              <a:gd name="T36" fmla="*/ 0 w 784"/>
              <a:gd name="T37" fmla="*/ 2147483646 h 485"/>
              <a:gd name="T38" fmla="*/ 2147483646 w 784"/>
              <a:gd name="T39" fmla="*/ 2147483646 h 485"/>
              <a:gd name="T40" fmla="*/ 2147483646 w 784"/>
              <a:gd name="T41" fmla="*/ 2147483646 h 485"/>
              <a:gd name="T42" fmla="*/ 2147483646 w 784"/>
              <a:gd name="T43" fmla="*/ 2147483646 h 485"/>
              <a:gd name="T44" fmla="*/ 2147483646 w 784"/>
              <a:gd name="T45" fmla="*/ 2147483646 h 485"/>
              <a:gd name="T46" fmla="*/ 2147483646 w 784"/>
              <a:gd name="T47" fmla="*/ 2147483646 h 485"/>
              <a:gd name="T48" fmla="*/ 2147483646 w 784"/>
              <a:gd name="T49" fmla="*/ 2147483646 h 485"/>
              <a:gd name="T50" fmla="*/ 2147483646 w 784"/>
              <a:gd name="T51" fmla="*/ 2147483646 h 485"/>
              <a:gd name="T52" fmla="*/ 2147483646 w 784"/>
              <a:gd name="T53" fmla="*/ 0 h 485"/>
              <a:gd name="T54" fmla="*/ 2147483646 w 784"/>
              <a:gd name="T55" fmla="*/ 2147483646 h 485"/>
              <a:gd name="T56" fmla="*/ 2147483646 w 784"/>
              <a:gd name="T57" fmla="*/ 2147483646 h 485"/>
              <a:gd name="T58" fmla="*/ 2147483646 w 784"/>
              <a:gd name="T59" fmla="*/ 2147483646 h 485"/>
              <a:gd name="T60" fmla="*/ 2147483646 w 784"/>
              <a:gd name="T61" fmla="*/ 2147483646 h 485"/>
              <a:gd name="T62" fmla="*/ 2147483646 w 784"/>
              <a:gd name="T63" fmla="*/ 2147483646 h 485"/>
              <a:gd name="T64" fmla="*/ 2147483646 w 784"/>
              <a:gd name="T65" fmla="*/ 2147483646 h 485"/>
              <a:gd name="T66" fmla="*/ 2147483646 w 784"/>
              <a:gd name="T67" fmla="*/ 2147483646 h 485"/>
              <a:gd name="T68" fmla="*/ 2147483646 w 784"/>
              <a:gd name="T69" fmla="*/ 2147483646 h 485"/>
              <a:gd name="T70" fmla="*/ 2147483646 w 784"/>
              <a:gd name="T71" fmla="*/ 2147483646 h 485"/>
              <a:gd name="T72" fmla="*/ 2147483646 w 784"/>
              <a:gd name="T73" fmla="*/ 2147483646 h 485"/>
              <a:gd name="T74" fmla="*/ 2147483646 w 784"/>
              <a:gd name="T75" fmla="*/ 2147483646 h 485"/>
              <a:gd name="T76" fmla="*/ 2147483646 w 784"/>
              <a:gd name="T77" fmla="*/ 2147483646 h 485"/>
              <a:gd name="T78" fmla="*/ 2147483646 w 784"/>
              <a:gd name="T79" fmla="*/ 2147483646 h 485"/>
              <a:gd name="T80" fmla="*/ 2147483646 w 784"/>
              <a:gd name="T81" fmla="*/ 2147483646 h 485"/>
              <a:gd name="T82" fmla="*/ 2147483646 w 784"/>
              <a:gd name="T83" fmla="*/ 2147483646 h 485"/>
              <a:gd name="T84" fmla="*/ 2147483646 w 784"/>
              <a:gd name="T85" fmla="*/ 2147483646 h 485"/>
              <a:gd name="T86" fmla="*/ 2147483646 w 784"/>
              <a:gd name="T87" fmla="*/ 2147483646 h 485"/>
              <a:gd name="T88" fmla="*/ 2147483646 w 784"/>
              <a:gd name="T89" fmla="*/ 2147483646 h 485"/>
              <a:gd name="T90" fmla="*/ 2147483646 w 784"/>
              <a:gd name="T91" fmla="*/ 2147483646 h 485"/>
              <a:gd name="T92" fmla="*/ 2147483646 w 784"/>
              <a:gd name="T93" fmla="*/ 2147483646 h 485"/>
              <a:gd name="T94" fmla="*/ 2147483646 w 784"/>
              <a:gd name="T95" fmla="*/ 2147483646 h 485"/>
              <a:gd name="T96" fmla="*/ 2147483646 w 784"/>
              <a:gd name="T97" fmla="*/ 2147483646 h 485"/>
              <a:gd name="T98" fmla="*/ 2147483646 w 784"/>
              <a:gd name="T99" fmla="*/ 2147483646 h 485"/>
              <a:gd name="T100" fmla="*/ 2147483646 w 784"/>
              <a:gd name="T101" fmla="*/ 2147483646 h 485"/>
              <a:gd name="T102" fmla="*/ 2147483646 w 784"/>
              <a:gd name="T103" fmla="*/ 2147483646 h 48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84"/>
              <a:gd name="T157" fmla="*/ 0 h 485"/>
              <a:gd name="T158" fmla="*/ 784 w 784"/>
              <a:gd name="T159" fmla="*/ 485 h 485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84" h="485">
                <a:moveTo>
                  <a:pt x="638" y="485"/>
                </a:moveTo>
                <a:lnTo>
                  <a:pt x="629" y="485"/>
                </a:lnTo>
                <a:lnTo>
                  <a:pt x="620" y="482"/>
                </a:lnTo>
                <a:lnTo>
                  <a:pt x="611" y="480"/>
                </a:lnTo>
                <a:lnTo>
                  <a:pt x="601" y="477"/>
                </a:lnTo>
                <a:lnTo>
                  <a:pt x="594" y="474"/>
                </a:lnTo>
                <a:lnTo>
                  <a:pt x="585" y="468"/>
                </a:lnTo>
                <a:lnTo>
                  <a:pt x="578" y="463"/>
                </a:lnTo>
                <a:lnTo>
                  <a:pt x="571" y="458"/>
                </a:lnTo>
                <a:lnTo>
                  <a:pt x="552" y="455"/>
                </a:lnTo>
                <a:lnTo>
                  <a:pt x="532" y="452"/>
                </a:lnTo>
                <a:lnTo>
                  <a:pt x="512" y="449"/>
                </a:lnTo>
                <a:lnTo>
                  <a:pt x="491" y="446"/>
                </a:lnTo>
                <a:lnTo>
                  <a:pt x="488" y="449"/>
                </a:lnTo>
                <a:lnTo>
                  <a:pt x="484" y="452"/>
                </a:lnTo>
                <a:lnTo>
                  <a:pt x="480" y="455"/>
                </a:lnTo>
                <a:lnTo>
                  <a:pt x="476" y="458"/>
                </a:lnTo>
                <a:lnTo>
                  <a:pt x="457" y="465"/>
                </a:lnTo>
                <a:lnTo>
                  <a:pt x="437" y="472"/>
                </a:lnTo>
                <a:lnTo>
                  <a:pt x="417" y="476"/>
                </a:lnTo>
                <a:lnTo>
                  <a:pt x="396" y="478"/>
                </a:lnTo>
                <a:lnTo>
                  <a:pt x="388" y="479"/>
                </a:lnTo>
                <a:lnTo>
                  <a:pt x="378" y="479"/>
                </a:lnTo>
                <a:lnTo>
                  <a:pt x="359" y="478"/>
                </a:lnTo>
                <a:lnTo>
                  <a:pt x="341" y="476"/>
                </a:lnTo>
                <a:lnTo>
                  <a:pt x="323" y="473"/>
                </a:lnTo>
                <a:lnTo>
                  <a:pt x="305" y="467"/>
                </a:lnTo>
                <a:lnTo>
                  <a:pt x="288" y="461"/>
                </a:lnTo>
                <a:lnTo>
                  <a:pt x="272" y="453"/>
                </a:lnTo>
                <a:lnTo>
                  <a:pt x="257" y="445"/>
                </a:lnTo>
                <a:lnTo>
                  <a:pt x="242" y="434"/>
                </a:lnTo>
                <a:lnTo>
                  <a:pt x="228" y="423"/>
                </a:lnTo>
                <a:lnTo>
                  <a:pt x="215" y="410"/>
                </a:lnTo>
                <a:lnTo>
                  <a:pt x="203" y="397"/>
                </a:lnTo>
                <a:lnTo>
                  <a:pt x="192" y="383"/>
                </a:lnTo>
                <a:lnTo>
                  <a:pt x="182" y="367"/>
                </a:lnTo>
                <a:lnTo>
                  <a:pt x="174" y="351"/>
                </a:lnTo>
                <a:lnTo>
                  <a:pt x="166" y="334"/>
                </a:lnTo>
                <a:lnTo>
                  <a:pt x="161" y="316"/>
                </a:lnTo>
                <a:lnTo>
                  <a:pt x="143" y="305"/>
                </a:lnTo>
                <a:lnTo>
                  <a:pt x="128" y="296"/>
                </a:lnTo>
                <a:lnTo>
                  <a:pt x="113" y="285"/>
                </a:lnTo>
                <a:lnTo>
                  <a:pt x="99" y="274"/>
                </a:lnTo>
                <a:lnTo>
                  <a:pt x="86" y="262"/>
                </a:lnTo>
                <a:lnTo>
                  <a:pt x="73" y="251"/>
                </a:lnTo>
                <a:lnTo>
                  <a:pt x="61" y="240"/>
                </a:lnTo>
                <a:lnTo>
                  <a:pt x="52" y="230"/>
                </a:lnTo>
                <a:lnTo>
                  <a:pt x="42" y="219"/>
                </a:lnTo>
                <a:lnTo>
                  <a:pt x="33" y="208"/>
                </a:lnTo>
                <a:lnTo>
                  <a:pt x="26" y="197"/>
                </a:lnTo>
                <a:lnTo>
                  <a:pt x="18" y="186"/>
                </a:lnTo>
                <a:lnTo>
                  <a:pt x="13" y="176"/>
                </a:lnTo>
                <a:lnTo>
                  <a:pt x="8" y="165"/>
                </a:lnTo>
                <a:lnTo>
                  <a:pt x="4" y="154"/>
                </a:lnTo>
                <a:lnTo>
                  <a:pt x="2" y="144"/>
                </a:lnTo>
                <a:lnTo>
                  <a:pt x="0" y="135"/>
                </a:lnTo>
                <a:lnTo>
                  <a:pt x="0" y="125"/>
                </a:lnTo>
                <a:lnTo>
                  <a:pt x="0" y="115"/>
                </a:lnTo>
                <a:lnTo>
                  <a:pt x="1" y="105"/>
                </a:lnTo>
                <a:lnTo>
                  <a:pt x="3" y="97"/>
                </a:lnTo>
                <a:lnTo>
                  <a:pt x="6" y="88"/>
                </a:lnTo>
                <a:lnTo>
                  <a:pt x="11" y="80"/>
                </a:lnTo>
                <a:lnTo>
                  <a:pt x="16" y="72"/>
                </a:lnTo>
                <a:lnTo>
                  <a:pt x="21" y="65"/>
                </a:lnTo>
                <a:lnTo>
                  <a:pt x="27" y="60"/>
                </a:lnTo>
                <a:lnTo>
                  <a:pt x="33" y="54"/>
                </a:lnTo>
                <a:lnTo>
                  <a:pt x="40" y="48"/>
                </a:lnTo>
                <a:lnTo>
                  <a:pt x="48" y="44"/>
                </a:lnTo>
                <a:lnTo>
                  <a:pt x="56" y="40"/>
                </a:lnTo>
                <a:lnTo>
                  <a:pt x="65" y="35"/>
                </a:lnTo>
                <a:lnTo>
                  <a:pt x="74" y="32"/>
                </a:lnTo>
                <a:lnTo>
                  <a:pt x="80" y="25"/>
                </a:lnTo>
                <a:lnTo>
                  <a:pt x="85" y="19"/>
                </a:lnTo>
                <a:lnTo>
                  <a:pt x="92" y="15"/>
                </a:lnTo>
                <a:lnTo>
                  <a:pt x="98" y="10"/>
                </a:lnTo>
                <a:lnTo>
                  <a:pt x="106" y="6"/>
                </a:lnTo>
                <a:lnTo>
                  <a:pt x="113" y="4"/>
                </a:lnTo>
                <a:lnTo>
                  <a:pt x="121" y="2"/>
                </a:lnTo>
                <a:lnTo>
                  <a:pt x="129" y="1"/>
                </a:lnTo>
                <a:lnTo>
                  <a:pt x="133" y="0"/>
                </a:lnTo>
                <a:lnTo>
                  <a:pt x="136" y="0"/>
                </a:lnTo>
                <a:lnTo>
                  <a:pt x="142" y="1"/>
                </a:lnTo>
                <a:lnTo>
                  <a:pt x="149" y="2"/>
                </a:lnTo>
                <a:lnTo>
                  <a:pt x="155" y="3"/>
                </a:lnTo>
                <a:lnTo>
                  <a:pt x="162" y="5"/>
                </a:lnTo>
                <a:lnTo>
                  <a:pt x="168" y="7"/>
                </a:lnTo>
                <a:lnTo>
                  <a:pt x="174" y="10"/>
                </a:lnTo>
                <a:lnTo>
                  <a:pt x="179" y="15"/>
                </a:lnTo>
                <a:lnTo>
                  <a:pt x="184" y="18"/>
                </a:lnTo>
                <a:lnTo>
                  <a:pt x="215" y="20"/>
                </a:lnTo>
                <a:lnTo>
                  <a:pt x="246" y="23"/>
                </a:lnTo>
                <a:lnTo>
                  <a:pt x="278" y="29"/>
                </a:lnTo>
                <a:lnTo>
                  <a:pt x="313" y="35"/>
                </a:lnTo>
                <a:lnTo>
                  <a:pt x="324" y="32"/>
                </a:lnTo>
                <a:lnTo>
                  <a:pt x="336" y="30"/>
                </a:lnTo>
                <a:lnTo>
                  <a:pt x="349" y="28"/>
                </a:lnTo>
                <a:lnTo>
                  <a:pt x="361" y="25"/>
                </a:lnTo>
                <a:lnTo>
                  <a:pt x="369" y="25"/>
                </a:lnTo>
                <a:lnTo>
                  <a:pt x="379" y="25"/>
                </a:lnTo>
                <a:lnTo>
                  <a:pt x="393" y="25"/>
                </a:lnTo>
                <a:lnTo>
                  <a:pt x="407" y="27"/>
                </a:lnTo>
                <a:lnTo>
                  <a:pt x="421" y="29"/>
                </a:lnTo>
                <a:lnTo>
                  <a:pt x="435" y="32"/>
                </a:lnTo>
                <a:lnTo>
                  <a:pt x="448" y="36"/>
                </a:lnTo>
                <a:lnTo>
                  <a:pt x="461" y="41"/>
                </a:lnTo>
                <a:lnTo>
                  <a:pt x="474" y="46"/>
                </a:lnTo>
                <a:lnTo>
                  <a:pt x="487" y="52"/>
                </a:lnTo>
                <a:lnTo>
                  <a:pt x="499" y="60"/>
                </a:lnTo>
                <a:lnTo>
                  <a:pt x="510" y="68"/>
                </a:lnTo>
                <a:lnTo>
                  <a:pt x="521" y="76"/>
                </a:lnTo>
                <a:lnTo>
                  <a:pt x="531" y="85"/>
                </a:lnTo>
                <a:lnTo>
                  <a:pt x="542" y="95"/>
                </a:lnTo>
                <a:lnTo>
                  <a:pt x="552" y="105"/>
                </a:lnTo>
                <a:lnTo>
                  <a:pt x="560" y="116"/>
                </a:lnTo>
                <a:lnTo>
                  <a:pt x="568" y="128"/>
                </a:lnTo>
                <a:lnTo>
                  <a:pt x="594" y="142"/>
                </a:lnTo>
                <a:lnTo>
                  <a:pt x="623" y="159"/>
                </a:lnTo>
                <a:lnTo>
                  <a:pt x="638" y="169"/>
                </a:lnTo>
                <a:lnTo>
                  <a:pt x="654" y="180"/>
                </a:lnTo>
                <a:lnTo>
                  <a:pt x="670" y="191"/>
                </a:lnTo>
                <a:lnTo>
                  <a:pt x="686" y="203"/>
                </a:lnTo>
                <a:lnTo>
                  <a:pt x="702" y="216"/>
                </a:lnTo>
                <a:lnTo>
                  <a:pt x="717" y="230"/>
                </a:lnTo>
                <a:lnTo>
                  <a:pt x="731" y="243"/>
                </a:lnTo>
                <a:lnTo>
                  <a:pt x="744" y="258"/>
                </a:lnTo>
                <a:lnTo>
                  <a:pt x="755" y="272"/>
                </a:lnTo>
                <a:lnTo>
                  <a:pt x="766" y="287"/>
                </a:lnTo>
                <a:lnTo>
                  <a:pt x="773" y="303"/>
                </a:lnTo>
                <a:lnTo>
                  <a:pt x="780" y="318"/>
                </a:lnTo>
                <a:lnTo>
                  <a:pt x="782" y="329"/>
                </a:lnTo>
                <a:lnTo>
                  <a:pt x="784" y="339"/>
                </a:lnTo>
                <a:lnTo>
                  <a:pt x="784" y="348"/>
                </a:lnTo>
                <a:lnTo>
                  <a:pt x="784" y="358"/>
                </a:lnTo>
                <a:lnTo>
                  <a:pt x="783" y="367"/>
                </a:lnTo>
                <a:lnTo>
                  <a:pt x="781" y="377"/>
                </a:lnTo>
                <a:lnTo>
                  <a:pt x="777" y="385"/>
                </a:lnTo>
                <a:lnTo>
                  <a:pt x="774" y="394"/>
                </a:lnTo>
                <a:lnTo>
                  <a:pt x="769" y="401"/>
                </a:lnTo>
                <a:lnTo>
                  <a:pt x="764" y="408"/>
                </a:lnTo>
                <a:lnTo>
                  <a:pt x="758" y="414"/>
                </a:lnTo>
                <a:lnTo>
                  <a:pt x="751" y="421"/>
                </a:lnTo>
                <a:lnTo>
                  <a:pt x="745" y="426"/>
                </a:lnTo>
                <a:lnTo>
                  <a:pt x="737" y="432"/>
                </a:lnTo>
                <a:lnTo>
                  <a:pt x="729" y="437"/>
                </a:lnTo>
                <a:lnTo>
                  <a:pt x="719" y="441"/>
                </a:lnTo>
                <a:lnTo>
                  <a:pt x="713" y="450"/>
                </a:lnTo>
                <a:lnTo>
                  <a:pt x="705" y="458"/>
                </a:lnTo>
                <a:lnTo>
                  <a:pt x="697" y="465"/>
                </a:lnTo>
                <a:lnTo>
                  <a:pt x="688" y="471"/>
                </a:lnTo>
                <a:lnTo>
                  <a:pt x="678" y="476"/>
                </a:lnTo>
                <a:lnTo>
                  <a:pt x="668" y="480"/>
                </a:lnTo>
                <a:lnTo>
                  <a:pt x="658" y="482"/>
                </a:lnTo>
                <a:lnTo>
                  <a:pt x="647" y="485"/>
                </a:lnTo>
                <a:lnTo>
                  <a:pt x="642" y="485"/>
                </a:lnTo>
                <a:lnTo>
                  <a:pt x="638" y="48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pl-PL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161" name="Freeform 17"/>
          <p:cNvSpPr>
            <a:spLocks/>
          </p:cNvSpPr>
          <p:nvPr/>
        </p:nvSpPr>
        <p:spPr bwMode="auto">
          <a:xfrm>
            <a:off x="10096499" y="308883"/>
            <a:ext cx="236934" cy="257175"/>
          </a:xfrm>
          <a:custGeom>
            <a:avLst/>
            <a:gdLst>
              <a:gd name="T0" fmla="*/ 2147483646 w 598"/>
              <a:gd name="T1" fmla="*/ 2147483646 h 650"/>
              <a:gd name="T2" fmla="*/ 2147483646 w 598"/>
              <a:gd name="T3" fmla="*/ 2147483646 h 650"/>
              <a:gd name="T4" fmla="*/ 2147483646 w 598"/>
              <a:gd name="T5" fmla="*/ 2147483646 h 650"/>
              <a:gd name="T6" fmla="*/ 2147483646 w 598"/>
              <a:gd name="T7" fmla="*/ 2147483646 h 650"/>
              <a:gd name="T8" fmla="*/ 2147483646 w 598"/>
              <a:gd name="T9" fmla="*/ 2147483646 h 650"/>
              <a:gd name="T10" fmla="*/ 2147483646 w 598"/>
              <a:gd name="T11" fmla="*/ 2147483646 h 650"/>
              <a:gd name="T12" fmla="*/ 2147483646 w 598"/>
              <a:gd name="T13" fmla="*/ 2147483646 h 650"/>
              <a:gd name="T14" fmla="*/ 2147483646 w 598"/>
              <a:gd name="T15" fmla="*/ 2147483646 h 650"/>
              <a:gd name="T16" fmla="*/ 2147483646 w 598"/>
              <a:gd name="T17" fmla="*/ 2147483646 h 650"/>
              <a:gd name="T18" fmla="*/ 2147483646 w 598"/>
              <a:gd name="T19" fmla="*/ 2147483646 h 650"/>
              <a:gd name="T20" fmla="*/ 2147483646 w 598"/>
              <a:gd name="T21" fmla="*/ 2147483646 h 650"/>
              <a:gd name="T22" fmla="*/ 2147483646 w 598"/>
              <a:gd name="T23" fmla="*/ 2147483646 h 650"/>
              <a:gd name="T24" fmla="*/ 2147483646 w 598"/>
              <a:gd name="T25" fmla="*/ 2147483646 h 650"/>
              <a:gd name="T26" fmla="*/ 2147483646 w 598"/>
              <a:gd name="T27" fmla="*/ 2147483646 h 650"/>
              <a:gd name="T28" fmla="*/ 2147483646 w 598"/>
              <a:gd name="T29" fmla="*/ 2147483646 h 650"/>
              <a:gd name="T30" fmla="*/ 2147483646 w 598"/>
              <a:gd name="T31" fmla="*/ 2147483646 h 650"/>
              <a:gd name="T32" fmla="*/ 2147483646 w 598"/>
              <a:gd name="T33" fmla="*/ 2147483646 h 650"/>
              <a:gd name="T34" fmla="*/ 2147483646 w 598"/>
              <a:gd name="T35" fmla="*/ 0 h 650"/>
              <a:gd name="T36" fmla="*/ 2147483646 w 598"/>
              <a:gd name="T37" fmla="*/ 2147483646 h 650"/>
              <a:gd name="T38" fmla="*/ 2147483646 w 598"/>
              <a:gd name="T39" fmla="*/ 2147483646 h 650"/>
              <a:gd name="T40" fmla="*/ 2147483646 w 598"/>
              <a:gd name="T41" fmla="*/ 2147483646 h 650"/>
              <a:gd name="T42" fmla="*/ 2147483646 w 598"/>
              <a:gd name="T43" fmla="*/ 2147483646 h 650"/>
              <a:gd name="T44" fmla="*/ 2147483646 w 598"/>
              <a:gd name="T45" fmla="*/ 2147483646 h 650"/>
              <a:gd name="T46" fmla="*/ 2147483646 w 598"/>
              <a:gd name="T47" fmla="*/ 2147483646 h 650"/>
              <a:gd name="T48" fmla="*/ 2147483646 w 598"/>
              <a:gd name="T49" fmla="*/ 2147483646 h 650"/>
              <a:gd name="T50" fmla="*/ 2147483646 w 598"/>
              <a:gd name="T51" fmla="*/ 2147483646 h 650"/>
              <a:gd name="T52" fmla="*/ 2147483646 w 598"/>
              <a:gd name="T53" fmla="*/ 2147483646 h 650"/>
              <a:gd name="T54" fmla="*/ 2147483646 w 598"/>
              <a:gd name="T55" fmla="*/ 2147483646 h 650"/>
              <a:gd name="T56" fmla="*/ 2147483646 w 598"/>
              <a:gd name="T57" fmla="*/ 2147483646 h 650"/>
              <a:gd name="T58" fmla="*/ 2147483646 w 598"/>
              <a:gd name="T59" fmla="*/ 2147483646 h 650"/>
              <a:gd name="T60" fmla="*/ 2147483646 w 598"/>
              <a:gd name="T61" fmla="*/ 2147483646 h 650"/>
              <a:gd name="T62" fmla="*/ 2147483646 w 598"/>
              <a:gd name="T63" fmla="*/ 2147483646 h 650"/>
              <a:gd name="T64" fmla="*/ 2147483646 w 598"/>
              <a:gd name="T65" fmla="*/ 2147483646 h 650"/>
              <a:gd name="T66" fmla="*/ 2147483646 w 598"/>
              <a:gd name="T67" fmla="*/ 2147483646 h 650"/>
              <a:gd name="T68" fmla="*/ 2147483646 w 598"/>
              <a:gd name="T69" fmla="*/ 2147483646 h 650"/>
              <a:gd name="T70" fmla="*/ 2147483646 w 598"/>
              <a:gd name="T71" fmla="*/ 2147483646 h 650"/>
              <a:gd name="T72" fmla="*/ 2147483646 w 598"/>
              <a:gd name="T73" fmla="*/ 2147483646 h 650"/>
              <a:gd name="T74" fmla="*/ 2147483646 w 598"/>
              <a:gd name="T75" fmla="*/ 2147483646 h 650"/>
              <a:gd name="T76" fmla="*/ 2147483646 w 598"/>
              <a:gd name="T77" fmla="*/ 2147483646 h 650"/>
              <a:gd name="T78" fmla="*/ 2147483646 w 598"/>
              <a:gd name="T79" fmla="*/ 2147483646 h 650"/>
              <a:gd name="T80" fmla="*/ 2147483646 w 598"/>
              <a:gd name="T81" fmla="*/ 2147483646 h 650"/>
              <a:gd name="T82" fmla="*/ 2147483646 w 598"/>
              <a:gd name="T83" fmla="*/ 2147483646 h 650"/>
              <a:gd name="T84" fmla="*/ 2147483646 w 598"/>
              <a:gd name="T85" fmla="*/ 2147483646 h 650"/>
              <a:gd name="T86" fmla="*/ 2147483646 w 598"/>
              <a:gd name="T87" fmla="*/ 2147483646 h 650"/>
              <a:gd name="T88" fmla="*/ 2147483646 w 598"/>
              <a:gd name="T89" fmla="*/ 2147483646 h 650"/>
              <a:gd name="T90" fmla="*/ 2147483646 w 598"/>
              <a:gd name="T91" fmla="*/ 2147483646 h 650"/>
              <a:gd name="T92" fmla="*/ 2147483646 w 598"/>
              <a:gd name="T93" fmla="*/ 2147483646 h 650"/>
              <a:gd name="T94" fmla="*/ 2147483646 w 598"/>
              <a:gd name="T95" fmla="*/ 2147483646 h 650"/>
              <a:gd name="T96" fmla="*/ 2147483646 w 598"/>
              <a:gd name="T97" fmla="*/ 2147483646 h 650"/>
              <a:gd name="T98" fmla="*/ 2147483646 w 598"/>
              <a:gd name="T99" fmla="*/ 2147483646 h 650"/>
              <a:gd name="T100" fmla="*/ 2147483646 w 598"/>
              <a:gd name="T101" fmla="*/ 2147483646 h 650"/>
              <a:gd name="T102" fmla="*/ 2147483646 w 598"/>
              <a:gd name="T103" fmla="*/ 2147483646 h 650"/>
              <a:gd name="T104" fmla="*/ 2147483646 w 598"/>
              <a:gd name="T105" fmla="*/ 2147483646 h 650"/>
              <a:gd name="T106" fmla="*/ 2147483646 w 598"/>
              <a:gd name="T107" fmla="*/ 2147483646 h 650"/>
              <a:gd name="T108" fmla="*/ 2147483646 w 598"/>
              <a:gd name="T109" fmla="*/ 2147483646 h 650"/>
              <a:gd name="T110" fmla="*/ 2147483646 w 598"/>
              <a:gd name="T111" fmla="*/ 2147483646 h 650"/>
              <a:gd name="T112" fmla="*/ 2147483646 w 598"/>
              <a:gd name="T113" fmla="*/ 2147483646 h 650"/>
              <a:gd name="T114" fmla="*/ 2147483646 w 598"/>
              <a:gd name="T115" fmla="*/ 2147483646 h 650"/>
              <a:gd name="T116" fmla="*/ 2147483646 w 598"/>
              <a:gd name="T117" fmla="*/ 2147483646 h 650"/>
              <a:gd name="T118" fmla="*/ 2147483646 w 598"/>
              <a:gd name="T119" fmla="*/ 2147483646 h 650"/>
              <a:gd name="T120" fmla="*/ 2147483646 w 598"/>
              <a:gd name="T121" fmla="*/ 2147483646 h 650"/>
              <a:gd name="T122" fmla="*/ 2147483646 w 598"/>
              <a:gd name="T123" fmla="*/ 2147483646 h 650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598"/>
              <a:gd name="T187" fmla="*/ 0 h 650"/>
              <a:gd name="T188" fmla="*/ 598 w 598"/>
              <a:gd name="T189" fmla="*/ 650 h 650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598" h="650">
                <a:moveTo>
                  <a:pt x="202" y="650"/>
                </a:moveTo>
                <a:lnTo>
                  <a:pt x="195" y="650"/>
                </a:lnTo>
                <a:lnTo>
                  <a:pt x="187" y="648"/>
                </a:lnTo>
                <a:lnTo>
                  <a:pt x="180" y="646"/>
                </a:lnTo>
                <a:lnTo>
                  <a:pt x="173" y="643"/>
                </a:lnTo>
                <a:lnTo>
                  <a:pt x="167" y="638"/>
                </a:lnTo>
                <a:lnTo>
                  <a:pt x="160" y="634"/>
                </a:lnTo>
                <a:lnTo>
                  <a:pt x="155" y="628"/>
                </a:lnTo>
                <a:lnTo>
                  <a:pt x="148" y="621"/>
                </a:lnTo>
                <a:lnTo>
                  <a:pt x="142" y="610"/>
                </a:lnTo>
                <a:lnTo>
                  <a:pt x="136" y="601"/>
                </a:lnTo>
                <a:lnTo>
                  <a:pt x="133" y="591"/>
                </a:lnTo>
                <a:lnTo>
                  <a:pt x="130" y="582"/>
                </a:lnTo>
                <a:lnTo>
                  <a:pt x="127" y="571"/>
                </a:lnTo>
                <a:lnTo>
                  <a:pt x="123" y="567"/>
                </a:lnTo>
                <a:lnTo>
                  <a:pt x="117" y="562"/>
                </a:lnTo>
                <a:lnTo>
                  <a:pt x="109" y="557"/>
                </a:lnTo>
                <a:lnTo>
                  <a:pt x="102" y="553"/>
                </a:lnTo>
                <a:lnTo>
                  <a:pt x="92" y="548"/>
                </a:lnTo>
                <a:lnTo>
                  <a:pt x="90" y="547"/>
                </a:lnTo>
                <a:lnTo>
                  <a:pt x="83" y="543"/>
                </a:lnTo>
                <a:lnTo>
                  <a:pt x="77" y="539"/>
                </a:lnTo>
                <a:lnTo>
                  <a:pt x="69" y="533"/>
                </a:lnTo>
                <a:lnTo>
                  <a:pt x="61" y="525"/>
                </a:lnTo>
                <a:lnTo>
                  <a:pt x="56" y="520"/>
                </a:lnTo>
                <a:lnTo>
                  <a:pt x="51" y="513"/>
                </a:lnTo>
                <a:lnTo>
                  <a:pt x="48" y="507"/>
                </a:lnTo>
                <a:lnTo>
                  <a:pt x="45" y="499"/>
                </a:lnTo>
                <a:lnTo>
                  <a:pt x="39" y="486"/>
                </a:lnTo>
                <a:lnTo>
                  <a:pt x="36" y="472"/>
                </a:lnTo>
                <a:lnTo>
                  <a:pt x="33" y="457"/>
                </a:lnTo>
                <a:lnTo>
                  <a:pt x="32" y="443"/>
                </a:lnTo>
                <a:lnTo>
                  <a:pt x="31" y="428"/>
                </a:lnTo>
                <a:lnTo>
                  <a:pt x="31" y="413"/>
                </a:lnTo>
                <a:lnTo>
                  <a:pt x="25" y="409"/>
                </a:lnTo>
                <a:lnTo>
                  <a:pt x="21" y="404"/>
                </a:lnTo>
                <a:lnTo>
                  <a:pt x="14" y="399"/>
                </a:lnTo>
                <a:lnTo>
                  <a:pt x="10" y="391"/>
                </a:lnTo>
                <a:lnTo>
                  <a:pt x="6" y="383"/>
                </a:lnTo>
                <a:lnTo>
                  <a:pt x="2" y="376"/>
                </a:lnTo>
                <a:lnTo>
                  <a:pt x="1" y="367"/>
                </a:lnTo>
                <a:lnTo>
                  <a:pt x="0" y="359"/>
                </a:lnTo>
                <a:lnTo>
                  <a:pt x="0" y="350"/>
                </a:lnTo>
                <a:lnTo>
                  <a:pt x="0" y="341"/>
                </a:lnTo>
                <a:lnTo>
                  <a:pt x="2" y="332"/>
                </a:lnTo>
                <a:lnTo>
                  <a:pt x="6" y="322"/>
                </a:lnTo>
                <a:lnTo>
                  <a:pt x="9" y="311"/>
                </a:lnTo>
                <a:lnTo>
                  <a:pt x="13" y="301"/>
                </a:lnTo>
                <a:lnTo>
                  <a:pt x="19" y="291"/>
                </a:lnTo>
                <a:lnTo>
                  <a:pt x="25" y="280"/>
                </a:lnTo>
                <a:lnTo>
                  <a:pt x="33" y="269"/>
                </a:lnTo>
                <a:lnTo>
                  <a:pt x="41" y="258"/>
                </a:lnTo>
                <a:lnTo>
                  <a:pt x="47" y="252"/>
                </a:lnTo>
                <a:lnTo>
                  <a:pt x="51" y="246"/>
                </a:lnTo>
                <a:lnTo>
                  <a:pt x="56" y="241"/>
                </a:lnTo>
                <a:lnTo>
                  <a:pt x="58" y="239"/>
                </a:lnTo>
                <a:lnTo>
                  <a:pt x="62" y="225"/>
                </a:lnTo>
                <a:lnTo>
                  <a:pt x="67" y="213"/>
                </a:lnTo>
                <a:lnTo>
                  <a:pt x="69" y="206"/>
                </a:lnTo>
                <a:lnTo>
                  <a:pt x="72" y="201"/>
                </a:lnTo>
                <a:lnTo>
                  <a:pt x="70" y="195"/>
                </a:lnTo>
                <a:lnTo>
                  <a:pt x="69" y="188"/>
                </a:lnTo>
                <a:lnTo>
                  <a:pt x="67" y="180"/>
                </a:lnTo>
                <a:lnTo>
                  <a:pt x="64" y="173"/>
                </a:lnTo>
                <a:lnTo>
                  <a:pt x="61" y="163"/>
                </a:lnTo>
                <a:lnTo>
                  <a:pt x="58" y="152"/>
                </a:lnTo>
                <a:lnTo>
                  <a:pt x="54" y="141"/>
                </a:lnTo>
                <a:lnTo>
                  <a:pt x="53" y="128"/>
                </a:lnTo>
                <a:lnTo>
                  <a:pt x="52" y="117"/>
                </a:lnTo>
                <a:lnTo>
                  <a:pt x="53" y="106"/>
                </a:lnTo>
                <a:lnTo>
                  <a:pt x="54" y="95"/>
                </a:lnTo>
                <a:lnTo>
                  <a:pt x="56" y="84"/>
                </a:lnTo>
                <a:lnTo>
                  <a:pt x="61" y="74"/>
                </a:lnTo>
                <a:lnTo>
                  <a:pt x="65" y="65"/>
                </a:lnTo>
                <a:lnTo>
                  <a:pt x="70" y="56"/>
                </a:lnTo>
                <a:lnTo>
                  <a:pt x="78" y="47"/>
                </a:lnTo>
                <a:lnTo>
                  <a:pt x="85" y="40"/>
                </a:lnTo>
                <a:lnTo>
                  <a:pt x="92" y="33"/>
                </a:lnTo>
                <a:lnTo>
                  <a:pt x="101" y="28"/>
                </a:lnTo>
                <a:lnTo>
                  <a:pt x="109" y="23"/>
                </a:lnTo>
                <a:lnTo>
                  <a:pt x="118" y="18"/>
                </a:lnTo>
                <a:lnTo>
                  <a:pt x="127" y="15"/>
                </a:lnTo>
                <a:lnTo>
                  <a:pt x="135" y="12"/>
                </a:lnTo>
                <a:lnTo>
                  <a:pt x="144" y="9"/>
                </a:lnTo>
                <a:lnTo>
                  <a:pt x="161" y="4"/>
                </a:lnTo>
                <a:lnTo>
                  <a:pt x="176" y="2"/>
                </a:lnTo>
                <a:lnTo>
                  <a:pt x="190" y="1"/>
                </a:lnTo>
                <a:lnTo>
                  <a:pt x="201" y="0"/>
                </a:lnTo>
                <a:lnTo>
                  <a:pt x="215" y="0"/>
                </a:lnTo>
                <a:lnTo>
                  <a:pt x="229" y="0"/>
                </a:lnTo>
                <a:lnTo>
                  <a:pt x="261" y="1"/>
                </a:lnTo>
                <a:lnTo>
                  <a:pt x="292" y="2"/>
                </a:lnTo>
                <a:lnTo>
                  <a:pt x="308" y="4"/>
                </a:lnTo>
                <a:lnTo>
                  <a:pt x="324" y="6"/>
                </a:lnTo>
                <a:lnTo>
                  <a:pt x="339" y="9"/>
                </a:lnTo>
                <a:lnTo>
                  <a:pt x="356" y="12"/>
                </a:lnTo>
                <a:lnTo>
                  <a:pt x="371" y="16"/>
                </a:lnTo>
                <a:lnTo>
                  <a:pt x="386" y="22"/>
                </a:lnTo>
                <a:lnTo>
                  <a:pt x="401" y="27"/>
                </a:lnTo>
                <a:lnTo>
                  <a:pt x="416" y="33"/>
                </a:lnTo>
                <a:lnTo>
                  <a:pt x="430" y="42"/>
                </a:lnTo>
                <a:lnTo>
                  <a:pt x="443" y="51"/>
                </a:lnTo>
                <a:lnTo>
                  <a:pt x="457" y="60"/>
                </a:lnTo>
                <a:lnTo>
                  <a:pt x="469" y="71"/>
                </a:lnTo>
                <a:lnTo>
                  <a:pt x="482" y="84"/>
                </a:lnTo>
                <a:lnTo>
                  <a:pt x="495" y="98"/>
                </a:lnTo>
                <a:lnTo>
                  <a:pt x="507" y="113"/>
                </a:lnTo>
                <a:lnTo>
                  <a:pt x="520" y="130"/>
                </a:lnTo>
                <a:lnTo>
                  <a:pt x="531" y="147"/>
                </a:lnTo>
                <a:lnTo>
                  <a:pt x="542" y="165"/>
                </a:lnTo>
                <a:lnTo>
                  <a:pt x="552" y="184"/>
                </a:lnTo>
                <a:lnTo>
                  <a:pt x="562" y="202"/>
                </a:lnTo>
                <a:lnTo>
                  <a:pt x="571" y="221"/>
                </a:lnTo>
                <a:lnTo>
                  <a:pt x="578" y="242"/>
                </a:lnTo>
                <a:lnTo>
                  <a:pt x="585" y="261"/>
                </a:lnTo>
                <a:lnTo>
                  <a:pt x="590" y="282"/>
                </a:lnTo>
                <a:lnTo>
                  <a:pt x="594" y="302"/>
                </a:lnTo>
                <a:lnTo>
                  <a:pt x="596" y="323"/>
                </a:lnTo>
                <a:lnTo>
                  <a:pt x="598" y="343"/>
                </a:lnTo>
                <a:lnTo>
                  <a:pt x="596" y="364"/>
                </a:lnTo>
                <a:lnTo>
                  <a:pt x="594" y="379"/>
                </a:lnTo>
                <a:lnTo>
                  <a:pt x="592" y="394"/>
                </a:lnTo>
                <a:lnTo>
                  <a:pt x="589" y="409"/>
                </a:lnTo>
                <a:lnTo>
                  <a:pt x="586" y="423"/>
                </a:lnTo>
                <a:lnTo>
                  <a:pt x="581" y="437"/>
                </a:lnTo>
                <a:lnTo>
                  <a:pt x="577" y="450"/>
                </a:lnTo>
                <a:lnTo>
                  <a:pt x="572" y="462"/>
                </a:lnTo>
                <a:lnTo>
                  <a:pt x="565" y="475"/>
                </a:lnTo>
                <a:lnTo>
                  <a:pt x="559" y="486"/>
                </a:lnTo>
                <a:lnTo>
                  <a:pt x="552" y="497"/>
                </a:lnTo>
                <a:lnTo>
                  <a:pt x="545" y="508"/>
                </a:lnTo>
                <a:lnTo>
                  <a:pt x="536" y="517"/>
                </a:lnTo>
                <a:lnTo>
                  <a:pt x="527" y="526"/>
                </a:lnTo>
                <a:lnTo>
                  <a:pt x="519" y="535"/>
                </a:lnTo>
                <a:lnTo>
                  <a:pt x="509" y="542"/>
                </a:lnTo>
                <a:lnTo>
                  <a:pt x="499" y="550"/>
                </a:lnTo>
                <a:lnTo>
                  <a:pt x="490" y="555"/>
                </a:lnTo>
                <a:lnTo>
                  <a:pt x="480" y="560"/>
                </a:lnTo>
                <a:lnTo>
                  <a:pt x="469" y="564"/>
                </a:lnTo>
                <a:lnTo>
                  <a:pt x="458" y="567"/>
                </a:lnTo>
                <a:lnTo>
                  <a:pt x="446" y="570"/>
                </a:lnTo>
                <a:lnTo>
                  <a:pt x="434" y="571"/>
                </a:lnTo>
                <a:lnTo>
                  <a:pt x="423" y="572"/>
                </a:lnTo>
                <a:lnTo>
                  <a:pt x="410" y="574"/>
                </a:lnTo>
                <a:lnTo>
                  <a:pt x="396" y="572"/>
                </a:lnTo>
                <a:lnTo>
                  <a:pt x="382" y="571"/>
                </a:lnTo>
                <a:lnTo>
                  <a:pt x="367" y="569"/>
                </a:lnTo>
                <a:lnTo>
                  <a:pt x="355" y="565"/>
                </a:lnTo>
                <a:lnTo>
                  <a:pt x="343" y="561"/>
                </a:lnTo>
                <a:lnTo>
                  <a:pt x="331" y="556"/>
                </a:lnTo>
                <a:lnTo>
                  <a:pt x="320" y="550"/>
                </a:lnTo>
                <a:lnTo>
                  <a:pt x="309" y="543"/>
                </a:lnTo>
                <a:lnTo>
                  <a:pt x="304" y="538"/>
                </a:lnTo>
                <a:lnTo>
                  <a:pt x="297" y="531"/>
                </a:lnTo>
                <a:lnTo>
                  <a:pt x="291" y="524"/>
                </a:lnTo>
                <a:lnTo>
                  <a:pt x="285" y="515"/>
                </a:lnTo>
                <a:lnTo>
                  <a:pt x="280" y="506"/>
                </a:lnTo>
                <a:lnTo>
                  <a:pt x="276" y="496"/>
                </a:lnTo>
                <a:lnTo>
                  <a:pt x="274" y="485"/>
                </a:lnTo>
                <a:lnTo>
                  <a:pt x="274" y="473"/>
                </a:lnTo>
                <a:lnTo>
                  <a:pt x="275" y="467"/>
                </a:lnTo>
                <a:lnTo>
                  <a:pt x="277" y="459"/>
                </a:lnTo>
                <a:lnTo>
                  <a:pt x="279" y="454"/>
                </a:lnTo>
                <a:lnTo>
                  <a:pt x="282" y="447"/>
                </a:lnTo>
                <a:lnTo>
                  <a:pt x="286" y="442"/>
                </a:lnTo>
                <a:lnTo>
                  <a:pt x="292" y="437"/>
                </a:lnTo>
                <a:lnTo>
                  <a:pt x="297" y="433"/>
                </a:lnTo>
                <a:lnTo>
                  <a:pt x="303" y="429"/>
                </a:lnTo>
                <a:lnTo>
                  <a:pt x="309" y="427"/>
                </a:lnTo>
                <a:lnTo>
                  <a:pt x="316" y="424"/>
                </a:lnTo>
                <a:lnTo>
                  <a:pt x="322" y="423"/>
                </a:lnTo>
                <a:lnTo>
                  <a:pt x="329" y="422"/>
                </a:lnTo>
                <a:lnTo>
                  <a:pt x="337" y="423"/>
                </a:lnTo>
                <a:lnTo>
                  <a:pt x="347" y="426"/>
                </a:lnTo>
                <a:lnTo>
                  <a:pt x="356" y="430"/>
                </a:lnTo>
                <a:lnTo>
                  <a:pt x="363" y="434"/>
                </a:lnTo>
                <a:lnTo>
                  <a:pt x="369" y="440"/>
                </a:lnTo>
                <a:lnTo>
                  <a:pt x="375" y="444"/>
                </a:lnTo>
                <a:lnTo>
                  <a:pt x="377" y="446"/>
                </a:lnTo>
                <a:lnTo>
                  <a:pt x="380" y="447"/>
                </a:lnTo>
                <a:lnTo>
                  <a:pt x="384" y="448"/>
                </a:lnTo>
                <a:lnTo>
                  <a:pt x="388" y="448"/>
                </a:lnTo>
                <a:lnTo>
                  <a:pt x="396" y="447"/>
                </a:lnTo>
                <a:lnTo>
                  <a:pt x="402" y="444"/>
                </a:lnTo>
                <a:lnTo>
                  <a:pt x="409" y="440"/>
                </a:lnTo>
                <a:lnTo>
                  <a:pt x="414" y="435"/>
                </a:lnTo>
                <a:lnTo>
                  <a:pt x="420" y="429"/>
                </a:lnTo>
                <a:lnTo>
                  <a:pt x="427" y="421"/>
                </a:lnTo>
                <a:lnTo>
                  <a:pt x="432" y="413"/>
                </a:lnTo>
                <a:lnTo>
                  <a:pt x="438" y="404"/>
                </a:lnTo>
                <a:lnTo>
                  <a:pt x="441" y="395"/>
                </a:lnTo>
                <a:lnTo>
                  <a:pt x="445" y="387"/>
                </a:lnTo>
                <a:lnTo>
                  <a:pt x="447" y="377"/>
                </a:lnTo>
                <a:lnTo>
                  <a:pt x="450" y="368"/>
                </a:lnTo>
                <a:lnTo>
                  <a:pt x="453" y="351"/>
                </a:lnTo>
                <a:lnTo>
                  <a:pt x="454" y="335"/>
                </a:lnTo>
                <a:lnTo>
                  <a:pt x="453" y="319"/>
                </a:lnTo>
                <a:lnTo>
                  <a:pt x="451" y="301"/>
                </a:lnTo>
                <a:lnTo>
                  <a:pt x="447" y="285"/>
                </a:lnTo>
                <a:lnTo>
                  <a:pt x="442" y="267"/>
                </a:lnTo>
                <a:lnTo>
                  <a:pt x="436" y="249"/>
                </a:lnTo>
                <a:lnTo>
                  <a:pt x="428" y="230"/>
                </a:lnTo>
                <a:lnTo>
                  <a:pt x="421" y="219"/>
                </a:lnTo>
                <a:lnTo>
                  <a:pt x="415" y="208"/>
                </a:lnTo>
                <a:lnTo>
                  <a:pt x="409" y="198"/>
                </a:lnTo>
                <a:lnTo>
                  <a:pt x="402" y="188"/>
                </a:lnTo>
                <a:lnTo>
                  <a:pt x="394" y="178"/>
                </a:lnTo>
                <a:lnTo>
                  <a:pt x="387" y="168"/>
                </a:lnTo>
                <a:lnTo>
                  <a:pt x="378" y="160"/>
                </a:lnTo>
                <a:lnTo>
                  <a:pt x="370" y="151"/>
                </a:lnTo>
                <a:lnTo>
                  <a:pt x="361" y="145"/>
                </a:lnTo>
                <a:lnTo>
                  <a:pt x="352" y="139"/>
                </a:lnTo>
                <a:lnTo>
                  <a:pt x="342" y="135"/>
                </a:lnTo>
                <a:lnTo>
                  <a:pt x="332" y="132"/>
                </a:lnTo>
                <a:lnTo>
                  <a:pt x="309" y="127"/>
                </a:lnTo>
                <a:lnTo>
                  <a:pt x="289" y="125"/>
                </a:lnTo>
                <a:lnTo>
                  <a:pt x="267" y="124"/>
                </a:lnTo>
                <a:lnTo>
                  <a:pt x="244" y="123"/>
                </a:lnTo>
                <a:lnTo>
                  <a:pt x="223" y="122"/>
                </a:lnTo>
                <a:lnTo>
                  <a:pt x="201" y="122"/>
                </a:lnTo>
                <a:lnTo>
                  <a:pt x="199" y="122"/>
                </a:lnTo>
                <a:lnTo>
                  <a:pt x="194" y="121"/>
                </a:lnTo>
                <a:lnTo>
                  <a:pt x="188" y="121"/>
                </a:lnTo>
                <a:lnTo>
                  <a:pt x="183" y="122"/>
                </a:lnTo>
                <a:lnTo>
                  <a:pt x="178" y="123"/>
                </a:lnTo>
                <a:lnTo>
                  <a:pt x="176" y="125"/>
                </a:lnTo>
                <a:lnTo>
                  <a:pt x="175" y="126"/>
                </a:lnTo>
                <a:lnTo>
                  <a:pt x="174" y="128"/>
                </a:lnTo>
                <a:lnTo>
                  <a:pt x="173" y="131"/>
                </a:lnTo>
                <a:lnTo>
                  <a:pt x="173" y="136"/>
                </a:lnTo>
                <a:lnTo>
                  <a:pt x="174" y="141"/>
                </a:lnTo>
                <a:lnTo>
                  <a:pt x="178" y="152"/>
                </a:lnTo>
                <a:lnTo>
                  <a:pt x="183" y="161"/>
                </a:lnTo>
                <a:lnTo>
                  <a:pt x="189" y="173"/>
                </a:lnTo>
                <a:lnTo>
                  <a:pt x="195" y="186"/>
                </a:lnTo>
                <a:lnTo>
                  <a:pt x="197" y="191"/>
                </a:lnTo>
                <a:lnTo>
                  <a:pt x="198" y="199"/>
                </a:lnTo>
                <a:lnTo>
                  <a:pt x="197" y="205"/>
                </a:lnTo>
                <a:lnTo>
                  <a:pt x="195" y="213"/>
                </a:lnTo>
                <a:lnTo>
                  <a:pt x="194" y="217"/>
                </a:lnTo>
                <a:lnTo>
                  <a:pt x="189" y="228"/>
                </a:lnTo>
                <a:lnTo>
                  <a:pt x="185" y="238"/>
                </a:lnTo>
                <a:lnTo>
                  <a:pt x="181" y="248"/>
                </a:lnTo>
                <a:lnTo>
                  <a:pt x="176" y="259"/>
                </a:lnTo>
                <a:lnTo>
                  <a:pt x="176" y="260"/>
                </a:lnTo>
                <a:lnTo>
                  <a:pt x="176" y="262"/>
                </a:lnTo>
                <a:lnTo>
                  <a:pt x="176" y="270"/>
                </a:lnTo>
                <a:lnTo>
                  <a:pt x="175" y="280"/>
                </a:lnTo>
                <a:lnTo>
                  <a:pt x="173" y="285"/>
                </a:lnTo>
                <a:lnTo>
                  <a:pt x="171" y="292"/>
                </a:lnTo>
                <a:lnTo>
                  <a:pt x="169" y="296"/>
                </a:lnTo>
                <a:lnTo>
                  <a:pt x="164" y="301"/>
                </a:lnTo>
                <a:lnTo>
                  <a:pt x="161" y="306"/>
                </a:lnTo>
                <a:lnTo>
                  <a:pt x="157" y="310"/>
                </a:lnTo>
                <a:lnTo>
                  <a:pt x="153" y="313"/>
                </a:lnTo>
                <a:lnTo>
                  <a:pt x="147" y="316"/>
                </a:lnTo>
                <a:lnTo>
                  <a:pt x="143" y="321"/>
                </a:lnTo>
                <a:lnTo>
                  <a:pt x="140" y="324"/>
                </a:lnTo>
                <a:lnTo>
                  <a:pt x="137" y="328"/>
                </a:lnTo>
                <a:lnTo>
                  <a:pt x="137" y="332"/>
                </a:lnTo>
                <a:lnTo>
                  <a:pt x="139" y="336"/>
                </a:lnTo>
                <a:lnTo>
                  <a:pt x="141" y="340"/>
                </a:lnTo>
                <a:lnTo>
                  <a:pt x="144" y="345"/>
                </a:lnTo>
                <a:lnTo>
                  <a:pt x="147" y="349"/>
                </a:lnTo>
                <a:lnTo>
                  <a:pt x="149" y="353"/>
                </a:lnTo>
                <a:lnTo>
                  <a:pt x="151" y="358"/>
                </a:lnTo>
                <a:lnTo>
                  <a:pt x="153" y="363"/>
                </a:lnTo>
                <a:lnTo>
                  <a:pt x="154" y="368"/>
                </a:lnTo>
                <a:lnTo>
                  <a:pt x="154" y="374"/>
                </a:lnTo>
                <a:lnTo>
                  <a:pt x="154" y="379"/>
                </a:lnTo>
                <a:lnTo>
                  <a:pt x="151" y="386"/>
                </a:lnTo>
                <a:lnTo>
                  <a:pt x="150" y="391"/>
                </a:lnTo>
                <a:lnTo>
                  <a:pt x="151" y="401"/>
                </a:lnTo>
                <a:lnTo>
                  <a:pt x="150" y="410"/>
                </a:lnTo>
                <a:lnTo>
                  <a:pt x="154" y="419"/>
                </a:lnTo>
                <a:lnTo>
                  <a:pt x="155" y="429"/>
                </a:lnTo>
                <a:lnTo>
                  <a:pt x="155" y="434"/>
                </a:lnTo>
                <a:lnTo>
                  <a:pt x="155" y="441"/>
                </a:lnTo>
                <a:lnTo>
                  <a:pt x="155" y="444"/>
                </a:lnTo>
                <a:lnTo>
                  <a:pt x="156" y="446"/>
                </a:lnTo>
                <a:lnTo>
                  <a:pt x="157" y="449"/>
                </a:lnTo>
                <a:lnTo>
                  <a:pt x="160" y="450"/>
                </a:lnTo>
                <a:lnTo>
                  <a:pt x="167" y="451"/>
                </a:lnTo>
                <a:lnTo>
                  <a:pt x="174" y="453"/>
                </a:lnTo>
                <a:lnTo>
                  <a:pt x="184" y="454"/>
                </a:lnTo>
                <a:lnTo>
                  <a:pt x="194" y="457"/>
                </a:lnTo>
                <a:lnTo>
                  <a:pt x="201" y="460"/>
                </a:lnTo>
                <a:lnTo>
                  <a:pt x="208" y="463"/>
                </a:lnTo>
                <a:lnTo>
                  <a:pt x="213" y="468"/>
                </a:lnTo>
                <a:lnTo>
                  <a:pt x="218" y="472"/>
                </a:lnTo>
                <a:lnTo>
                  <a:pt x="228" y="481"/>
                </a:lnTo>
                <a:lnTo>
                  <a:pt x="235" y="491"/>
                </a:lnTo>
                <a:lnTo>
                  <a:pt x="240" y="502"/>
                </a:lnTo>
                <a:lnTo>
                  <a:pt x="244" y="513"/>
                </a:lnTo>
                <a:lnTo>
                  <a:pt x="248" y="524"/>
                </a:lnTo>
                <a:lnTo>
                  <a:pt x="251" y="533"/>
                </a:lnTo>
                <a:lnTo>
                  <a:pt x="253" y="542"/>
                </a:lnTo>
                <a:lnTo>
                  <a:pt x="255" y="550"/>
                </a:lnTo>
                <a:lnTo>
                  <a:pt x="258" y="557"/>
                </a:lnTo>
                <a:lnTo>
                  <a:pt x="261" y="568"/>
                </a:lnTo>
                <a:lnTo>
                  <a:pt x="263" y="579"/>
                </a:lnTo>
                <a:lnTo>
                  <a:pt x="263" y="592"/>
                </a:lnTo>
                <a:lnTo>
                  <a:pt x="263" y="597"/>
                </a:lnTo>
                <a:lnTo>
                  <a:pt x="262" y="604"/>
                </a:lnTo>
                <a:lnTo>
                  <a:pt x="259" y="609"/>
                </a:lnTo>
                <a:lnTo>
                  <a:pt x="257" y="615"/>
                </a:lnTo>
                <a:lnTo>
                  <a:pt x="251" y="624"/>
                </a:lnTo>
                <a:lnTo>
                  <a:pt x="243" y="633"/>
                </a:lnTo>
                <a:lnTo>
                  <a:pt x="235" y="641"/>
                </a:lnTo>
                <a:lnTo>
                  <a:pt x="225" y="646"/>
                </a:lnTo>
                <a:lnTo>
                  <a:pt x="220" y="648"/>
                </a:lnTo>
                <a:lnTo>
                  <a:pt x="214" y="649"/>
                </a:lnTo>
                <a:lnTo>
                  <a:pt x="208" y="650"/>
                </a:lnTo>
                <a:lnTo>
                  <a:pt x="202" y="65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pl-PL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5" name="Prostokąt zaokrąglony 24"/>
          <p:cNvSpPr/>
          <p:nvPr/>
        </p:nvSpPr>
        <p:spPr>
          <a:xfrm>
            <a:off x="1991545" y="928392"/>
            <a:ext cx="8104954" cy="603464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lnSpc>
                <a:spcPct val="107000"/>
              </a:lnSpc>
              <a:spcBef>
                <a:spcPct val="0"/>
              </a:spcBef>
            </a:pPr>
            <a:r>
              <a:rPr lang="pl-PL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LEADER</a:t>
            </a:r>
          </a:p>
          <a:p>
            <a:pPr algn="ctr" fontAlgn="base">
              <a:lnSpc>
                <a:spcPct val="107000"/>
              </a:lnSpc>
              <a:spcBef>
                <a:spcPct val="0"/>
              </a:spcBef>
            </a:pPr>
            <a:r>
              <a:rPr lang="pl-PL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Efekty procesu konsultacji dokumentów programowych</a:t>
            </a:r>
            <a:endParaRPr lang="pl-PL" sz="20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4" name="Symbol zastępczy numeru slajdu 17">
            <a:extLst>
              <a:ext uri="{FF2B5EF4-FFF2-40B4-BE49-F238E27FC236}">
                <a16:creationId xmlns:a16="http://schemas.microsoft.com/office/drawing/2014/main" id="{EC2918EF-DB16-42F5-9A8F-1C7D4983A90C}"/>
              </a:ext>
            </a:extLst>
          </p:cNvPr>
          <p:cNvSpPr txBox="1">
            <a:spLocks/>
          </p:cNvSpPr>
          <p:nvPr/>
        </p:nvSpPr>
        <p:spPr bwMode="auto">
          <a:xfrm>
            <a:off x="6167439" y="6500814"/>
            <a:ext cx="414337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l-PL" altLang="pl-PL" sz="1200" dirty="0">
                <a:solidFill>
                  <a:srgbClr val="FFFFFF"/>
                </a:solidFill>
                <a:cs typeface="Arial" panose="020B0604020202020204" pitchFamily="34" charset="0"/>
              </a:rPr>
              <a:t>Warszawa, 2021 r.</a:t>
            </a:r>
          </a:p>
        </p:txBody>
      </p:sp>
      <p:sp>
        <p:nvSpPr>
          <p:cNvPr id="26" name="Symbol zastępczy numeru slajdu 17">
            <a:extLst>
              <a:ext uri="{FF2B5EF4-FFF2-40B4-BE49-F238E27FC236}">
                <a16:creationId xmlns:a16="http://schemas.microsoft.com/office/drawing/2014/main" id="{6EF201C5-43C7-40F4-8E63-E6AE30D10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881189" y="6500814"/>
            <a:ext cx="428625" cy="3571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</a:pPr>
            <a:fld id="{FB235B1B-1FCB-4948-8876-18F43D24E77F}" type="slidenum">
              <a:rPr lang="pl-PL" altLang="pl-PL">
                <a:solidFill>
                  <a:srgbClr val="FFFFFF"/>
                </a:solidFill>
                <a:cs typeface="Arial" panose="020B0604020202020204" pitchFamily="34" charset="0"/>
              </a:rPr>
              <a:pPr algn="l" eaLnBrk="1" fontAlgn="base" hangingPunct="1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pl-PL" altLang="pl-PL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27" name="Prostokąt 26">
            <a:extLst>
              <a:ext uri="{FF2B5EF4-FFF2-40B4-BE49-F238E27FC236}">
                <a16:creationId xmlns:a16="http://schemas.microsoft.com/office/drawing/2014/main" id="{2EB296BB-116B-4588-8855-2B8993D27298}"/>
              </a:ext>
            </a:extLst>
          </p:cNvPr>
          <p:cNvSpPr/>
          <p:nvPr/>
        </p:nvSpPr>
        <p:spPr bwMode="auto">
          <a:xfrm>
            <a:off x="1524000" y="6500814"/>
            <a:ext cx="9144000" cy="357187"/>
          </a:xfrm>
          <a:prstGeom prst="rect">
            <a:avLst/>
          </a:prstGeom>
          <a:solidFill>
            <a:srgbClr val="FF000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0" name="Symbol zastępczy numeru slajdu 17">
            <a:extLst>
              <a:ext uri="{FF2B5EF4-FFF2-40B4-BE49-F238E27FC236}">
                <a16:creationId xmlns:a16="http://schemas.microsoft.com/office/drawing/2014/main" id="{12A09C59-6DD5-4166-939A-30C58F1F4D3D}"/>
              </a:ext>
            </a:extLst>
          </p:cNvPr>
          <p:cNvSpPr txBox="1">
            <a:spLocks/>
          </p:cNvSpPr>
          <p:nvPr/>
        </p:nvSpPr>
        <p:spPr bwMode="auto">
          <a:xfrm>
            <a:off x="6167407" y="6500812"/>
            <a:ext cx="414337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l-PL" altLang="pl-PL" sz="1200" dirty="0">
                <a:solidFill>
                  <a:srgbClr val="FFFFFF"/>
                </a:solidFill>
                <a:cs typeface="Arial" panose="020B0604020202020204" pitchFamily="34" charset="0"/>
              </a:rPr>
              <a:t>Warszawa, 14 grudnia 2022 r.</a:t>
            </a:r>
          </a:p>
        </p:txBody>
      </p:sp>
      <p:pic>
        <p:nvPicPr>
          <p:cNvPr id="32" name="Obraz 4" descr="logotyp(claim)_pl.gif">
            <a:extLst>
              <a:ext uri="{FF2B5EF4-FFF2-40B4-BE49-F238E27FC236}">
                <a16:creationId xmlns:a16="http://schemas.microsoft.com/office/drawing/2014/main" id="{74EC4997-5F0A-49CC-B9BC-7FA9EDB293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158" y="357188"/>
            <a:ext cx="2214578" cy="422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Obraz 6" descr="piktogramy_zestaw.gif">
            <a:extLst>
              <a:ext uri="{FF2B5EF4-FFF2-40B4-BE49-F238E27FC236}">
                <a16:creationId xmlns:a16="http://schemas.microsoft.com/office/drawing/2014/main" id="{6643D483-701F-48A5-80AE-1859BD89B7F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4826" y="357189"/>
            <a:ext cx="2286016" cy="321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D0BD048A-5734-4FFB-93ED-E1F05FBC7A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10249105"/>
              </p:ext>
            </p:extLst>
          </p:nvPr>
        </p:nvGraphicFramePr>
        <p:xfrm>
          <a:off x="2438577" y="1745614"/>
          <a:ext cx="7210889" cy="46322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988286763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Motyw pakietu Office">
  <a:themeElements>
    <a:clrScheme name="Motyw pakietu Off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Motyw pakietu 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30D936771C969468E7AF0C2825DBE2D" ma:contentTypeVersion="2" ma:contentTypeDescription="Utwórz nowy dokument." ma:contentTypeScope="" ma:versionID="633e3397433aaec03f39d8ee69344335">
  <xsd:schema xmlns:xsd="http://www.w3.org/2001/XMLSchema" xmlns:xs="http://www.w3.org/2001/XMLSchema" xmlns:p="http://schemas.microsoft.com/office/2006/metadata/properties" xmlns:ns2="03d8cb41-9c1a-4e4b-8e47-a618fcdbd5fa" xmlns:ns3="07b7ab49-311d-416e-8e97-324e2c9b47b0" targetNamespace="http://schemas.microsoft.com/office/2006/metadata/properties" ma:root="true" ma:fieldsID="10079dd1c10b8da32ee3556de92a1e5a" ns2:_="" ns3:_="">
    <xsd:import namespace="03d8cb41-9c1a-4e4b-8e47-a618fcdbd5fa"/>
    <xsd:import namespace="07b7ab49-311d-416e-8e97-324e2c9b47b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_dlc_DocId" minOccurs="0"/>
                <xsd:element ref="ns3:_dlc_DocIdUrl" minOccurs="0"/>
                <xsd:element ref="ns3:_dlc_DocIdPersistId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d8cb41-9c1a-4e4b-8e47-a618fcdbd5f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Udostępnianie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b7ab49-311d-416e-8e97-324e2c9b47b0" elementFormDefault="qualified">
    <xsd:import namespace="http://schemas.microsoft.com/office/2006/documentManagement/types"/>
    <xsd:import namespace="http://schemas.microsoft.com/office/infopath/2007/PartnerControls"/>
    <xsd:element name="_dlc_DocId" ma:index="9" nillable="true" ma:displayName="Wartość identyfikatora dokumentu" ma:description="Wartość identyfikatora dokumentu przypisanego do tego elementu." ma:internalName="_dlc_DocId" ma:readOnly="true">
      <xsd:simpleType>
        <xsd:restriction base="dms:Text"/>
      </xsd:simpleType>
    </xsd:element>
    <xsd:element name="_dlc_DocIdUrl" ma:index="10" nillable="true" ma:displayName="Identyfikator dokumentu" ma:description="Łącze stałe do tego dokumentu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7b7ab49-311d-416e-8e97-324e2c9b47b0">DQVEUTKVX5HN-2029630870-76928</_dlc_DocId>
    <_dlc_DocIdUrl xmlns="07b7ab49-311d-416e-8e97-324e2c9b47b0">
      <Url>https://portal.umwm.local/departament/drrow/brksow/_layouts/15/DocIdRedir.aspx?ID=DQVEUTKVX5HN-2029630870-76928</Url>
      <Description>DQVEUTKVX5HN-2029630870-76928</Description>
    </_dlc_DocIdUrl>
  </documentManagement>
</p:properties>
</file>

<file path=customXml/itemProps1.xml><?xml version="1.0" encoding="utf-8"?>
<ds:datastoreItem xmlns:ds="http://schemas.openxmlformats.org/officeDocument/2006/customXml" ds:itemID="{F492CD9C-85B3-4977-9440-1D8F3069439B}"/>
</file>

<file path=customXml/itemProps2.xml><?xml version="1.0" encoding="utf-8"?>
<ds:datastoreItem xmlns:ds="http://schemas.openxmlformats.org/officeDocument/2006/customXml" ds:itemID="{BE9C0C26-8AB8-4EB5-9603-CF89C7D4E293}"/>
</file>

<file path=customXml/itemProps3.xml><?xml version="1.0" encoding="utf-8"?>
<ds:datastoreItem xmlns:ds="http://schemas.openxmlformats.org/officeDocument/2006/customXml" ds:itemID="{1E527DE6-1F9A-4C88-9A6F-3A410EAFEFD9}"/>
</file>

<file path=customXml/itemProps4.xml><?xml version="1.0" encoding="utf-8"?>
<ds:datastoreItem xmlns:ds="http://schemas.openxmlformats.org/officeDocument/2006/customXml" ds:itemID="{FF2718FB-5FED-4D7B-84B7-888172CD572A}"/>
</file>

<file path=docProps/app.xml><?xml version="1.0" encoding="utf-8"?>
<Properties xmlns="http://schemas.openxmlformats.org/officeDocument/2006/extended-properties" xmlns:vt="http://schemas.openxmlformats.org/officeDocument/2006/docPropsVTypes">
  <TotalTime>605</TotalTime>
  <Words>919</Words>
  <Application>Microsoft Office PowerPoint</Application>
  <PresentationFormat>Panoramiczny</PresentationFormat>
  <Paragraphs>158</Paragraphs>
  <Slides>11</Slides>
  <Notes>11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Motyw pakietu Office</vt:lpstr>
      <vt:lpstr>1_Motyw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Deptuła Magdalena</dc:creator>
  <cp:lastModifiedBy>Brzeziński Łukasz</cp:lastModifiedBy>
  <cp:revision>57</cp:revision>
  <cp:lastPrinted>2022-11-30T09:38:58Z</cp:lastPrinted>
  <dcterms:created xsi:type="dcterms:W3CDTF">2022-11-29T10:31:51Z</dcterms:created>
  <dcterms:modified xsi:type="dcterms:W3CDTF">2022-12-12T22:54:53Z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0x010100230D936771C969468E7AF0C2825DBE2D</vt:lpwstr>
  </property>
  <property fmtid="{D5CDD505-2E9C-101B-9397-08002B2CF9AE}" pid="3" name="_dlc_DocIdItemGuid">
    <vt:lpwstr>03190d2c-e20e-4bb3-883c-092d136b9a8c</vt:lpwstr>
  </property>
</Properties>
</file>